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75" r:id="rId10"/>
    <p:sldId id="265" r:id="rId11"/>
    <p:sldId id="266" r:id="rId12"/>
    <p:sldId id="267" r:id="rId13"/>
    <p:sldId id="276" r:id="rId14"/>
    <p:sldId id="277" r:id="rId15"/>
    <p:sldId id="278" r:id="rId16"/>
    <p:sldId id="279" r:id="rId17"/>
    <p:sldId id="269" r:id="rId18"/>
    <p:sldId id="268" r:id="rId19"/>
    <p:sldId id="282" r:id="rId20"/>
    <p:sldId id="283" r:id="rId21"/>
    <p:sldId id="284" r:id="rId22"/>
    <p:sldId id="285" r:id="rId23"/>
    <p:sldId id="270" r:id="rId24"/>
    <p:sldId id="280" r:id="rId25"/>
    <p:sldId id="271" r:id="rId26"/>
    <p:sldId id="272" r:id="rId27"/>
    <p:sldId id="281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A8F2625-DB49-49A0-8CC4-CE0DA7269B6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D05CA65-0C5D-4D05-8225-3CB124DD1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806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000240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Скажемо насиллю</a:t>
            </a:r>
          </a:p>
        </p:txBody>
      </p:sp>
      <p:pic>
        <p:nvPicPr>
          <p:cNvPr id="7" name="irc_mi" descr="http://pict.3vx.ru/120327/3_cheloveka_stop_krasnyiy_znak_belogo_simvol_preduprejdeniya_stokovoe_foto__10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428868"/>
            <a:ext cx="3857652" cy="392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kahovka.just.ks.ua/images/stories/03.jpg"/>
          <p:cNvPicPr/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857232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643050"/>
            <a:ext cx="5922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Вправа 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“Асоціації”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857232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357422" y="2428868"/>
            <a:ext cx="3643338" cy="3857652"/>
            <a:chOff x="1759" y="10481"/>
            <a:chExt cx="4076" cy="4142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759" y="10481"/>
              <a:ext cx="4076" cy="4142"/>
              <a:chOff x="8187" y="5831"/>
              <a:chExt cx="2930" cy="2850"/>
            </a:xfrm>
          </p:grpSpPr>
          <p:sp>
            <p:nvSpPr>
              <p:cNvPr id="17412" name="AutoShape 4"/>
              <p:cNvSpPr>
                <a:spLocks noChangeArrowheads="1"/>
              </p:cNvSpPr>
              <p:nvPr/>
            </p:nvSpPr>
            <p:spPr bwMode="auto">
              <a:xfrm rot="-5085714">
                <a:off x="9133" y="6242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3" name="AutoShape 5"/>
              <p:cNvSpPr>
                <a:spLocks noChangeArrowheads="1"/>
              </p:cNvSpPr>
              <p:nvPr/>
            </p:nvSpPr>
            <p:spPr bwMode="auto">
              <a:xfrm rot="-25162650">
                <a:off x="9552" y="6392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4" name="AutoShape 6"/>
              <p:cNvSpPr>
                <a:spLocks noChangeArrowheads="1"/>
              </p:cNvSpPr>
              <p:nvPr/>
            </p:nvSpPr>
            <p:spPr bwMode="auto">
              <a:xfrm rot="-23228628">
                <a:off x="9876" y="6728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5" name="AutoShape 7"/>
              <p:cNvSpPr>
                <a:spLocks noChangeArrowheads="1"/>
              </p:cNvSpPr>
              <p:nvPr/>
            </p:nvSpPr>
            <p:spPr bwMode="auto">
              <a:xfrm>
                <a:off x="9963" y="7300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6" name="AutoShape 8"/>
              <p:cNvSpPr>
                <a:spLocks noChangeArrowheads="1"/>
              </p:cNvSpPr>
              <p:nvPr/>
            </p:nvSpPr>
            <p:spPr bwMode="auto">
              <a:xfrm rot="-6394397">
                <a:off x="8725" y="6317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7" name="AutoShape 9"/>
              <p:cNvSpPr>
                <a:spLocks noChangeArrowheads="1"/>
              </p:cNvSpPr>
              <p:nvPr/>
            </p:nvSpPr>
            <p:spPr bwMode="auto">
              <a:xfrm rot="-7716248">
                <a:off x="8318" y="6557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8" name="AutoShape 10"/>
              <p:cNvSpPr>
                <a:spLocks noChangeArrowheads="1"/>
              </p:cNvSpPr>
              <p:nvPr/>
            </p:nvSpPr>
            <p:spPr bwMode="auto">
              <a:xfrm rot="-10089207">
                <a:off x="8187" y="7060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19" name="AutoShape 11"/>
              <p:cNvSpPr>
                <a:spLocks noChangeArrowheads="1"/>
              </p:cNvSpPr>
              <p:nvPr/>
            </p:nvSpPr>
            <p:spPr bwMode="auto">
              <a:xfrm rot="-12144473">
                <a:off x="8314" y="7527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0" name="AutoShape 12"/>
              <p:cNvSpPr>
                <a:spLocks noChangeArrowheads="1"/>
              </p:cNvSpPr>
              <p:nvPr/>
            </p:nvSpPr>
            <p:spPr bwMode="auto">
              <a:xfrm rot="-14740105">
                <a:off x="8725" y="7803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1" name="AutoShape 13"/>
              <p:cNvSpPr>
                <a:spLocks noChangeArrowheads="1"/>
              </p:cNvSpPr>
              <p:nvPr/>
            </p:nvSpPr>
            <p:spPr bwMode="auto">
              <a:xfrm rot="5400000">
                <a:off x="9220" y="7938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2" name="AutoShape 14"/>
              <p:cNvSpPr>
                <a:spLocks noChangeArrowheads="1"/>
              </p:cNvSpPr>
              <p:nvPr/>
            </p:nvSpPr>
            <p:spPr bwMode="auto">
              <a:xfrm rot="-19218398">
                <a:off x="9716" y="7632"/>
                <a:ext cx="1154" cy="332"/>
              </a:xfrm>
              <a:prstGeom prst="flowChartDelay">
                <a:avLst/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3" name="Oval 15"/>
              <p:cNvSpPr>
                <a:spLocks noChangeArrowheads="1"/>
              </p:cNvSpPr>
              <p:nvPr/>
            </p:nvSpPr>
            <p:spPr bwMode="auto">
              <a:xfrm>
                <a:off x="8853" y="6505"/>
                <a:ext cx="1605" cy="1459"/>
              </a:xfrm>
              <a:prstGeom prst="ellipse">
                <a:avLst/>
              </a:prstGeom>
              <a:solidFill>
                <a:srgbClr val="FFCC66"/>
              </a:solidFill>
              <a:ln w="63500" cmpd="thickThin">
                <a:solidFill>
                  <a:srgbClr val="F79646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42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806" y="11903"/>
              <a:ext cx="2112" cy="14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800" kern="10" spc="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Для мене</a:t>
              </a:r>
            </a:p>
            <a:p>
              <a:pPr algn="ctr" rtl="0"/>
              <a:r>
                <a:rPr lang="ru-RU" sz="1800" kern="10" spc="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насилля</a:t>
              </a:r>
              <a:r>
                <a:rPr lang="ru-RU" sz="1800" kern="10" spc="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 </a:t>
              </a:r>
            </a:p>
            <a:p>
              <a:pPr algn="ctr" rtl="0"/>
              <a:r>
                <a:rPr lang="ru-RU" sz="1800" kern="10" spc="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     </a:t>
              </a:r>
              <a:r>
                <a:rPr lang="ru-RU" sz="1800" kern="10" spc="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це</a:t>
              </a:r>
              <a:r>
                <a:rPr lang="ru-RU" sz="1800" kern="10" spc="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. . .</a:t>
              </a:r>
              <a:endParaRPr lang="ru-RU" sz="18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8060" cy="68580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26" y="927541"/>
            <a:ext cx="878687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uk-UA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Насильство це -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дії, які робить одна або кілька осіб і які: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чиняться умисно і спрямовані на досягнення певної   мети;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спричиняють шкоду ( фізичну, моральну, матеріальну) іншій особі;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порушення права і свободи цієї особи;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унеможливлюють ефективний самозахист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потерпаючих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 насильства (той, хто чинить насильство, має значні переваги: фізичні,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психологічні, матеріальні, адміністративні тощо).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642918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4060" y="0"/>
            <a:ext cx="914806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2357430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насильства </a:t>
            </a:r>
          </a:p>
          <a:p>
            <a:pPr algn="ctr"/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 дітьми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571472" y="1357298"/>
            <a:ext cx="2928958" cy="150019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Фізичне насильство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714348" y="4500570"/>
            <a:ext cx="2786082" cy="142876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Економічне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5572132" y="4500570"/>
            <a:ext cx="2857520" cy="12858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Сексуальне насильство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715008" y="1285860"/>
            <a:ext cx="3143272" cy="12858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Психологічне насильство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12879568">
            <a:off x="2844187" y="2355433"/>
            <a:ext cx="897899" cy="48463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3296547">
            <a:off x="5365099" y="4193436"/>
            <a:ext cx="897899" cy="48463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7676873">
            <a:off x="2947139" y="4118351"/>
            <a:ext cx="897899" cy="48463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18695091">
            <a:off x="5223774" y="2264190"/>
            <a:ext cx="897899" cy="48463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14290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1520" y="685800"/>
            <a:ext cx="8784976" cy="2167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Фізичне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насильство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 -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нанесення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дитині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батьками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або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особами,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що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їх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замінюють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вихователями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чи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іншими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будь-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якими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особами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фізичних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травм,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різних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тілесних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ушкоджень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які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заподіюють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шкоду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здоров'ю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дитини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порушують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її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розвиток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і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позбавляють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життя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. </a:t>
            </a:r>
          </a:p>
          <a:p>
            <a:endParaRPr lang="ru-RU" dirty="0"/>
          </a:p>
        </p:txBody>
      </p:sp>
      <p:pic>
        <p:nvPicPr>
          <p:cNvPr id="6" name="Picture 5" descr="E:\Насильство\картинки\Картинки насилие над детьми 2 900x67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5671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Насильство\картинки\photographer-as-witness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64" y="3164210"/>
            <a:ext cx="38877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685800"/>
            <a:ext cx="8568952" cy="2022475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Сексуальне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насильство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або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спокушання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-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використання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дитини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(хлопчика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чи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дівчинки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)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дорослим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чи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іншою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дитиною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для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задоволення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сексуальних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потреб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чи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отримання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вигоди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6" descr="H:\Насильство\картинки\20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4000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:\Насильство\картинки\372870_1440418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9232"/>
            <a:ext cx="37433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85801"/>
            <a:ext cx="8136904" cy="303123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Психологічне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 (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емоційне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) </a:t>
            </a:r>
            <a:r>
              <a:rPr lang="ru-RU" sz="2800" b="1" dirty="0" err="1">
                <a:solidFill>
                  <a:srgbClr val="C00000"/>
                </a:solidFill>
                <a:latin typeface="+mj-lt"/>
                <a:cs typeface="Arial" charset="0"/>
              </a:rPr>
              <a:t>насильство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Arial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-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постійна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або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періодична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словесна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образа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дитини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погрози з боку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батьків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опікунів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вчителів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вихователів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приниження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її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людської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гідності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звинувачення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її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в тому, в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чому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вона не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винна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демонстрація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нелюбові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неприязні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 до </a:t>
            </a:r>
            <a:r>
              <a:rPr lang="ru-RU" sz="2800" dirty="0" err="1">
                <a:solidFill>
                  <a:srgbClr val="C00000"/>
                </a:solidFill>
                <a:latin typeface="+mj-lt"/>
                <a:cs typeface="Arial" charset="0"/>
              </a:rPr>
              <a:t>дитини</a:t>
            </a:r>
            <a:r>
              <a:rPr lang="ru-RU" sz="2800" dirty="0">
                <a:solidFill>
                  <a:srgbClr val="C00000"/>
                </a:solidFill>
                <a:latin typeface="+mj-lt"/>
                <a:cs typeface="Arial" charset="0"/>
              </a:rPr>
              <a:t>.  </a:t>
            </a:r>
          </a:p>
          <a:p>
            <a:endParaRPr lang="ru-RU" sz="2800" dirty="0">
              <a:latin typeface="+mj-lt"/>
            </a:endParaRPr>
          </a:p>
        </p:txBody>
      </p:sp>
      <p:pic>
        <p:nvPicPr>
          <p:cNvPr id="4" name="Picture 5" descr="E:\Насильство\картинки\Картинки насилие над детьми 8 1200x8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9" y="3717032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:\Насильство\картинки\Картинки насилие над детьми 5 1024x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2269"/>
            <a:ext cx="410527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56430" y="685800"/>
            <a:ext cx="8236050" cy="2959100"/>
          </a:xfrm>
        </p:spPr>
        <p:txBody>
          <a:bodyPr>
            <a:normAutofit/>
          </a:bodyPr>
          <a:lstStyle/>
          <a:p>
            <a:r>
              <a:rPr lang="ru-RU" altLang="ru-RU" sz="2800" b="1" dirty="0" err="1">
                <a:solidFill>
                  <a:srgbClr val="C00000"/>
                </a:solidFill>
                <a:latin typeface="+mj-lt"/>
              </a:rPr>
              <a:t>Економічне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latin typeface="+mj-lt"/>
              </a:rPr>
              <a:t>насилля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-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відсутність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належного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забезпечення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основних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потреб і потреб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дитини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в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їжі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одязі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житлі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вихованні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освіті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медичній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допомозі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з боку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батьків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або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осіб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які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їх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замінюють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в силу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об'єктивних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причин (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бідність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психічні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хвороби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altLang="ru-RU" sz="2800" dirty="0" err="1">
                <a:solidFill>
                  <a:srgbClr val="C00000"/>
                </a:solidFill>
                <a:latin typeface="+mj-lt"/>
              </a:rPr>
              <a:t>недосвідченість</a:t>
            </a:r>
            <a:r>
              <a:rPr lang="ru-RU" altLang="ru-RU" sz="2800" dirty="0">
                <a:solidFill>
                  <a:srgbClr val="C00000"/>
                </a:solidFill>
                <a:latin typeface="+mj-lt"/>
              </a:rPr>
              <a:t>) і без таких</a:t>
            </a:r>
            <a:r>
              <a:rPr lang="ru-RU" altLang="ru-RU" sz="2800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pic>
        <p:nvPicPr>
          <p:cNvPr id="4" name="Picture 5" descr="H:\Насильство\картинки\dytyacha-bezprytulnis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7274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:\Насильство\картинки\poproshajniche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3" y="3789039"/>
            <a:ext cx="4103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71400"/>
            <a:ext cx="9148060" cy="6858001"/>
          </a:xfrm>
          <a:prstGeom prst="rect">
            <a:avLst/>
          </a:prstGeom>
          <a:noFill/>
        </p:spPr>
      </p:pic>
      <p:pic>
        <p:nvPicPr>
          <p:cNvPr id="6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714356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62518"/>
            <a:ext cx="8580320" cy="599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pic>
        <p:nvPicPr>
          <p:cNvPr id="18438" name="Picture 6" descr="http://www.pravoslavie.ru/sas/image/100995/99599.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14818"/>
            <a:ext cx="3676956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55803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Практикум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“Аналіз ситуацій”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s://encrypted-tbn3.gstatic.com/images?q=tbn:ANd9GcSMqQFbAsw9ob1J7rSqaWCyTE95SLzA3_VPJ58Kup5njvqqI6EzU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2638425" cy="1733551"/>
          </a:xfrm>
          <a:prstGeom prst="rect">
            <a:avLst/>
          </a:prstGeom>
          <a:noFill/>
        </p:spPr>
      </p:pic>
      <p:pic>
        <p:nvPicPr>
          <p:cNvPr id="18436" name="Picture 4" descr="https://encrypted-tbn0.gstatic.com/images?q=tbn:ANd9GcTPqtSZT-LVk7zglV3jKZXesQNerMZU5wKW_1oY9bz5SOBNMdyxQ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357562"/>
            <a:ext cx="2857500" cy="2009776"/>
          </a:xfrm>
          <a:prstGeom prst="rect">
            <a:avLst/>
          </a:prstGeom>
          <a:noFill/>
        </p:spPr>
      </p:pic>
      <p:pic>
        <p:nvPicPr>
          <p:cNvPr id="18440" name="Picture 8" descr="https://encrypted-tbn2.gstatic.com/images?q=tbn:ANd9GcSFTVfev4-IhITDHTaobBQUwgqpDswEvSvyR6TIgrK1OVPPzy7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643050"/>
            <a:ext cx="2214578" cy="1666887"/>
          </a:xfrm>
          <a:prstGeom prst="rect">
            <a:avLst/>
          </a:prstGeom>
          <a:noFill/>
        </p:spPr>
      </p:pic>
      <p:pic>
        <p:nvPicPr>
          <p:cNvPr id="10" name="irc_mi" descr="http://kahovka.just.ks.ua/images/stories/03.jpg"/>
          <p:cNvPicPr/>
          <p:nvPr/>
        </p:nvPicPr>
        <p:blipFill>
          <a:blip r:embed="rId7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28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6500192" cy="72697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         «</a:t>
            </a:r>
            <a:r>
              <a:rPr lang="uk-UA" sz="4000" b="1" dirty="0">
                <a:solidFill>
                  <a:srgbClr val="C00000"/>
                </a:solidFill>
              </a:rPr>
              <a:t>Правила </a:t>
            </a:r>
            <a:r>
              <a:rPr lang="uk-UA" sz="4000" b="1" dirty="0" smtClean="0">
                <a:solidFill>
                  <a:srgbClr val="C00000"/>
                </a:solidFill>
              </a:rPr>
              <a:t>безпеки»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685800"/>
            <a:ext cx="8064896" cy="4687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>
                <a:solidFill>
                  <a:srgbClr val="C00000"/>
                </a:solidFill>
              </a:rPr>
              <a:t>Що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робити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якщо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ти</a:t>
            </a:r>
            <a:r>
              <a:rPr lang="ru-RU" sz="2800" b="1" dirty="0">
                <a:solidFill>
                  <a:srgbClr val="C00000"/>
                </a:solidFill>
              </a:rPr>
              <a:t> став жертвою </a:t>
            </a:r>
            <a:r>
              <a:rPr lang="ru-RU" sz="2800" b="1" dirty="0" err="1">
                <a:solidFill>
                  <a:srgbClr val="C00000"/>
                </a:solidFill>
              </a:rPr>
              <a:t>шкільного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насилля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чи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знаєш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що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когось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ображають</a:t>
            </a:r>
            <a:r>
              <a:rPr lang="ru-RU" sz="28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/>
              <a:t>1.     </a:t>
            </a:r>
            <a:r>
              <a:rPr lang="ru-RU" dirty="0" err="1"/>
              <a:t>Розкажи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дорослим</a:t>
            </a:r>
            <a:r>
              <a:rPr lang="ru-RU" dirty="0"/>
              <a:t> – батькам, </a:t>
            </a:r>
            <a:r>
              <a:rPr lang="ru-RU" dirty="0" err="1"/>
              <a:t>класному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, директору </a:t>
            </a:r>
            <a:r>
              <a:rPr lang="ru-RU" dirty="0" err="1"/>
              <a:t>школи</a:t>
            </a:r>
            <a:r>
              <a:rPr lang="ru-RU" dirty="0"/>
              <a:t>, психологу.</a:t>
            </a:r>
          </a:p>
          <a:p>
            <a:pPr marL="0" indent="0">
              <a:buNone/>
            </a:pPr>
            <a:r>
              <a:rPr lang="ru-RU" dirty="0"/>
              <a:t>2.     </a:t>
            </a:r>
            <a:r>
              <a:rPr lang="ru-RU" dirty="0" err="1"/>
              <a:t>Уникайте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стати жертвою </a:t>
            </a:r>
            <a:r>
              <a:rPr lang="ru-RU" dirty="0" err="1"/>
              <a:t>шкільного</a:t>
            </a:r>
            <a:r>
              <a:rPr lang="ru-RU" dirty="0"/>
              <a:t> </a:t>
            </a:r>
            <a:r>
              <a:rPr lang="ru-RU" dirty="0" err="1"/>
              <a:t>насилля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     Ходи разом з </a:t>
            </a:r>
            <a:r>
              <a:rPr lang="ru-RU" dirty="0" err="1"/>
              <a:t>друзями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4.     </a:t>
            </a:r>
            <a:r>
              <a:rPr lang="ru-RU" dirty="0" err="1"/>
              <a:t>Нападнику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звернув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боявся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то </a:t>
            </a:r>
            <a:r>
              <a:rPr lang="ru-RU" dirty="0" err="1"/>
              <a:t>намагайся</a:t>
            </a:r>
            <a:r>
              <a:rPr lang="ru-RU" dirty="0"/>
              <a:t> не </a:t>
            </a:r>
            <a:r>
              <a:rPr lang="ru-RU" dirty="0" err="1"/>
              <a:t>помічати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ігноруй</a:t>
            </a:r>
            <a:r>
              <a:rPr lang="ru-RU" dirty="0"/>
              <a:t> </a:t>
            </a:r>
            <a:r>
              <a:rPr lang="ru-RU" dirty="0" err="1"/>
              <a:t>виклики</a:t>
            </a:r>
            <a:r>
              <a:rPr lang="ru-RU" dirty="0"/>
              <a:t> у твою адресу.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50667" y="57150"/>
            <a:ext cx="9148060" cy="685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56300" y="1928802"/>
            <a:ext cx="47692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Вправа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Знайомство”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785794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data:image/jpeg;base64,/9j/4AAQSkZJRgABAQAAAQABAAD/2wCEAAkGBxQTEhUUEhQUFhUUFxcVFhYVFxUUFBQWFBQWFhcUFhUYHCggGhonHBcVIjEhJSkrLi4uGB8zODMsNygtLisBCgoKDg0OGxAQGywkICQsLCwsLCwsLCwsLCwsLCwsLCwsLCwsLCwsLCwsLCwsLCwsLCwsLCwsLCwsLCwsLCwsLP/AABEIAOEA4QMBEQACEQEDEQH/xAAcAAABBAMBAAAAAAAAAAAAAAAAAwQFBgECBwj/xABDEAACAQIEAwQGCAQEBQUAAAABAgADEQQFEiEGMUETUWGRByIycYGhFCMzQlKxwdFicoLhFUNT8DSSorLxCCREc6P/xAAbAQEAAgMBAQAAAAAAAAAAAAAAAgUDBAYBB//EADERAAICAgEDAwMDAgYDAAAAAAABAgMEERIFITETIkEGMlFhcYEUkSMzobHB4TRC8P/aAAwDAQACEQMRAD8A7jACAEAIAQAgDbG4paaM7myqLmexjyekY7LFCLk/goeN4vrsTo0ovQWufiTLGOJBLciht6nZJ+3sjbCcZV1I1hHHXbSfMH9IliQfhivqlifu8F0ynNErprQ+BB5qe4zQnW4PTLym+NsdxHwkDMZgBACAEAIAQAgBACAEAIAQAgBACAEAIAQAgBACAYvAC882AvPQR2e5b9IpGnr0XKm9tXsm9rXHWTrnwls18mn1oOG9EHlHDXYVgz1abjSRpIsTfrYkzYsyHZHsjQowYU2bk0xnx1QROy0Iik6iSoAv7Nr25zJhyk97Zg6pCEUuKRj0fhu0qfh0i/de+36xm60j3pG+T/BehNAvTMAxAAmAY1TzYNTWHePMSPqR/J7xf4AV1/EPMR6kfye8Zfg2DT1ST8EX2M3kgEAIBmAEAIAQAgBACAEAIBgwCOzXOaVAXqNueSjdj8P1k4Vyn4Na/KrqXuZUsfxlVY/VAIPEBmP6Cb0MOK+4qLeqTl9nYZpxVigftAfAotvkBJvEr+DCuo3fLLHw/wAUiswp1QFc+yR7LeHgZq3Y7gtossTqCtfGS0WeapaHPOOql8SB3IPmTLHES49znupybsSGmX5FXroHSxQ3ALNysbHbfuk5XV1tow1Yd18U34Lvw5k/0emVJuzG7EcuVgB4CaN1vqS2XmJjejHRLiYTbMO4G5NhIykkepbK9mPF1Gnsl6h/h2X4sf0lbf1Sqv7e5YUdMts7vsv1IipxBi6vsKtMHra582/aU1/XJ/HY3o9Px4fc9jeph67/AGldj4Am3ysJV2dWtl8syx9CH2wExky9WYzXefP9Sfrr4SM/4Kve0is6f5H9R+iN6eAdfYrOvxMzQ6nZH5ZFzhL7ooc0swxlPk4qDuYC/mLSwo67bH7nswSxcafxokMLxeAdNemyHvHrL+/5y5o61XP7ka1nS5a3XLZYMJjEqDVTYMPCW9d0LFuL2Vs65QepLTHMykAgBACAEAIAQAgBAG2Y4kUqb1DyRS3vsL2kox5PRjunwg5fg5RisQ1R2dzdmNz+3ulxXDjFHI22ysk5MmMp4Xq1gGYhEO4J9ZiO8AfrMNuSobijdxunTs9z7IQ4jyf6NUVQSVZbgm17j2ht8POSx7vUXcx5mL6Ekl4IpHKkMOakEe8biZZR2mjVrk4yUkddwlYOiuOTKG8xeUslp6OwrlyimUTOOJapqsFChUYrpZQ19JsdV/d0tLCrHi47ZQ5WfP1XFLsi1cM5gK1EMECWJBCiy353Hgb3mndDhLyW2Hcra9ol5iNshM64ip0LrfW/4R0/mPT85X5XUK6e3ybuNg2Xd/C/JVsRWr4reo2lOijYeXX4zlszqspvX+hcwqpxvtW2KUaFGntddXexF5VSlbPuhKdk+/wSSLeactryazejfs5HZ5yM6J5s85BojY5GCk92e7NCk9TPUxOpSB2IuJkjNrwSU9DL6EUbXRY028OR94lhjdQspfZmRyjNcZrZM5ZxLYhMSNDdHHsN+06rB6xC1KM/JX39P0udXdf6llVr7iXifLuisfbyZnoMwAgBACAEAIBG8R0S+GqqvMobeNt7fKZKnqaNfLi5VSSOZ4TBVKptTRm9w2HvPIS2lbGPlnL10WTekjonDOEq0aOisRsTpsb2U72PxvKq6UZz3E6TErnVXqZEcZZhh6lPQHDVFN10+sAeRBI2G0z40JqW9Gn1G6mcOO+5S5Y/qUSTb0jq+S0ClCmjc1QA+BtylLY9zbR12PFxqSZH5lwvRrOXOpWPPSbAnvIPWThkSgtGC7Aqte2SWX4FKKBEGwv4kk8yTMc5uT2zZppjVHjErvEfEhBNHDm7cmcb2P4V8fGUHUepKG4Vv92XuF09Nepb4IjL8rt6z7sd997HvJ6mchflOT7MsLMhfbDshDOc10/V0zvyZh08B4zJj4//ALyMmLjKfvmQ4wNUjV2bkd+kzc9WC7bRu/1FMXx2iU4bzAq/ZOdmNhf7rd3xmrl0c48ompnUJx9SBbgkpWUvIzokdnuzUpGz3ZgpJbPeRoUnuz1MTKSWySZoyySZNMQr0AwswuJlhY4vaJxm09oSwGZVMKwDXeiTbfnTHh4eE6XpvVpR1GXgjfiwvW12l/uXTDYhXUMhBU7gjkZ10LIzSkijlBwepC0mRCAEAIAQAgGGEHjE6dIKLKAB3AWE922eKKXgqXHtJwEcM2g+qygnTfmCR5j4TbxHHeip6opqPJPsUyWSKHyXrhfh6kFSsT2jEBl6Kp93f75V33zbcTocLDrUVN92WqapagYBU+LM/K3oUT652Zh92/3R4yk6l1DguEPJb9Pwuf8Ai2eEReV5doF29r8vCcXkXuXZG/ffy7LwLZtiuzTb239VB4mRxq+ctvwjFTDlLv4XkSynJxTAZxqqnffcL/eTyMpt8Y+ESvynN8I9kiZFF+dxNB2I03KPgjs4yQVRqUBao6jk3v8A3m5j5fB6l4NjHy3W9PvFiOUPimdVq7IntEixbbYX6/2k8j0Ixbj5Z7kRx1HlDyywyoNELQDFp6empWS2epiZWe7JJibLJJmRMSZZNMkmI1EB2I2O0yRk0+xNN/A3y7GnCPvc0GO456CeonS9K6pwfGfgZNCyI7X3L/Uu9KoGAIIIO4I5EGdhGXJFC1x7CkmeBACAEAIAQAgDLNcEK1J6Z+8NvAjcHzAkoS4vZhvqVkHH8lMq5HQw9jiqpLHcJTB39/W3lN5X2WfaimliU097WTeTZ/hQFpU70xyUMDYknv3G5PWa9lNi7s3qMyjtFdiyAzXLEheJ847Cn6p+se4Ud3e3wlfn5Soh+rN3BxXfZ+i8lSybB3+sbcnlfxPP3zhcu9yk0i9yLEkoR8InESV3d+DQk2MsDQ7Sqa7eyvq0h4ctXx6Tbtmq61WvPySsmowUF5+R5jcclBbtuzcgOZ/YTXqplc9LwY6qZ3PUSvV+Kn1WDU1/hNifjcy2r6RLjy4tm6sXHj2lLuSeXcRBiFqAKe8ez8e6aOR09w8f2MN2E4rlB7ROFj3XErtd+5o6NgbyLQ0EiAgBPQasJ7s92JsskmTTEmWSRNMSYSaZNMQrUwRY8jMsJcWZIvQpwxjzSf6PUPqtc0if+2dn0bPU16cv4NbOo5r1Y/yW8TpCoMwAgBACAEAIBiAct4jLfSauu99Rtf8AD923haW+Prh2OUzeXqvZHKpJstyTsAOZPS3jMk2ku5rwTclxOt0m00wXO6qCx8QNzKOckts7GqLaS+TnuLxBxWILH2Qdh3IDt5ziepZfqTcv7HWU1rGp18snKKTnJy+TSk99xw9HUpHK+3wPP5SEJ8ZbMDlpiraUXewVR8AAJFbnP9yK3KWvlnN+L81cKHB9esxWmPwouxfzsPffun0L6d6PGz3zXZGTPzFi1quvz8lPTAg87sx+JJPzJnfcYQjpJaOWldOb3sl8ixbUqooViQjnQrMCDScmwBvuFJsCOnPvlL1TpNOTW5wWmi0wOpWUz1N7X4Om8P4pvWo1Nnp9Dzt3fCfKeo4zqs3ousuuL1ZDwyVGzeB/OV3lGqKTGeBPAEAJ6kDQiSRITYSSJJiTCSRkTEWEmiaYwzCgWW6+0vrKe4ibmLc65pozVyS7Pwy1cP5l29FW+8PVcdzDn5859DwshXVKXyUmVT6Vjj8fBKTcNcIAQAgBACAYMAjszyWjXt2i3I5MCQ3uuJkhbOHg1rsWq3vJCeX5BQonUiet+JiWPwvyid05dmzyrDqre4oj+Nsfooimp9apsfBRufPlKXquR6dfFeWX3Ssf1LeT8IhMkw2lL9W3+HScLkz29FnlWcpa/BM0hNFmjJjlBMTZhZGcRVD2a0xzqsE+f/iWPTaXZajPjLUnJ/BzjjnbHun3aFKkijoAaYcn46iZ9n6dWqsZaObzJuyx7/JQ+EuKFpZlQxOJu1Gm5JUetpBRlVgvUqSG+E0LbZTe9meNaitFt4q4lo5hXr1sOGCJpUMw0lyoPr26X8d7D4TfwZbg4mrkLUkzpFZ7JhcYP8xKfaeIZAb/AJj4CcT9Q4aluSOjwLPUqdT/AIJ7EHa/cQZwUVptEIr4FQZhfk8CeAGNp6kBnmWPWimo8+g7zNiih2S0ZaaXbLSKlVzqsW1ayPAWsPhLhY1aXHRdxwaox0yZyrPQ/q1LBjyYcj+xmnfh67xNDIw+Huh3RLMJo+OxppiTCepmVCLCZIvuTQlkOJ7HFFD7Fbl4Nvb9flOr6HlafF/JHNr9WlTXlF1BnXFCbQehACAEAIAQAgGDAOd8S1+2xekclsg+Fy3zv5TkOr37tb/B03T4eljcn8krRXacrN7ezXk9seUhMEjBIXmMxfJF4pNeLoL+HU37flOl+nq+VqNiL40TZQ/Slg+zzEsR6teihHiUGgjyUeYn1XDalS4/g5i/7tnKuNMlo4SutPD1+3U0kctp06Xa907jawNx325gyslXKL00bcZKS2mP+HsMaeHdmFu0sQD3AWB+Nz5Szwq3GLbNW+SlJJHoc4AjLaNM81oIPiqA/pKLqUPUhMtMGfC2LDK310E/lt8RtPlmQuNrLC5cbGL06pAsVNxMUop9yDS3sU123aw8JHSfgjrfgaYnGKimo+wHsjqTM9dLk9RMsKnKXGJS8zzZXqqazhA7BQbEhQT1t07zOo6d0qy72wXb5ZYzvqwa9PyXXAZXSpgaVBNvaNiT+06ejAqqXjv8nP39Qtue9kZnuEVq1IEWDBgdOx25Sj66o1NSSLLpt8/Rl86HWDWpTOh/WX7j/o37zk7fTsXKPk9m4T9y8/I6YTUIpiTiTTMiIvN1ICuOdNgw8wf0EscG3hNM2KtS3B/Je8DiBURXHJlDeYn0WmfOCZzlkOE3H8DiZSAQAgBACAEAIAjiqwRWY8lBPkLzHZLjByJQjykkc1yYF6pc89yfex3/AFnz/Nsb238nWX+ytRRY6Up5FbId0xMLMEhWRIEfRNsfT8abD9Z1f04/eZbP/Ff7oz6QeFjjaI7MgVqR1UyeTd9MnoDtv0IE+g41/pSKO2HJHE8YrU204iiyOvR1sQfDUPmJcLhZ37GnwlHwWfgThapjayVaqMuGpkN6wIFYjcIt+a95G3TrNbJyFCHGPkyVVd9s7HmS+oB42+RlNPvFo3oPUkVnhknsB1sWHzny3Pilb3LrK/zNj58SR90/Gaqr2YlBPu2NMZiAg11Tt0HU+AEz1VOT1EzVQc3qBReLuJRTQ1anIbU6YPMnkP3M6Lp/TpWPSXb5ZvTnXhV937iv8N5nhcVgsQ2Kqj6YXIo0gSLoFBAVeTD2rnpad3gL0dVw8HJ5k5XN2Sfc6hwNiWqYGgzm7AMlzzISoyC/jZRMmTFRsejDB+0Uzn7eh7nPynHfUT9qRfdO/wAmRJmcPvQQm09RkQi0miaG2Lp6lYd4MzVPUkZYPUkyY4LxGrDKOqFl+dx8iJ9D6XZzoRV9Rhxub/JPyyNEIAQAgBACAEAieKKunC1T3rb/AJiBNLPlxobNvChyviv1KZw+uzHxt8pwGYzocx+5InqcrpFcx0kxMwsUkSBG4ttGKwz9CxQ/1bD850XQLONyRmXuonH+S3T6D5KcTrYdW9pVb3gH856m0eaN1UAWHSH3PRlmjWA8LnyEjP7Wz2C3JFc4Y+wB72Y/OfLOoS3bsusv/M/gcZjQNi6MysO7cH3g7THRb34tbMdWnJJkLl2UtiQKlSoxuSLAb7G3PkPKdj07pkLYKbfY2cnOWNuuuJQeMcpRcVXoYhHYaS9AB9NtS/VktY3UEMCPCdtRhw/p0qzmb8myVnKb2U7Isjek4Z7FzZKaKbksx0j4m4HxmbHx3W+cvgxWWqftR6K4cyN8NhaNI2LIvrW/EzF2+bGaV1isnyM0YNLRHY1tWKA/00t8WJP6icP9QW7nr9C/w48Mbf5Jc8pyDMQk09RkQk0mjIhFpkj5JoW4Hq2avT7mDedx+07noc9xcTW6rH7ZfoW2X5UBACAEAIAQAgEDxq1sK3iyj/qEreqP/AZv9MW8hFZyEfVn+Y/kJweU/ci6zPvJmnNBmjIcoZiZhYrIkCOz6gWpEjmhDj+neb2Bd6dqZmx5JT0/nsWLK8YKtJHH3h5EbEed59OxrVZWpIrLq3XNxY8mwYjBgFb4mxmmm7Du0L7zt+/lNPqF3pUNmzg1epevwYy2hopIvcB5858uyJcrGzctnym2K4hbqfdMdb1I8i9NDbg/EBWq0TzB1r4qbX/Tzn0HoV6lXxHUq37bF+xIcR8M4fGqFrqbrfS6nS6X/Cf0NxOkqtlW/ayolBS8jDhzgTC4Ntah6lTpUqkMy/ygABfeBeTtybLFpnka4xLFiKwRSzGyqLk+AmpZJQg234MsIucuK+Sm5ReozVW51GLe4dBPnPU8j1LGy+tXCCgvgl2lQaqEWkkZEJtJomhF5NE0HCQti64/gB+YnYfT77v9jH1L/Ih+5cp1JSBACAEAIAQAgEBxsP8A2reDJ+creqf+Oyw6Y9ZCK1kJ+rP8x/ITg8ryi5zPvJmnNFmixwhmJmKQqDIEDJE9i2ntHngi8qxX0WsaTm1Koboeit3f78J2vROoLXCTM2RV/UV+pHyvJZquOUeP5eZnVucUttlOk29JDWpmykEAqD/MJi/q6E/uX9yfo2a8Fcrt9Irqq706R1Mfus3d8P3nLdd6hGS4xZa49foU7flk3OMb2YdBCYIXE0nSstSkLsp3HQqeYJ6S86dmvHfI21KNlbhMl3zSuT6tNVH8RuflLez6me/ajSWNV8syma1wfXpqw/hNj85Kn6l3L3o8eNW/tZFZ/mD4hhRRWVNi5IsW/hnvUOsRtr1A2sSiNSdkmt/A+wtHStuX6eE4+ybk9kbJcns3aQPEJNJomhJpJGRCTzJEkZ4TN8XW/kH5rOv+n1pv9jF1Ff4EP3LjOpKUIAQAgBACAEAh+LKerC1PABvIgzR6jHdEjbwHq+JT+H29Vh3G/wAv7TgcteDocxe5E2kr2V7F0MxsxtCymQZjZvPCIxzWirroK6ifZHIjxv0m1jTcHyXgy0ycJbQhTwYVQKjM1uQubf3m3Z1C6xaTejI5cpbgtCtJKfLQPzmo52edkZc/I8Sio3AA920wysm/LMDb8NikxAJ6DE92BnVrm8zxgjYjBNG9DEEmxkZx14Izr0tjhl3kFJmJbMEzw90JNJImhNjJImhIySJoSaZESFOCUvVrv4hfmT+07boVftcjD1SWowiW+dEUwQAgBACAEAIA1zGh2lN0/EpHmJivhzraJ1T4TTOc5E9nKnmR8x0nz7Li9dzq8r3QUkWFDKplc0LoZBoxsVUyDRjaFAZHRFgEF79895PWjwQr4e/KTjPRlhYkYpYXvnrns9laYxeY06WztY925PkJKvHnZ3R5XTOz7Ua4XNqVQ2V9+43B+cTxbId2j2ePZDu0PZrtGEIAlUoAyam0TU2gSiByhzbDm2bkyKPEaMZJHqEiZImJsZJE0JkySJoQxD2UnuBPlMta3JIyQW2kSfA1G2HLH77MfI6f0M+gdIr40b/JXdTnu7X4LHLYrggBACAEAIAQDBnjBzjOKHYYxugJ1j3Pe/zv5Tjeq0cZtfk6jDn6uNr8EshnMyXc1mLoZjZjYqpkGQYqDIkGjYGeETa88PNGHBttzkoNJ7HyMBlFLm41sebNuSZtf1Vj7R8GZXzXaL0NsXw9TYepdG6cyPKTrzZp+/wZoZs193dGmCxz0WFPEcjstTmD4Eyd1MbVzr/se2VxsXOv+UTd5XOLNILxo9MEz1IGhM90SRoTPUiSRoTJEhJjJImjRjJImiNzipZNI5sdIm7iVuUzPT2fJ/Bdsqw3Z0kT8KgfG2/zn0XGr9OpROevnzm5DybBiCAEAIAQAgBACAVLjzA3Rao+56rfysdvn+cpOsUco8/wW/SLuM3X+SOyvEa0HeNjOJyIcZG9fXwkSCmarRrsVUyDINCimRaIaNw0jojo2BklBy8HjNjIuDXk88idemGFj5jmJKE+LC7MTo0CPadm9/KTnYmvBJyT8I2xNBailXFwf93ka7JQe0eRlKL3FjEu1FSpJI+43W34T4j5za4wtfNfyZlFWPa/kQ4lz76MqKiGriK7dnQojYu/Uk9EA3Jm50vpTzLPxFeTUsnxGg4VzBlD4jMaiVDvowyUlo0yfujUupwO88521XSMOEdKH+5qOybEeGMzr9vicHiiKlTC9mVrBQgrUqylkYqNgw5G205jr3S6sbVlXZP4NrHscuzLEZzSNs0YyRJI0JkkSQmTJEhrllDt8Wo+7R9Y+8HYedvIzpOj43Oaf47nuVZ6VH6yL0J2hz5tPQEAIAQAgBACAEAb43DCojI3JgQfjMdtanFxfyTrm4SUl8HOKKth67U379JPQj7re6cLn4rhJxZ1XJZFKnEnVMpWaLFgZj0Q0bqZHRFo3Uz2C3LTIS8FK4W4bXOKLV8xr1XIqVKZwlJ+yo4co1tDqPWL7A3J69Z9Qw8OiiC9NfHkq5zk33HmM4Nq5darllSsyLu2DqvrpVUHtLSJ3Spa9tzc2kczp9OVBxmu/wCTyM3FljynMkxFJK1I3RxcX2IIJDKw6MCCCO8T5vmYs8a11z+CwhLktju81NEgJnqQKzxXxBToMqKrV8S32OGp7sx/E9vZXxMv+ldLtye79sflkJ5Hpr2j/gTheslRsbmBV8bVXSFW2jDUufZU+e9ybkHz3J7vHx66K1CtaRXyk5eSf4ozmnhaD1ah9VFuQObH7qKOrMbAe+Z/38Hn7FN4Ny+ooq4rEi2IxjipUX/TRRppUr+CW85wXXs9X28IeIlhj1cVssJM5820jQmekhNjJJEkNcdiNCFuvTxM2KK3OXEyVw5S/QnuE8tNKlqb26nrt3juX5/OfQOm43o1LfllVn3+rZ28InZZGiEAIAQAgBACAEAIBiAVD0hUKa0hXYhSrKhPQiowUXPgTz98quo4fqx5R8os+nZfpT4S8MisoxuoaWPrD5icPk0uL2i2yKtPkvDJUNNLRq6NwZEgzcGeEWit5tkdanX+mZdUFLEf5lJvsMUO6oOQfub/AMzqOk9c9LVV3j4f4NK6jfdFm4Y4kXH4ZqgQ06tJzTrUmN2pVU9pb9R3GdnGSkk13TNJr4K9lVVcPj8ThbgLV04uivL7S61kXvIdS23R5y31JhOajdFfozaxp67MkM04jw2HH11ekp6JrU1D4LTB1E/Cc3R0vJueowf9jZlZFEbhquYZgbYem2Cwx/8AkV1viKg76NE20DuZu8GdZg/T1VSUru7/AB8f9mpZe32RbuG+FMPgwTSUtVf7SvUPaV6p/jqHcjw5ToVFRWorSMGyUx2LSkjO7KqqLksQqjxJOwEkeHMaeMOaY3tdzgcI16RsdOKxA/zBf2kTpta5vKLrnUFRV6cX7n/ov+zYx6+T2y2EzgXt92WaRqZ4SNGaSSPdCbtbnJxi2SS/AlkeEOJraz9lSO3czdP38p0/RsDlLk/CI5lqor4Ly/JeAJ16RQmZ6AgBACAEAIAQAgBACAc+9OrWyir41KI//QQDlvo54ieoOxfUXpKXV+d0DAWbxGofCc91bASXqR/kvunZnNelZ/B1bAYwVB4jmJx91LizPbU4Meq01mjDo2BnmiLRsDCbXgi0QXDdqGdVqaiy43Dis3d2tByrNbxDz6B0K+VmIlJ+OxWZEdTLhm/C+ExVvpFBKhX2Sbhlvz0uCCPgZdNJrTNc0yfhHBYU3w+GpI34tOp/+drt84/QMmwJ7oGYBE51hUcFagDI6kOrbqV63v0tAKH6PKl8EFW/ZpUrJSJ60lqtoN+u3XwnBfUMUsv+CzxO8CySh8m0akz1I9SNCZJIloYBGxNTsaXIbu/QCXPTunyul/8AdjJOyNEecvPwi8Zfg0pIEQWA8yepPjO5oqjVDjE5+22VknKQ5EzGMzACAEAIAQAgBACAEAIBQvThQ1ZRX/hNNvKosA4n6FsUEzagDYiqKlIg8jqQ7HynkoqS0z1PXc7ZnmQPh27WhcpzI5lP3Wcx1DpevdBdi/w86N0fTt8muAx4qbcm7v2nL3UOL7Gaylw/YegzWMBuGnmjzRXsVV0Z1lp/1aeKpeSK87P6Zluqa/DX/JW5i7o6hOnNMIAQAgEfmKcj37eEfsDm/CVIUcTmOGT7OliFqUx0T6RT7RkHcoPKcf8AU1a5wmvlFjh99lnJnKm9o0Zrc5NJ7PUt9hlSSpiW0UdkBs79APD9pdYHTZ2y2TsshjrlLu/hFzyrLUoIEQe8nmx7yZ2uPjRojxiUV90rpcpD6bBhCAEAIAQAgBACAEAIAQAgFd9IeE7XLMalrn6PVYDvKIXA81EA8l5RmDYevSrp7VJ1qLva+lgbHwPL4wD2bhMQtWmtRDdKihlPerC4+RnjW/IK5nnCgYmph/Vbno5KT/CfumU2Z0qM/dDyW2L1Jx9tvdEBTzB6Z0VlYEd4sfLqPGcrkYMoPWtMtfShYuVTJSjXVhdSDK6dco9ma04OL00V7PEP+KZQw5CtXU/1UlP5Azq/pl9rF+3/ACVubvsdXE6orzMAIAQBlmQ2EfIOcZZT7LM8wpk6u27HFAnmA4dChPcCot4TmPqWtuMJfub+E+7RK4vMFTbm3cN5y1WNOfhFtCpvv4HOXZHVxBDVr06f4OTN+3xnS4HRt+6fg1r82FPtq7v8luwmFWmoVAFUcgP98501VMKlqK7FNOcpvche0ykDMAIAQAgBACAEAIAQAgBACAaVqYZSp3DAgjvBFjAPGfE2VnC4uvQP+VUZB7gfV+VoB6F9BHEP0jLxRY/WYVuz8TTIvTb81/pgHSZ4BtjcBTqjTUUMPHmPceYmKymFi1JGSu2db3B6Kxj+DyDqw9Qg/hYn/uH6ylyejJr/AAy1p6r8Wrf6lS4up4nDrQxFSmbYPEUq5YAH1A2moLjoVYzzpeHZjWva0mRzZ0WV8oPudZoVQ6qym6sAQR1BFwZ0JUCsAIAQCKzrHJTRmdgqUwXdjyUKLk+UA5/wjkOIxtSrmFZ+zTFaexQe2uGQns7jkCwOrn18ZoZuJ/U6T8I3MbJjTt62y/5XkNGhuq3b8bbt/b4SWPg1U/au5C/Ltt+5krNw1QE9PTMAIAQAgBACAEAIAQAgBACAEAwYB52/9QnDxpYxMWo9TEqFbwq0lC/NNPkYBUfRtxWcuxqVST2TfV1gN702+9bvU2I91usA9ZYTErURalNgyOoZWU3DKwuGB7iIAtACAI4vCrURqbqGR1KMp3DKwsQR4gwCn+j7EGg1fLKpOvBteiWvephKh1UmB66b6DblpEAu0AIA1xmK0ja1+pPIDvMA5zg2Od1iqg/4ZRca2IscbVQ6ggvv2SkKTtufkB02nTAAAAAAAAHIAdBAN4AQAgBACAEAIAQAgBACAEAIAQAgBACAVr0g8MLmGCqUDbX7dJj92qoOk/G5U+DGAeR8VhnpuyVFKuhKsrCzKwNiCOhgHUfRH6TvodsLjCThyR2dTmcOTzBHWmfl7jAPQ2GxKVEV6bK6MAyspDKwPIgjYiALQAgHLvSJnhoY+lWw9PU+BpGti2va+GquE7DluxPri/LTAOk4LGpVRalJ1dHF1ZSGUg9QRAFK1SwJgHN/ShmjjDHDUDfE4smmihgGCaS1WpzuFCgrfvaAWv0fVabZdhGooEQ0Uso6G1j797wCwwAgBACAEAIAQAgBACAEAIAQAgBACAEAIAQDjvps9Hhrg47CpeqoHbU1G9RB/mKBzcDn3gd43A4AYBZeFOO8bl9hh6x7O9zSca6Rvz9U7rvvdSDAOqZV6faRA+k4WoveaLK//S5X84BLYj06ZeFJWnima2y6EW57iS+w8YBW/R96QqWJzXEtikSkuNp06SAnUgNLZUctt6wLeF7CAdBr+jfDAlsJVxODJuSMNVZadz17JrqPgBAETwDXIIfNseR0GqmNvE6YBCZ1l2FwTPh8FrxGa4tOxV6lQ1qtJXU3q1GY2pIBfkLnbmOQHRsgytcLh6WHT2aKKgPfpFr/ABNzAJCAEAIAQAgBACAEAIAQAgBACAEAIAQAgBACAYMA5p6RfRNRx2qthrUcTuT0pVjz9cAeq38Q79wYBwHiDhbF4JtOJoPT3tqIvTPudbqfOAQ0AIBmAXbhLjTN1K0MHVrVbezTK9tYf1AkD42EA7Fk/D2c4lA2Ox7YfVzo4dKYcA9DUsQp917QC3cN8KYbBBuwQ63+0rOxetVN73eodzvv3QCcgBACAEAIBWs14iq0qzU1w5YAqA31trMFOo6UIsCTfc8oBHUuM8QQNWCcG1yPrTpOgtp+z33AX3mAKYbinEEm+GfU+jRTKuoQsG1I9TTzBAB2sN97WuBOcP5m9dC1Sl2RDEafWO1zY+soO4sfjAJaAEAIAQAgBACAEAIAQAgBAMQCC4z/AOCr/wAjfkYB46gBACAehf8A07/8HV/+w/kIB1unAN4AQAgBACAEA0/384BgwDP7QDC9fdAFIA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QTEhUUEhQUFhUUFxcVFhYVFxUUFBQWFBQWFhcUFhUYHCggGhonHBcVIjEhJSkrLi4uGB8zODMsNygtLisBCgoKDg0OGxAQGywkICQsLCwsLCwsLCwsLCwsLCwsLCwsLCwsLCwsLCwsLCwsLCwsLCwsLCwsLCwsLCwsLCwsLP/AABEIAOEA4QMBEQACEQEDEQH/xAAcAAABBAMBAAAAAAAAAAAAAAAAAwQFBgECBwj/xABDEAACAQIEAwQGCAQEBQUAAAABAgADEQQFEiEGMUETUWGRByIycYGhFCMzQlKxwdFicoLhFUNT8DSSorLxCCREc6P/xAAbAQEAAgMBAQAAAAAAAAAAAAAAAgUDBAYBB//EADERAAICAgEDAwMDAgYDAAAAAAABAgMEERIFITETIkEGMlFhcYEUkSMzobHB4TRC8P/aAAwDAQACEQMRAD8A7jACAEAIAQAgDbG4paaM7myqLmexjyekY7LFCLk/goeN4vrsTo0ovQWufiTLGOJBLciht6nZJ+3sjbCcZV1I1hHHXbSfMH9IliQfhivqlifu8F0ynNErprQ+BB5qe4zQnW4PTLym+NsdxHwkDMZgBACAEAIAQAgBACAEAIAQAgBACAEAIAQAgBACAYvAC882AvPQR2e5b9IpGnr0XKm9tXsm9rXHWTrnwls18mn1oOG9EHlHDXYVgz1abjSRpIsTfrYkzYsyHZHsjQowYU2bk0xnx1QROy0Iik6iSoAv7Nr25zJhyk97Zg6pCEUuKRj0fhu0qfh0i/de+36xm60j3pG+T/BehNAvTMAxAAmAY1TzYNTWHePMSPqR/J7xf4AV1/EPMR6kfye8Zfg2DT1ST8EX2M3kgEAIBmAEAIAQAgBACAEAIBgwCOzXOaVAXqNueSjdj8P1k4Vyn4Na/KrqXuZUsfxlVY/VAIPEBmP6Cb0MOK+4qLeqTl9nYZpxVigftAfAotvkBJvEr+DCuo3fLLHw/wAUiswp1QFc+yR7LeHgZq3Y7gtossTqCtfGS0WeapaHPOOql8SB3IPmTLHES49znupybsSGmX5FXroHSxQ3ALNysbHbfuk5XV1tow1Yd18U34Lvw5k/0emVJuzG7EcuVgB4CaN1vqS2XmJjejHRLiYTbMO4G5NhIykkepbK9mPF1Gnsl6h/h2X4sf0lbf1Sqv7e5YUdMts7vsv1IipxBi6vsKtMHra582/aU1/XJ/HY3o9Px4fc9jeph67/AGldj4Am3ysJV2dWtl8syx9CH2wExky9WYzXefP9Sfrr4SM/4Kve0is6f5H9R+iN6eAdfYrOvxMzQ6nZH5ZFzhL7ooc0swxlPk4qDuYC/mLSwo67bH7nswSxcafxokMLxeAdNemyHvHrL+/5y5o61XP7ka1nS5a3XLZYMJjEqDVTYMPCW9d0LFuL2Vs65QepLTHMykAgBACAEAIAQAgBAG2Y4kUqb1DyRS3vsL2kox5PRjunwg5fg5RisQ1R2dzdmNz+3ulxXDjFHI22ysk5MmMp4Xq1gGYhEO4J9ZiO8AfrMNuSobijdxunTs9z7IQ4jyf6NUVQSVZbgm17j2ht8POSx7vUXcx5mL6Ekl4IpHKkMOakEe8biZZR2mjVrk4yUkddwlYOiuOTKG8xeUslp6OwrlyimUTOOJapqsFChUYrpZQ19JsdV/d0tLCrHi47ZQ5WfP1XFLsi1cM5gK1EMECWJBCiy353Hgb3mndDhLyW2Hcra9ol5iNshM64ip0LrfW/4R0/mPT85X5XUK6e3ybuNg2Xd/C/JVsRWr4reo2lOijYeXX4zlszqspvX+hcwqpxvtW2KUaFGntddXexF5VSlbPuhKdk+/wSSLeactryazejfs5HZ5yM6J5s85BojY5GCk92e7NCk9TPUxOpSB2IuJkjNrwSU9DL6EUbXRY028OR94lhjdQspfZmRyjNcZrZM5ZxLYhMSNDdHHsN+06rB6xC1KM/JX39P0udXdf6llVr7iXifLuisfbyZnoMwAgBACAEAIBG8R0S+GqqvMobeNt7fKZKnqaNfLi5VSSOZ4TBVKptTRm9w2HvPIS2lbGPlnL10WTekjonDOEq0aOisRsTpsb2U72PxvKq6UZz3E6TErnVXqZEcZZhh6lPQHDVFN10+sAeRBI2G0z40JqW9Gn1G6mcOO+5S5Y/qUSTb0jq+S0ClCmjc1QA+BtylLY9zbR12PFxqSZH5lwvRrOXOpWPPSbAnvIPWThkSgtGC7Aqte2SWX4FKKBEGwv4kk8yTMc5uT2zZppjVHjErvEfEhBNHDm7cmcb2P4V8fGUHUepKG4Vv92XuF09Nepb4IjL8rt6z7sd997HvJ6mchflOT7MsLMhfbDshDOc10/V0zvyZh08B4zJj4//ALyMmLjKfvmQ4wNUjV2bkd+kzc9WC7bRu/1FMXx2iU4bzAq/ZOdmNhf7rd3xmrl0c48ompnUJx9SBbgkpWUvIzokdnuzUpGz3ZgpJbPeRoUnuz1MTKSWySZoyySZNMQr0AwswuJlhY4vaJxm09oSwGZVMKwDXeiTbfnTHh4eE6XpvVpR1GXgjfiwvW12l/uXTDYhXUMhBU7gjkZ10LIzSkijlBwepC0mRCAEAIAQAgGGEHjE6dIKLKAB3AWE922eKKXgqXHtJwEcM2g+qygnTfmCR5j4TbxHHeip6opqPJPsUyWSKHyXrhfh6kFSsT2jEBl6Kp93f75V33zbcTocLDrUVN92WqapagYBU+LM/K3oUT652Zh92/3R4yk6l1DguEPJb9Pwuf8Ai2eEReV5doF29r8vCcXkXuXZG/ffy7LwLZtiuzTb239VB4mRxq+ctvwjFTDlLv4XkSynJxTAZxqqnffcL/eTyMpt8Y+ESvynN8I9kiZFF+dxNB2I03KPgjs4yQVRqUBao6jk3v8A3m5j5fB6l4NjHy3W9PvFiOUPimdVq7IntEixbbYX6/2k8j0Ixbj5Z7kRx1HlDyywyoNELQDFp6empWS2epiZWe7JJibLJJmRMSZZNMkmI1EB2I2O0yRk0+xNN/A3y7GnCPvc0GO456CeonS9K6pwfGfgZNCyI7X3L/Uu9KoGAIIIO4I5EGdhGXJFC1x7CkmeBACAEAIAQAgDLNcEK1J6Z+8NvAjcHzAkoS4vZhvqVkHH8lMq5HQw9jiqpLHcJTB39/W3lN5X2WfaimliU097WTeTZ/hQFpU70xyUMDYknv3G5PWa9lNi7s3qMyjtFdiyAzXLEheJ847Cn6p+se4Ud3e3wlfn5Soh+rN3BxXfZ+i8lSybB3+sbcnlfxPP3zhcu9yk0i9yLEkoR8InESV3d+DQk2MsDQ7Sqa7eyvq0h4ctXx6Tbtmq61WvPySsmowUF5+R5jcclBbtuzcgOZ/YTXqplc9LwY6qZ3PUSvV+Kn1WDU1/hNifjcy2r6RLjy4tm6sXHj2lLuSeXcRBiFqAKe8ez8e6aOR09w8f2MN2E4rlB7ROFj3XErtd+5o6NgbyLQ0EiAgBPQasJ7s92JsskmTTEmWSRNMSYSaZNMQrUwRY8jMsJcWZIvQpwxjzSf6PUPqtc0if+2dn0bPU16cv4NbOo5r1Y/yW8TpCoMwAgBACAEAIBiAct4jLfSauu99Rtf8AD923haW+Prh2OUzeXqvZHKpJstyTsAOZPS3jMk2ku5rwTclxOt0m00wXO6qCx8QNzKOckts7GqLaS+TnuLxBxWILH2Qdh3IDt5ziepZfqTcv7HWU1rGp18snKKTnJy+TSk99xw9HUpHK+3wPP5SEJ8ZbMDlpiraUXewVR8AAJFbnP9yK3KWvlnN+L81cKHB9esxWmPwouxfzsPffun0L6d6PGz3zXZGTPzFi1quvz8lPTAg87sx+JJPzJnfcYQjpJaOWldOb3sl8ixbUqooViQjnQrMCDScmwBvuFJsCOnPvlL1TpNOTW5wWmi0wOpWUz1N7X4Om8P4pvWo1Nnp9Dzt3fCfKeo4zqs3ousuuL1ZDwyVGzeB/OV3lGqKTGeBPAEAJ6kDQiSRITYSSJJiTCSRkTEWEmiaYwzCgWW6+0vrKe4ibmLc65pozVyS7Pwy1cP5l29FW+8PVcdzDn5859DwshXVKXyUmVT6Vjj8fBKTcNcIAQAgBACAYMAjszyWjXt2i3I5MCQ3uuJkhbOHg1rsWq3vJCeX5BQonUiet+JiWPwvyid05dmzyrDqre4oj+Nsfooimp9apsfBRufPlKXquR6dfFeWX3Ssf1LeT8IhMkw2lL9W3+HScLkz29FnlWcpa/BM0hNFmjJjlBMTZhZGcRVD2a0xzqsE+f/iWPTaXZajPjLUnJ/BzjjnbHun3aFKkijoAaYcn46iZ9n6dWqsZaObzJuyx7/JQ+EuKFpZlQxOJu1Gm5JUetpBRlVgvUqSG+E0LbZTe9meNaitFt4q4lo5hXr1sOGCJpUMw0lyoPr26X8d7D4TfwZbg4mrkLUkzpFZ7JhcYP8xKfaeIZAb/AJj4CcT9Q4aluSOjwLPUqdT/AIJ7EHa/cQZwUVptEIr4FQZhfk8CeAGNp6kBnmWPWimo8+g7zNiih2S0ZaaXbLSKlVzqsW1ayPAWsPhLhY1aXHRdxwaox0yZyrPQ/q1LBjyYcj+xmnfh67xNDIw+Huh3RLMJo+OxppiTCepmVCLCZIvuTQlkOJ7HFFD7Fbl4Nvb9flOr6HlafF/JHNr9WlTXlF1BnXFCbQehACAEAIAQAgGDAOd8S1+2xekclsg+Fy3zv5TkOr37tb/B03T4eljcn8krRXacrN7ezXk9seUhMEjBIXmMxfJF4pNeLoL+HU37flOl+nq+VqNiL40TZQ/Slg+zzEsR6teihHiUGgjyUeYn1XDalS4/g5i/7tnKuNMlo4SutPD1+3U0kctp06Xa907jawNx325gyslXKL00bcZKS2mP+HsMaeHdmFu0sQD3AWB+Nz5Szwq3GLbNW+SlJJHoc4AjLaNM81oIPiqA/pKLqUPUhMtMGfC2LDK310E/lt8RtPlmQuNrLC5cbGL06pAsVNxMUop9yDS3sU123aw8JHSfgjrfgaYnGKimo+wHsjqTM9dLk9RMsKnKXGJS8zzZXqqazhA7BQbEhQT1t07zOo6d0qy72wXb5ZYzvqwa9PyXXAZXSpgaVBNvaNiT+06ejAqqXjv8nP39Qtue9kZnuEVq1IEWDBgdOx25Sj66o1NSSLLpt8/Rl86HWDWpTOh/WX7j/o37zk7fTsXKPk9m4T9y8/I6YTUIpiTiTTMiIvN1ICuOdNgw8wf0EscG3hNM2KtS3B/Je8DiBURXHJlDeYn0WmfOCZzlkOE3H8DiZSAQAgBACAEAIAjiqwRWY8lBPkLzHZLjByJQjykkc1yYF6pc89yfex3/AFnz/Nsb238nWX+ytRRY6Up5FbId0xMLMEhWRIEfRNsfT8abD9Z1f04/eZbP/Ff7oz6QeFjjaI7MgVqR1UyeTd9MnoDtv0IE+g41/pSKO2HJHE8YrU204iiyOvR1sQfDUPmJcLhZ37GnwlHwWfgThapjayVaqMuGpkN6wIFYjcIt+a95G3TrNbJyFCHGPkyVVd9s7HmS+oB42+RlNPvFo3oPUkVnhknsB1sWHzny3Pilb3LrK/zNj58SR90/Gaqr2YlBPu2NMZiAg11Tt0HU+AEz1VOT1EzVQc3qBReLuJRTQ1anIbU6YPMnkP3M6Lp/TpWPSXb5ZvTnXhV937iv8N5nhcVgsQ2Kqj6YXIo0gSLoFBAVeTD2rnpad3gL0dVw8HJ5k5XN2Sfc6hwNiWqYGgzm7AMlzzISoyC/jZRMmTFRsejDB+0Uzn7eh7nPynHfUT9qRfdO/wAmRJmcPvQQm09RkQi0miaG2Lp6lYd4MzVPUkZYPUkyY4LxGrDKOqFl+dx8iJ9D6XZzoRV9Rhxub/JPyyNEIAQAgBACAEAieKKunC1T3rb/AJiBNLPlxobNvChyviv1KZw+uzHxt8pwGYzocx+5InqcrpFcx0kxMwsUkSBG4ttGKwz9CxQ/1bD850XQLONyRmXuonH+S3T6D5KcTrYdW9pVb3gH856m0eaN1UAWHSH3PRlmjWA8LnyEjP7Wz2C3JFc4Y+wB72Y/OfLOoS3bsusv/M/gcZjQNi6MysO7cH3g7THRb34tbMdWnJJkLl2UtiQKlSoxuSLAb7G3PkPKdj07pkLYKbfY2cnOWNuuuJQeMcpRcVXoYhHYaS9AB9NtS/VktY3UEMCPCdtRhw/p0qzmb8myVnKb2U7Isjek4Z7FzZKaKbksx0j4m4HxmbHx3W+cvgxWWqftR6K4cyN8NhaNI2LIvrW/EzF2+bGaV1isnyM0YNLRHY1tWKA/00t8WJP6icP9QW7nr9C/w48Mbf5Jc8pyDMQk09RkQk0mjIhFpkj5JoW4Hq2avT7mDedx+07noc9xcTW6rH7ZfoW2X5UBACAEAIAQAgEDxq1sK3iyj/qEreqP/AZv9MW8hFZyEfVn+Y/kJweU/ci6zPvJmnNBmjIcoZiZhYrIkCOz6gWpEjmhDj+neb2Bd6dqZmx5JT0/nsWLK8YKtJHH3h5EbEed59OxrVZWpIrLq3XNxY8mwYjBgFb4mxmmm7Du0L7zt+/lNPqF3pUNmzg1epevwYy2hopIvcB5858uyJcrGzctnym2K4hbqfdMdb1I8i9NDbg/EBWq0TzB1r4qbX/Tzn0HoV6lXxHUq37bF+xIcR8M4fGqFrqbrfS6nS6X/Cf0NxOkqtlW/ayolBS8jDhzgTC4Ntah6lTpUqkMy/ygABfeBeTtybLFpnka4xLFiKwRSzGyqLk+AmpZJQg234MsIucuK+Sm5ReozVW51GLe4dBPnPU8j1LGy+tXCCgvgl2lQaqEWkkZEJtJomhF5NE0HCQti64/gB+YnYfT77v9jH1L/Ih+5cp1JSBACAEAIAQAgEBxsP8A2reDJ+creqf+Oyw6Y9ZCK1kJ+rP8x/ITg8ryi5zPvJmnNFmixwhmJmKQqDIEDJE9i2ntHngi8qxX0WsaTm1Koboeit3f78J2vROoLXCTM2RV/UV+pHyvJZquOUeP5eZnVucUttlOk29JDWpmykEAqD/MJi/q6E/uX9yfo2a8Fcrt9Irqq706R1Mfus3d8P3nLdd6hGS4xZa49foU7flk3OMb2YdBCYIXE0nSstSkLsp3HQqeYJ6S86dmvHfI21KNlbhMl3zSuT6tNVH8RuflLez6me/ajSWNV8syma1wfXpqw/hNj85Kn6l3L3o8eNW/tZFZ/mD4hhRRWVNi5IsW/hnvUOsRtr1A2sSiNSdkmt/A+wtHStuX6eE4+ybk9kbJcns3aQPEJNJomhJpJGRCTzJEkZ4TN8XW/kH5rOv+n1pv9jF1Ff4EP3LjOpKUIAQAgBACAEAh+LKerC1PABvIgzR6jHdEjbwHq+JT+H29Vh3G/wAv7TgcteDocxe5E2kr2V7F0MxsxtCymQZjZvPCIxzWirroK6ifZHIjxv0m1jTcHyXgy0ycJbQhTwYVQKjM1uQubf3m3Z1C6xaTejI5cpbgtCtJKfLQPzmo52edkZc/I8Sio3AA920wysm/LMDb8NikxAJ6DE92BnVrm8zxgjYjBNG9DEEmxkZx14Izr0tjhl3kFJmJbMEzw90JNJImhNjJImhIySJoSaZESFOCUvVrv4hfmT+07boVftcjD1SWowiW+dEUwQAgBACAEAIA1zGh2lN0/EpHmJivhzraJ1T4TTOc5E9nKnmR8x0nz7Li9dzq8r3QUkWFDKplc0LoZBoxsVUyDRjaFAZHRFgEF79895PWjwQr4e/KTjPRlhYkYpYXvnrns9laYxeY06WztY925PkJKvHnZ3R5XTOz7Ua4XNqVQ2V9+43B+cTxbId2j2ePZDu0PZrtGEIAlUoAyam0TU2gSiByhzbDm2bkyKPEaMZJHqEiZImJsZJE0JkySJoQxD2UnuBPlMta3JIyQW2kSfA1G2HLH77MfI6f0M+gdIr40b/JXdTnu7X4LHLYrggBACAEAIAQDBnjBzjOKHYYxugJ1j3Pe/zv5Tjeq0cZtfk6jDn6uNr8EshnMyXc1mLoZjZjYqpkGQYqDIkGjYGeETa88PNGHBttzkoNJ7HyMBlFLm41sebNuSZtf1Vj7R8GZXzXaL0NsXw9TYepdG6cyPKTrzZp+/wZoZs193dGmCxz0WFPEcjstTmD4Eyd1MbVzr/se2VxsXOv+UTd5XOLNILxo9MEz1IGhM90SRoTPUiSRoTJEhJjJImjRjJImiNzipZNI5sdIm7iVuUzPT2fJ/Bdsqw3Z0kT8KgfG2/zn0XGr9OpROevnzm5DybBiCAEAIAQAgBACAVLjzA3Rao+56rfysdvn+cpOsUco8/wW/SLuM3X+SOyvEa0HeNjOJyIcZG9fXwkSCmarRrsVUyDINCimRaIaNw0jojo2BklBy8HjNjIuDXk88idemGFj5jmJKE+LC7MTo0CPadm9/KTnYmvBJyT8I2xNBailXFwf93ka7JQe0eRlKL3FjEu1FSpJI+43W34T4j5za4wtfNfyZlFWPa/kQ4lz76MqKiGriK7dnQojYu/Uk9EA3Jm50vpTzLPxFeTUsnxGg4VzBlD4jMaiVDvowyUlo0yfujUupwO88521XSMOEdKH+5qOybEeGMzr9vicHiiKlTC9mVrBQgrUqylkYqNgw5G205jr3S6sbVlXZP4NrHscuzLEZzSNs0YyRJI0JkkSQmTJEhrllDt8Wo+7R9Y+8HYedvIzpOj43Oaf47nuVZ6VH6yL0J2hz5tPQEAIAQAgBACAEAb43DCojI3JgQfjMdtanFxfyTrm4SUl8HOKKth67U379JPQj7re6cLn4rhJxZ1XJZFKnEnVMpWaLFgZj0Q0bqZHRFo3Uz2C3LTIS8FK4W4bXOKLV8xr1XIqVKZwlJ+yo4co1tDqPWL7A3J69Z9Qw8OiiC9NfHkq5zk33HmM4Nq5darllSsyLu2DqvrpVUHtLSJ3Spa9tzc2kczp9OVBxmu/wCTyM3FljynMkxFJK1I3RxcX2IIJDKw6MCCCO8T5vmYs8a11z+CwhLktju81NEgJnqQKzxXxBToMqKrV8S32OGp7sx/E9vZXxMv+ldLtye79sflkJ5Hpr2j/gTheslRsbmBV8bVXSFW2jDUufZU+e9ybkHz3J7vHx66K1CtaRXyk5eSf4ozmnhaD1ah9VFuQObH7qKOrMbAe+Z/38Hn7FN4Ny+ooq4rEi2IxjipUX/TRRppUr+CW85wXXs9X28IeIlhj1cVssJM5820jQmekhNjJJEkNcdiNCFuvTxM2KK3OXEyVw5S/QnuE8tNKlqb26nrt3juX5/OfQOm43o1LfllVn3+rZ28InZZGiEAIAQAgBACAEAIBiAVD0hUKa0hXYhSrKhPQiowUXPgTz98quo4fqx5R8os+nZfpT4S8MisoxuoaWPrD5icPk0uL2i2yKtPkvDJUNNLRq6NwZEgzcGeEWit5tkdanX+mZdUFLEf5lJvsMUO6oOQfub/AMzqOk9c9LVV3j4f4NK6jfdFm4Y4kXH4ZqgQ06tJzTrUmN2pVU9pb9R3GdnGSkk13TNJr4K9lVVcPj8ThbgLV04uivL7S61kXvIdS23R5y31JhOajdFfozaxp67MkM04jw2HH11ekp6JrU1D4LTB1E/Cc3R0vJueowf9jZlZFEbhquYZgbYem2Cwx/8AkV1viKg76NE20DuZu8GdZg/T1VSUru7/AB8f9mpZe32RbuG+FMPgwTSUtVf7SvUPaV6p/jqHcjw5ToVFRWorSMGyUx2LSkjO7KqqLksQqjxJOwEkeHMaeMOaY3tdzgcI16RsdOKxA/zBf2kTpta5vKLrnUFRV6cX7n/ov+zYx6+T2y2EzgXt92WaRqZ4SNGaSSPdCbtbnJxi2SS/AlkeEOJraz9lSO3czdP38p0/RsDlLk/CI5lqor4Ly/JeAJ16RQmZ6AgBACAEAIAQAgBACAc+9OrWyir41KI//QQDlvo54ieoOxfUXpKXV+d0DAWbxGofCc91bASXqR/kvunZnNelZ/B1bAYwVB4jmJx91LizPbU4Meq01mjDo2BnmiLRsDCbXgi0QXDdqGdVqaiy43Dis3d2tByrNbxDz6B0K+VmIlJ+OxWZEdTLhm/C+ExVvpFBKhX2Sbhlvz0uCCPgZdNJrTNc0yfhHBYU3w+GpI34tOp/+drt84/QMmwJ7oGYBE51hUcFagDI6kOrbqV63v0tAKH6PKl8EFW/ZpUrJSJ60lqtoN+u3XwnBfUMUsv+CzxO8CySh8m0akz1I9SNCZJIloYBGxNTsaXIbu/QCXPTunyul/8AdjJOyNEecvPwi8Zfg0pIEQWA8yepPjO5oqjVDjE5+22VknKQ5EzGMzACAEAIAQAgBACAEAIBQvThQ1ZRX/hNNvKosA4n6FsUEzagDYiqKlIg8jqQ7HynkoqS0z1PXc7ZnmQPh27WhcpzI5lP3Wcx1DpevdBdi/w86N0fTt8muAx4qbcm7v2nL3UOL7Gaylw/YegzWMBuGnmjzRXsVV0Z1lp/1aeKpeSK87P6Zluqa/DX/JW5i7o6hOnNMIAQAgEfmKcj37eEfsDm/CVIUcTmOGT7OliFqUx0T6RT7RkHcoPKcf8AU1a5wmvlFjh99lnJnKm9o0Zrc5NJ7PUt9hlSSpiW0UdkBs79APD9pdYHTZ2y2TsshjrlLu/hFzyrLUoIEQe8nmx7yZ2uPjRojxiUV90rpcpD6bBhCAEAIAQAgBACAEAIAQAgFd9IeE7XLMalrn6PVYDvKIXA81EA8l5RmDYevSrp7VJ1qLva+lgbHwPL4wD2bhMQtWmtRDdKihlPerC4+RnjW/IK5nnCgYmph/Vbno5KT/CfumU2Z0qM/dDyW2L1Jx9tvdEBTzB6Z0VlYEd4sfLqPGcrkYMoPWtMtfShYuVTJSjXVhdSDK6dco9ma04OL00V7PEP+KZQw5CtXU/1UlP5Azq/pl9rF+3/ACVubvsdXE6orzMAIAQBlmQ2EfIOcZZT7LM8wpk6u27HFAnmA4dChPcCot4TmPqWtuMJfub+E+7RK4vMFTbm3cN5y1WNOfhFtCpvv4HOXZHVxBDVr06f4OTN+3xnS4HRt+6fg1r82FPtq7v8luwmFWmoVAFUcgP98501VMKlqK7FNOcpvche0ykDMAIAQAgBACAEAIAQAgBACAaVqYZSp3DAgjvBFjAPGfE2VnC4uvQP+VUZB7gfV+VoB6F9BHEP0jLxRY/WYVuz8TTIvTb81/pgHSZ4BtjcBTqjTUUMPHmPceYmKymFi1JGSu2db3B6Kxj+DyDqw9Qg/hYn/uH6ylyejJr/AAy1p6r8Wrf6lS4up4nDrQxFSmbYPEUq5YAH1A2moLjoVYzzpeHZjWva0mRzZ0WV8oPudZoVQ6qym6sAQR1BFwZ0JUCsAIAQCKzrHJTRmdgqUwXdjyUKLk+UA5/wjkOIxtSrmFZ+zTFaexQe2uGQns7jkCwOrn18ZoZuJ/U6T8I3MbJjTt62y/5XkNGhuq3b8bbt/b4SWPg1U/au5C/Ltt+5krNw1QE9PTMAIAQAgBACAEAIAQAgBACAEAwYB52/9QnDxpYxMWo9TEqFbwq0lC/NNPkYBUfRtxWcuxqVST2TfV1gN702+9bvU2I91usA9ZYTErURalNgyOoZWU3DKwuGB7iIAtACAI4vCrURqbqGR1KMp3DKwsQR4gwCn+j7EGg1fLKpOvBteiWvephKh1UmB66b6DblpEAu0AIA1xmK0ja1+pPIDvMA5zg2Od1iqg/4ZRca2IscbVQ6ggvv2SkKTtufkB02nTAAAAAAAAHIAdBAN4AQAgBACAEAIAQAgBACAEAIAQAgBACAVr0g8MLmGCqUDbX7dJj92qoOk/G5U+DGAeR8VhnpuyVFKuhKsrCzKwNiCOhgHUfRH6TvodsLjCThyR2dTmcOTzBHWmfl7jAPQ2GxKVEV6bK6MAyspDKwPIgjYiALQAgHLvSJnhoY+lWw9PU+BpGti2va+GquE7DluxPri/LTAOk4LGpVRalJ1dHF1ZSGUg9QRAFK1SwJgHN/ShmjjDHDUDfE4smmihgGCaS1WpzuFCgrfvaAWv0fVabZdhGooEQ0Uso6G1j797wCwwAgBACAEAIAQAgBACAEAIAQAgBACAEAIAQDjvps9Hhrg47CpeqoHbU1G9RB/mKBzcDn3gd43A4AYBZeFOO8bl9hh6x7O9zSca6Rvz9U7rvvdSDAOqZV6faRA+k4WoveaLK//S5X84BLYj06ZeFJWnima2y6EW57iS+w8YBW/R96QqWJzXEtikSkuNp06SAnUgNLZUctt6wLeF7CAdBr+jfDAlsJVxODJuSMNVZadz17JrqPgBAETwDXIIfNseR0GqmNvE6YBCZ1l2FwTPh8FrxGa4tOxV6lQ1qtJXU3q1GY2pIBfkLnbmOQHRsgytcLh6WHT2aKKgPfpFr/ABNzAJCAEAIAQAgBACAEAIAQAgBACAEAIAQAgBACAYMA5p6RfRNRx2qthrUcTuT0pVjz9cAeq38Q79wYBwHiDhbF4JtOJoPT3tqIvTPudbqfOAQ0AIBmAXbhLjTN1K0MHVrVbezTK9tYf1AkD42EA7Fk/D2c4lA2Ox7YfVzo4dKYcA9DUsQp917QC3cN8KYbBBuwQ63+0rOxetVN73eodzvv3QCcgBACAEAIBWs14iq0qzU1w5YAqA31trMFOo6UIsCTfc8oBHUuM8QQNWCcG1yPrTpOgtp+z33AX3mAKYbinEEm+GfU+jRTKuoQsG1I9TTzBAB2sN97WuBOcP5m9dC1Sl2RDEafWO1zY+soO4sfjAJaAEAIAQAgBACAEAIAQAgBAMQCC4z/AOCr/wAjfkYB46gBACAehf8A07/8HV/+w/kIB1unAN4AQAgBACAEA0/384BgwDP7QDC9fdAFIAQD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www.polyvore.com/cgi/img-thing?.out=jpg&amp;size=l&amp;tid=456031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928670"/>
            <a:ext cx="1857388" cy="1857388"/>
          </a:xfrm>
          <a:prstGeom prst="rect">
            <a:avLst/>
          </a:prstGeom>
          <a:noFill/>
        </p:spPr>
      </p:pic>
      <p:pic>
        <p:nvPicPr>
          <p:cNvPr id="17418" name="Picture 10" descr="http://static.eva.ru/eva/320000-330000/326054/channel/921140681383685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772009"/>
            <a:ext cx="2928958" cy="2085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7272808" cy="72697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sz="4400" b="1" dirty="0">
                <a:solidFill>
                  <a:srgbClr val="C00000"/>
                </a:solidFill>
              </a:rPr>
              <a:t>«Правила безпеки»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0"/>
            <a:ext cx="8424936" cy="49754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</a:rPr>
              <a:t>Правила </a:t>
            </a:r>
            <a:r>
              <a:rPr lang="ru-RU" sz="3000" b="1" dirty="0" err="1">
                <a:solidFill>
                  <a:srgbClr val="C00000"/>
                </a:solidFill>
              </a:rPr>
              <a:t>які</a:t>
            </a:r>
            <a:r>
              <a:rPr lang="ru-RU" sz="3000" b="1" dirty="0">
                <a:solidFill>
                  <a:srgbClr val="C00000"/>
                </a:solidFill>
              </a:rPr>
              <a:t> </a:t>
            </a:r>
            <a:r>
              <a:rPr lang="ru-RU" sz="3000" b="1" dirty="0" err="1">
                <a:solidFill>
                  <a:srgbClr val="C00000"/>
                </a:solidFill>
              </a:rPr>
              <a:t>допоможуть</a:t>
            </a:r>
            <a:r>
              <a:rPr lang="ru-RU" sz="3000" b="1" dirty="0">
                <a:solidFill>
                  <a:srgbClr val="C00000"/>
                </a:solidFill>
              </a:rPr>
              <a:t> </a:t>
            </a:r>
            <a:r>
              <a:rPr lang="ru-RU" sz="3000" b="1" dirty="0" err="1">
                <a:solidFill>
                  <a:srgbClr val="C00000"/>
                </a:solidFill>
              </a:rPr>
              <a:t>запобігти</a:t>
            </a:r>
            <a:r>
              <a:rPr lang="ru-RU" sz="3000" b="1" dirty="0">
                <a:solidFill>
                  <a:srgbClr val="C00000"/>
                </a:solidFill>
              </a:rPr>
              <a:t> </a:t>
            </a:r>
            <a:r>
              <a:rPr lang="ru-RU" sz="3000" b="1" dirty="0" err="1">
                <a:solidFill>
                  <a:srgbClr val="C00000"/>
                </a:solidFill>
              </a:rPr>
              <a:t>насильству</a:t>
            </a:r>
            <a:r>
              <a:rPr lang="ru-RU" sz="3000" b="1" dirty="0">
                <a:solidFill>
                  <a:srgbClr val="C00000"/>
                </a:solidFill>
              </a:rPr>
              <a:t> в </a:t>
            </a:r>
            <a:r>
              <a:rPr lang="ru-RU" sz="3000" b="1" dirty="0" err="1">
                <a:solidFill>
                  <a:srgbClr val="C00000"/>
                </a:solidFill>
              </a:rPr>
              <a:t>сім’ї</a:t>
            </a:r>
            <a:r>
              <a:rPr lang="ru-RU" sz="3000" b="1" dirty="0">
                <a:solidFill>
                  <a:srgbClr val="C00000"/>
                </a:solidFill>
              </a:rPr>
              <a:t>:</a:t>
            </a:r>
            <a:endParaRPr lang="ru-RU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200" dirty="0"/>
              <a:t>1.     Продумайте </a:t>
            </a:r>
            <a:r>
              <a:rPr lang="ru-RU" sz="2200" dirty="0" err="1"/>
              <a:t>свої</a:t>
            </a:r>
            <a:r>
              <a:rPr lang="ru-RU" sz="2200" dirty="0"/>
              <a:t> </a:t>
            </a:r>
            <a:r>
              <a:rPr lang="ru-RU" sz="2200" dirty="0" err="1"/>
              <a:t>дії</a:t>
            </a:r>
            <a:r>
              <a:rPr lang="ru-RU" sz="2200" dirty="0"/>
              <a:t> в тому </a:t>
            </a:r>
            <a:r>
              <a:rPr lang="ru-RU" sz="2200" dirty="0" err="1"/>
              <a:t>випадку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акт </a:t>
            </a:r>
            <a:r>
              <a:rPr lang="ru-RU" sz="2200" dirty="0" err="1"/>
              <a:t>насильства</a:t>
            </a:r>
            <a:r>
              <a:rPr lang="ru-RU" sz="2200" dirty="0"/>
              <a:t> </a:t>
            </a:r>
            <a:r>
              <a:rPr lang="ru-RU" sz="2200" dirty="0" err="1"/>
              <a:t>вже</a:t>
            </a:r>
            <a:r>
              <a:rPr lang="ru-RU" sz="2200" dirty="0"/>
              <a:t> </a:t>
            </a:r>
            <a:r>
              <a:rPr lang="ru-RU" sz="2200" dirty="0" err="1"/>
              <a:t>відбувався</a:t>
            </a:r>
            <a:r>
              <a:rPr lang="ru-RU" sz="2200" dirty="0"/>
              <a:t> і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повторитися</a:t>
            </a:r>
            <a:r>
              <a:rPr lang="ru-RU" sz="2200" dirty="0"/>
              <a:t> </a:t>
            </a:r>
            <a:r>
              <a:rPr lang="ru-RU" sz="2200" dirty="0" err="1"/>
              <a:t>знову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/>
              <a:t>2.     </a:t>
            </a:r>
            <a:r>
              <a:rPr lang="ru-RU" sz="2200" dirty="0" err="1"/>
              <a:t>Розповідайте</a:t>
            </a:r>
            <a:r>
              <a:rPr lang="ru-RU" sz="2200" dirty="0"/>
              <a:t> про </a:t>
            </a:r>
            <a:r>
              <a:rPr lang="ru-RU" sz="2200" dirty="0" err="1"/>
              <a:t>насильство</a:t>
            </a:r>
            <a:r>
              <a:rPr lang="ru-RU" sz="2200" dirty="0"/>
              <a:t> </a:t>
            </a:r>
            <a:r>
              <a:rPr lang="ru-RU" sz="2200" dirty="0" err="1"/>
              <a:t>тим</a:t>
            </a:r>
            <a:r>
              <a:rPr lang="ru-RU" sz="2200" dirty="0"/>
              <a:t>, кому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довіряєте</a:t>
            </a:r>
            <a:r>
              <a:rPr lang="ru-RU" sz="2200" dirty="0"/>
              <a:t> (</a:t>
            </a:r>
            <a:r>
              <a:rPr lang="ru-RU" sz="2200" dirty="0" err="1"/>
              <a:t>друзям</a:t>
            </a:r>
            <a:r>
              <a:rPr lang="ru-RU" sz="2200" dirty="0"/>
              <a:t> родичам);</a:t>
            </a:r>
          </a:p>
          <a:p>
            <a:pPr marL="0" indent="0">
              <a:buNone/>
            </a:pPr>
            <a:r>
              <a:rPr lang="ru-RU" sz="2200" dirty="0"/>
              <a:t>3.     </a:t>
            </a:r>
            <a:r>
              <a:rPr lang="ru-RU" sz="2200" dirty="0" err="1"/>
              <a:t>Знайдіть</a:t>
            </a:r>
            <a:r>
              <a:rPr lang="ru-RU" sz="2200" dirty="0"/>
              <a:t> </a:t>
            </a:r>
            <a:r>
              <a:rPr lang="ru-RU" sz="2200" dirty="0" err="1"/>
              <a:t>таке</a:t>
            </a:r>
            <a:r>
              <a:rPr lang="ru-RU" sz="2200" dirty="0"/>
              <a:t> </a:t>
            </a:r>
            <a:r>
              <a:rPr lang="ru-RU" sz="2200" dirty="0" err="1"/>
              <a:t>місце</a:t>
            </a:r>
            <a:r>
              <a:rPr lang="ru-RU" sz="2200" dirty="0"/>
              <a:t> ,</a:t>
            </a:r>
            <a:r>
              <a:rPr lang="ru-RU" sz="2200" dirty="0" err="1"/>
              <a:t>куди</a:t>
            </a:r>
            <a:r>
              <a:rPr lang="ru-RU" sz="2200" dirty="0"/>
              <a:t>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змогли</a:t>
            </a:r>
            <a:r>
              <a:rPr lang="ru-RU" sz="2200" dirty="0"/>
              <a:t> б </a:t>
            </a:r>
            <a:r>
              <a:rPr lang="ru-RU" sz="2200" dirty="0" err="1"/>
              <a:t>піти</a:t>
            </a:r>
            <a:r>
              <a:rPr lang="ru-RU" sz="2200" dirty="0"/>
              <a:t> у </a:t>
            </a:r>
            <a:r>
              <a:rPr lang="ru-RU" sz="2200" dirty="0" err="1"/>
              <a:t>випадку</a:t>
            </a:r>
            <a:r>
              <a:rPr lang="ru-RU" sz="2200" dirty="0"/>
              <a:t> </a:t>
            </a:r>
            <a:r>
              <a:rPr lang="ru-RU" sz="2200" dirty="0" err="1"/>
              <a:t>небезпеки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/>
              <a:t>4.     </a:t>
            </a:r>
            <a:r>
              <a:rPr lang="ru-RU" sz="2200" dirty="0" err="1"/>
              <a:t>Підготуйте</a:t>
            </a:r>
            <a:r>
              <a:rPr lang="ru-RU" sz="2200" dirty="0"/>
              <a:t> </a:t>
            </a:r>
            <a:r>
              <a:rPr lang="ru-RU" sz="2200" dirty="0" err="1"/>
              <a:t>документи</a:t>
            </a:r>
            <a:r>
              <a:rPr lang="ru-RU" sz="2200" dirty="0"/>
              <a:t> (</a:t>
            </a:r>
            <a:r>
              <a:rPr lang="ru-RU" sz="2200" dirty="0" err="1"/>
              <a:t>паспорт,свідоцтво</a:t>
            </a:r>
            <a:r>
              <a:rPr lang="ru-RU" sz="2200" dirty="0"/>
              <a:t> про </a:t>
            </a:r>
            <a:r>
              <a:rPr lang="ru-RU" sz="2200" dirty="0" err="1"/>
              <a:t>народження</a:t>
            </a:r>
            <a:r>
              <a:rPr lang="ru-RU" sz="2200" dirty="0"/>
              <a:t>, і т., д.) </a:t>
            </a:r>
            <a:r>
              <a:rPr lang="ru-RU" sz="2200" dirty="0" err="1"/>
              <a:t>гроші</a:t>
            </a:r>
            <a:r>
              <a:rPr lang="ru-RU" sz="2200" dirty="0"/>
              <a:t> та </a:t>
            </a:r>
            <a:r>
              <a:rPr lang="ru-RU" sz="2200" dirty="0" err="1"/>
              <a:t>інші</a:t>
            </a:r>
            <a:r>
              <a:rPr lang="ru-RU" sz="2200" dirty="0"/>
              <a:t> </a:t>
            </a:r>
            <a:r>
              <a:rPr lang="ru-RU" sz="2200" dirty="0" err="1"/>
              <a:t>необхідні</a:t>
            </a:r>
            <a:r>
              <a:rPr lang="ru-RU" sz="2200" dirty="0"/>
              <a:t> </a:t>
            </a:r>
            <a:r>
              <a:rPr lang="ru-RU" sz="2200" dirty="0" err="1"/>
              <a:t>речі</a:t>
            </a:r>
            <a:r>
              <a:rPr lang="ru-RU" sz="2200" dirty="0"/>
              <a:t> та </a:t>
            </a:r>
            <a:r>
              <a:rPr lang="ru-RU" sz="2200" dirty="0" err="1"/>
              <a:t>покладіть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в </a:t>
            </a:r>
            <a:r>
              <a:rPr lang="ru-RU" sz="2200" dirty="0" err="1"/>
              <a:t>одне</a:t>
            </a:r>
            <a:r>
              <a:rPr lang="ru-RU" sz="2200" dirty="0"/>
              <a:t> </a:t>
            </a:r>
            <a:r>
              <a:rPr lang="ru-RU" sz="2200" dirty="0" err="1"/>
              <a:t>місце</a:t>
            </a:r>
            <a:r>
              <a:rPr lang="ru-RU" sz="2200" dirty="0"/>
              <a:t>, так </a:t>
            </a:r>
            <a:r>
              <a:rPr lang="ru-RU" sz="2200" dirty="0" err="1"/>
              <a:t>щоб</a:t>
            </a:r>
            <a:r>
              <a:rPr lang="ru-RU" sz="2200" dirty="0"/>
              <a:t> у будь-</a:t>
            </a:r>
            <a:r>
              <a:rPr lang="ru-RU" sz="2200" dirty="0" err="1"/>
              <a:t>який</a:t>
            </a:r>
            <a:r>
              <a:rPr lang="ru-RU" sz="2200" dirty="0"/>
              <a:t> момент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змогли</a:t>
            </a:r>
            <a:r>
              <a:rPr lang="ru-RU" sz="2200" dirty="0"/>
              <a:t> б </a:t>
            </a:r>
            <a:r>
              <a:rPr lang="ru-RU" sz="2200" dirty="0" err="1"/>
              <a:t>їх</a:t>
            </a:r>
            <a:r>
              <a:rPr lang="ru-RU" sz="2200" dirty="0"/>
              <a:t> легко </a:t>
            </a:r>
            <a:r>
              <a:rPr lang="ru-RU" sz="2200" dirty="0" err="1"/>
              <a:t>взяти</a:t>
            </a:r>
            <a:r>
              <a:rPr lang="ru-RU" sz="2200" dirty="0"/>
              <a:t> і </a:t>
            </a:r>
            <a:r>
              <a:rPr lang="ru-RU" sz="2200" dirty="0" err="1"/>
              <a:t>втекти</a:t>
            </a:r>
            <a:r>
              <a:rPr lang="ru-RU" sz="2200" dirty="0"/>
              <a:t> з ними</a:t>
            </a:r>
          </a:p>
          <a:p>
            <a:pPr marL="0" indent="0">
              <a:buNone/>
            </a:pPr>
            <a:r>
              <a:rPr lang="ru-RU" sz="2200" dirty="0"/>
              <a:t>5.    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ситуація</a:t>
            </a:r>
            <a:r>
              <a:rPr lang="ru-RU" sz="2200" dirty="0"/>
              <a:t> критична, то </a:t>
            </a:r>
            <a:r>
              <a:rPr lang="ru-RU" sz="2200" dirty="0" err="1"/>
              <a:t>залишайте</a:t>
            </a:r>
            <a:r>
              <a:rPr lang="ru-RU" sz="2200" dirty="0"/>
              <a:t> </a:t>
            </a:r>
            <a:r>
              <a:rPr lang="ru-RU" sz="2200" dirty="0" err="1"/>
              <a:t>будинок</a:t>
            </a:r>
            <a:r>
              <a:rPr lang="ru-RU" sz="2200" dirty="0"/>
              <a:t> </a:t>
            </a:r>
            <a:r>
              <a:rPr lang="ru-RU" sz="2200" dirty="0" err="1"/>
              <a:t>негайно</a:t>
            </a:r>
            <a:r>
              <a:rPr lang="ru-RU" sz="2200" dirty="0"/>
              <a:t>, </a:t>
            </a:r>
            <a:r>
              <a:rPr lang="ru-RU" sz="2200" dirty="0" err="1"/>
              <a:t>навіть</a:t>
            </a:r>
            <a:r>
              <a:rPr lang="ru-RU" sz="2200" dirty="0"/>
              <a:t> </a:t>
            </a:r>
            <a:r>
              <a:rPr lang="ru-RU" sz="2200" dirty="0" err="1"/>
              <a:t>якщо</a:t>
            </a:r>
            <a:r>
              <a:rPr lang="ru-RU" sz="2200" dirty="0"/>
              <a:t> вам не </a:t>
            </a:r>
            <a:r>
              <a:rPr lang="ru-RU" sz="2200" dirty="0" err="1"/>
              <a:t>вдалося</a:t>
            </a:r>
            <a:r>
              <a:rPr lang="ru-RU" sz="2200" dirty="0"/>
              <a:t> </a:t>
            </a:r>
            <a:r>
              <a:rPr lang="ru-RU" sz="2200" dirty="0" err="1"/>
              <a:t>взяти</a:t>
            </a:r>
            <a:r>
              <a:rPr lang="ru-RU" sz="2200" dirty="0"/>
              <a:t> </a:t>
            </a:r>
            <a:r>
              <a:rPr lang="ru-RU" sz="2200" dirty="0" err="1"/>
              <a:t>необхідні</a:t>
            </a:r>
            <a:r>
              <a:rPr lang="ru-RU" sz="2200" dirty="0"/>
              <a:t> </a:t>
            </a:r>
            <a:r>
              <a:rPr lang="ru-RU" sz="2200" dirty="0" err="1"/>
              <a:t>речі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r>
              <a:rPr lang="ru-RU" sz="2200" dirty="0"/>
              <a:t>6.     </a:t>
            </a:r>
            <a:r>
              <a:rPr lang="ru-RU" sz="2200" dirty="0" err="1"/>
              <a:t>Заздалегідь</a:t>
            </a:r>
            <a:r>
              <a:rPr lang="ru-RU" sz="2200" dirty="0"/>
              <a:t> </a:t>
            </a:r>
            <a:r>
              <a:rPr lang="ru-RU" sz="2200" dirty="0" err="1"/>
              <a:t>довідайтесь</a:t>
            </a:r>
            <a:r>
              <a:rPr lang="ru-RU" sz="2200" dirty="0"/>
              <a:t> </a:t>
            </a:r>
            <a:r>
              <a:rPr lang="ru-RU" sz="2200" dirty="0" err="1"/>
              <a:t>телефони</a:t>
            </a:r>
            <a:r>
              <a:rPr lang="ru-RU" sz="2200" dirty="0"/>
              <a:t> та </a:t>
            </a:r>
            <a:r>
              <a:rPr lang="ru-RU" sz="2200" dirty="0" err="1"/>
              <a:t>адреси</a:t>
            </a:r>
            <a:r>
              <a:rPr lang="ru-RU" sz="2200" dirty="0"/>
              <a:t> </a:t>
            </a:r>
            <a:r>
              <a:rPr lang="ru-RU" sz="2200" dirty="0" err="1"/>
              <a:t>місцевих</a:t>
            </a:r>
            <a:r>
              <a:rPr lang="ru-RU" sz="2200" dirty="0"/>
              <a:t> служб 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зможуть</a:t>
            </a:r>
            <a:r>
              <a:rPr lang="ru-RU" sz="2200" dirty="0"/>
              <a:t> </a:t>
            </a:r>
            <a:r>
              <a:rPr lang="ru-RU" sz="2200" dirty="0" err="1"/>
              <a:t>надати</a:t>
            </a:r>
            <a:r>
              <a:rPr lang="ru-RU" sz="2200" dirty="0"/>
              <a:t> </a:t>
            </a:r>
            <a:r>
              <a:rPr lang="ru-RU" sz="2200" dirty="0" err="1"/>
              <a:t>необхідну</a:t>
            </a:r>
            <a:r>
              <a:rPr lang="ru-RU" sz="2200" dirty="0"/>
              <a:t> </a:t>
            </a:r>
            <a:r>
              <a:rPr lang="ru-RU" sz="2200" dirty="0" err="1"/>
              <a:t>підтримку</a:t>
            </a:r>
            <a:r>
              <a:rPr lang="ru-RU" sz="2200" dirty="0"/>
              <a:t> (</a:t>
            </a:r>
            <a:r>
              <a:rPr lang="ru-RU" sz="2200" dirty="0" err="1"/>
              <a:t>соціальні</a:t>
            </a:r>
            <a:r>
              <a:rPr lang="ru-RU" sz="2200" dirty="0"/>
              <a:t> </a:t>
            </a:r>
            <a:r>
              <a:rPr lang="ru-RU" sz="2200" dirty="0" err="1"/>
              <a:t>служби</a:t>
            </a:r>
            <a:r>
              <a:rPr lang="ru-RU" sz="2200" dirty="0"/>
              <a:t>, </a:t>
            </a:r>
            <a:r>
              <a:rPr lang="ru-RU" sz="2200" dirty="0" err="1"/>
              <a:t>телефони</a:t>
            </a:r>
            <a:r>
              <a:rPr lang="ru-RU" sz="2200" dirty="0"/>
              <a:t> </a:t>
            </a:r>
            <a:r>
              <a:rPr lang="ru-RU" sz="2200" dirty="0" err="1"/>
              <a:t>довіри</a:t>
            </a:r>
            <a:r>
              <a:rPr lang="ru-RU" sz="2200" dirty="0"/>
              <a:t>, телефон  </a:t>
            </a:r>
            <a:r>
              <a:rPr lang="ru-RU" sz="2200" dirty="0" err="1"/>
              <a:t>дільничого</a:t>
            </a:r>
            <a:r>
              <a:rPr lang="ru-RU" sz="2200" dirty="0"/>
              <a:t>  </a:t>
            </a:r>
            <a:r>
              <a:rPr lang="ru-RU" sz="2200" dirty="0" err="1"/>
              <a:t>інспектора</a:t>
            </a:r>
            <a:r>
              <a:rPr lang="ru-RU" sz="2200" dirty="0"/>
              <a:t>, </a:t>
            </a:r>
            <a:r>
              <a:rPr lang="ru-RU" sz="2200" dirty="0" err="1"/>
              <a:t>служби</a:t>
            </a:r>
            <a:r>
              <a:rPr lang="ru-RU" sz="2200" dirty="0"/>
              <a:t> у справах </a:t>
            </a:r>
            <a:r>
              <a:rPr lang="ru-RU" sz="2200" dirty="0" err="1"/>
              <a:t>неповнолітніх</a:t>
            </a:r>
            <a:r>
              <a:rPr lang="ru-RU" sz="2200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6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733256"/>
            <a:ext cx="6356176" cy="43894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«Правила безпеки»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48314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Правила </a:t>
            </a:r>
            <a:r>
              <a:rPr lang="ru-RU" sz="3600" b="1" dirty="0" err="1">
                <a:solidFill>
                  <a:srgbClr val="C00000"/>
                </a:solidFill>
              </a:rPr>
              <a:t>які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допоможуть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запобігти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насильству</a:t>
            </a:r>
            <a:r>
              <a:rPr lang="ru-RU" sz="3600" b="1" dirty="0">
                <a:solidFill>
                  <a:srgbClr val="C00000"/>
                </a:solidFill>
              </a:rPr>
              <a:t> на </a:t>
            </a:r>
            <a:r>
              <a:rPr lang="ru-RU" sz="3600" b="1" dirty="0" err="1">
                <a:solidFill>
                  <a:srgbClr val="C00000"/>
                </a:solidFill>
              </a:rPr>
              <a:t>вулиці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  <a:endParaRPr lang="ru-RU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1.     В </a:t>
            </a:r>
            <a:r>
              <a:rPr lang="ru-RU" dirty="0" err="1"/>
              <a:t>пізній</a:t>
            </a:r>
            <a:r>
              <a:rPr lang="ru-RU" dirty="0"/>
              <a:t> час не </a:t>
            </a:r>
            <a:r>
              <a:rPr lang="ru-RU" dirty="0" err="1"/>
              <a:t>ходіть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по </a:t>
            </a:r>
            <a:r>
              <a:rPr lang="ru-RU" dirty="0" err="1"/>
              <a:t>вулиці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2.     Знайте </a:t>
            </a:r>
            <a:r>
              <a:rPr lang="ru-RU" dirty="0" err="1"/>
              <a:t>елементарні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самооборони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3.     Продумайте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акт </a:t>
            </a:r>
            <a:r>
              <a:rPr lang="ru-RU" dirty="0" err="1"/>
              <a:t>насильства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4.     Майте при </a:t>
            </a:r>
            <a:r>
              <a:rPr lang="ru-RU" dirty="0" err="1"/>
              <a:t>собі</a:t>
            </a:r>
            <a:r>
              <a:rPr lang="ru-RU" dirty="0"/>
              <a:t> один з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: 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балончик</a:t>
            </a:r>
            <a:r>
              <a:rPr lang="ru-RU" dirty="0"/>
              <a:t> дезодорант, пилочку…. Та продумайте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акту </a:t>
            </a:r>
            <a:r>
              <a:rPr lang="ru-RU" dirty="0" err="1"/>
              <a:t>насильства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5.     </a:t>
            </a:r>
            <a:r>
              <a:rPr lang="ru-RU" dirty="0" err="1"/>
              <a:t>Відчуваєте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–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тікайте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6.     На вас напали – </a:t>
            </a:r>
            <a:r>
              <a:rPr lang="ru-RU" dirty="0" err="1"/>
              <a:t>кричіть</a:t>
            </a:r>
            <a:r>
              <a:rPr lang="ru-RU" dirty="0"/>
              <a:t>, </a:t>
            </a:r>
            <a:r>
              <a:rPr lang="ru-RU" dirty="0" err="1"/>
              <a:t>біжіть</a:t>
            </a:r>
            <a:r>
              <a:rPr lang="ru-RU" dirty="0"/>
              <a:t>, </a:t>
            </a:r>
            <a:r>
              <a:rPr lang="ru-RU" dirty="0" err="1"/>
              <a:t>привертайте</a:t>
            </a:r>
            <a:r>
              <a:rPr lang="ru-RU" dirty="0"/>
              <a:t> до себе </a:t>
            </a:r>
            <a:r>
              <a:rPr lang="ru-RU" dirty="0" err="1"/>
              <a:t>увагу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7.     </a:t>
            </a:r>
            <a:r>
              <a:rPr lang="ru-RU" dirty="0" err="1"/>
              <a:t>Телефонуйте</a:t>
            </a:r>
            <a:r>
              <a:rPr lang="ru-RU" dirty="0"/>
              <a:t> до </a:t>
            </a:r>
            <a:r>
              <a:rPr lang="ru-RU" dirty="0" err="1"/>
              <a:t>міліції</a:t>
            </a:r>
            <a:r>
              <a:rPr lang="ru-RU" dirty="0"/>
              <a:t>, </a:t>
            </a:r>
            <a:r>
              <a:rPr lang="ru-RU" dirty="0" err="1"/>
              <a:t>швидкої</a:t>
            </a:r>
            <a:r>
              <a:rPr lang="ru-RU" dirty="0"/>
              <a:t> ,</a:t>
            </a:r>
          </a:p>
          <a:p>
            <a:pPr marL="0" indent="0">
              <a:buNone/>
            </a:pPr>
            <a:r>
              <a:rPr lang="ru-RU" dirty="0"/>
              <a:t>8.     </a:t>
            </a:r>
            <a:r>
              <a:rPr lang="ru-RU" dirty="0" err="1"/>
              <a:t>Виключіть</a:t>
            </a:r>
            <a:r>
              <a:rPr lang="ru-RU" dirty="0"/>
              <a:t> </a:t>
            </a:r>
            <a:r>
              <a:rPr lang="ru-RU" dirty="0" err="1"/>
              <a:t>непорозуміння</a:t>
            </a:r>
            <a:r>
              <a:rPr lang="ru-RU" dirty="0"/>
              <a:t>: будьте </a:t>
            </a:r>
            <a:r>
              <a:rPr lang="ru-RU" dirty="0" err="1"/>
              <a:t>впевнені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ваш </a:t>
            </a:r>
            <a:r>
              <a:rPr lang="ru-RU" dirty="0" err="1"/>
              <a:t>знайомий</a:t>
            </a:r>
            <a:r>
              <a:rPr lang="ru-RU" dirty="0"/>
              <a:t> друг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дозволеного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9.     Не впускайте в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незнайомців</a:t>
            </a:r>
            <a:r>
              <a:rPr lang="ru-RU" dirty="0"/>
              <a:t> особливо,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почуваєте</a:t>
            </a:r>
            <a:r>
              <a:rPr lang="ru-RU" dirty="0"/>
              <a:t> себе не </a:t>
            </a:r>
            <a:r>
              <a:rPr lang="ru-RU" dirty="0" err="1"/>
              <a:t>спокійно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10.      Не </a:t>
            </a:r>
            <a:r>
              <a:rPr lang="ru-RU" dirty="0" err="1"/>
              <a:t>сідайте</a:t>
            </a:r>
            <a:r>
              <a:rPr lang="ru-RU" dirty="0"/>
              <a:t> з </a:t>
            </a:r>
            <a:r>
              <a:rPr lang="ru-RU" dirty="0" err="1"/>
              <a:t>незнайомцями</a:t>
            </a:r>
            <a:r>
              <a:rPr lang="ru-RU" dirty="0"/>
              <a:t> до </a:t>
            </a:r>
            <a:r>
              <a:rPr lang="ru-RU" dirty="0" err="1"/>
              <a:t>ліфту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1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6140152" cy="65496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«Правила безпеки»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058472" cy="5119464"/>
          </a:xfrm>
        </p:spPr>
        <p:txBody>
          <a:bodyPr>
            <a:normAutofit fontScale="47500" lnSpcReduction="20000"/>
          </a:bodyPr>
          <a:lstStyle/>
          <a:p>
            <a:pPr marL="914400" lvl="3" indent="0" algn="ctr">
              <a:buNone/>
            </a:pPr>
            <a:r>
              <a:rPr lang="ru-RU" sz="5300" b="1" dirty="0" err="1">
                <a:solidFill>
                  <a:srgbClr val="C00000"/>
                </a:solidFill>
              </a:rPr>
              <a:t>Повідомлення</a:t>
            </a:r>
            <a:r>
              <a:rPr lang="ru-RU" sz="5300" b="1" dirty="0">
                <a:solidFill>
                  <a:srgbClr val="C00000"/>
                </a:solidFill>
              </a:rPr>
              <a:t> для </a:t>
            </a:r>
            <a:r>
              <a:rPr lang="ru-RU" sz="5300" b="1" dirty="0" err="1">
                <a:solidFill>
                  <a:srgbClr val="C00000"/>
                </a:solidFill>
              </a:rPr>
              <a:t>підлітків</a:t>
            </a:r>
            <a:endParaRPr lang="ru-RU" sz="5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dirty="0"/>
              <a:t>1. Поговори </a:t>
            </a:r>
            <a:r>
              <a:rPr lang="ru-RU" sz="3800" dirty="0" err="1"/>
              <a:t>зі</a:t>
            </a:r>
            <a:r>
              <a:rPr lang="ru-RU" sz="3800" dirty="0"/>
              <a:t> </a:t>
            </a:r>
            <a:r>
              <a:rPr lang="ru-RU" sz="3800" dirty="0" err="1"/>
              <a:t>своїми</a:t>
            </a:r>
            <a:r>
              <a:rPr lang="ru-RU" sz="3800" dirty="0"/>
              <a:t> батьками </a:t>
            </a:r>
            <a:r>
              <a:rPr lang="ru-RU" sz="3800" dirty="0" err="1"/>
              <a:t>або</a:t>
            </a:r>
            <a:r>
              <a:rPr lang="ru-RU" sz="3800" dirty="0"/>
              <a:t> </a:t>
            </a:r>
            <a:r>
              <a:rPr lang="ru-RU" sz="3800" dirty="0" err="1"/>
              <a:t>іншими</a:t>
            </a:r>
            <a:r>
              <a:rPr lang="ru-RU" sz="3800" dirty="0"/>
              <a:t> </a:t>
            </a:r>
            <a:r>
              <a:rPr lang="ru-RU" sz="3800" dirty="0" err="1"/>
              <a:t>відповідальними</a:t>
            </a:r>
            <a:r>
              <a:rPr lang="ru-RU" sz="3800" dirty="0"/>
              <a:t> </a:t>
            </a:r>
            <a:r>
              <a:rPr lang="ru-RU" sz="3800" dirty="0" err="1"/>
              <a:t>дорослими</a:t>
            </a:r>
            <a:r>
              <a:rPr lang="ru-RU" sz="3800" dirty="0"/>
              <a:t> про те,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ти</a:t>
            </a:r>
            <a:r>
              <a:rPr lang="ru-RU" sz="3800" dirty="0"/>
              <a:t> </a:t>
            </a:r>
            <a:r>
              <a:rPr lang="ru-RU" sz="3800" dirty="0" err="1"/>
              <a:t>можеш</a:t>
            </a:r>
            <a:r>
              <a:rPr lang="ru-RU" sz="3800" dirty="0"/>
              <a:t> </a:t>
            </a:r>
            <a:r>
              <a:rPr lang="ru-RU" sz="3800" dirty="0" err="1"/>
              <a:t>зробити</a:t>
            </a:r>
            <a:r>
              <a:rPr lang="ru-RU" sz="3800" dirty="0"/>
              <a:t> для того, </a:t>
            </a:r>
            <a:r>
              <a:rPr lang="ru-RU" sz="3800" dirty="0" err="1"/>
              <a:t>щоб</a:t>
            </a:r>
            <a:r>
              <a:rPr lang="ru-RU" sz="3800" dirty="0"/>
              <a:t> не </a:t>
            </a:r>
            <a:r>
              <a:rPr lang="ru-RU" sz="3800" dirty="0" err="1"/>
              <a:t>піддаватися</a:t>
            </a:r>
            <a:r>
              <a:rPr lang="ru-RU" sz="3800" dirty="0"/>
              <a:t> </a:t>
            </a:r>
            <a:r>
              <a:rPr lang="ru-RU" sz="3800" dirty="0" err="1"/>
              <a:t>насильству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r>
              <a:rPr lang="ru-RU" sz="3800" dirty="0"/>
              <a:t>2. </a:t>
            </a:r>
            <a:r>
              <a:rPr lang="ru-RU" sz="3800" dirty="0" err="1"/>
              <a:t>Наскільки</a:t>
            </a:r>
            <a:r>
              <a:rPr lang="ru-RU" sz="3800" dirty="0"/>
              <a:t> </a:t>
            </a:r>
            <a:r>
              <a:rPr lang="ru-RU" sz="3800" dirty="0" err="1"/>
              <a:t>це</a:t>
            </a:r>
            <a:r>
              <a:rPr lang="ru-RU" sz="3800" dirty="0"/>
              <a:t> </a:t>
            </a:r>
            <a:r>
              <a:rPr lang="ru-RU" sz="3800" dirty="0" err="1"/>
              <a:t>можливо</a:t>
            </a:r>
            <a:r>
              <a:rPr lang="ru-RU" sz="3800" dirty="0"/>
              <a:t>, </a:t>
            </a:r>
            <a:r>
              <a:rPr lang="ru-RU" sz="3800" dirty="0" err="1"/>
              <a:t>намагайся</a:t>
            </a:r>
            <a:r>
              <a:rPr lang="ru-RU" sz="3800" dirty="0"/>
              <a:t> не </a:t>
            </a:r>
            <a:r>
              <a:rPr lang="ru-RU" sz="3800" dirty="0" err="1"/>
              <a:t>бувати</a:t>
            </a:r>
            <a:r>
              <a:rPr lang="ru-RU" sz="3800" dirty="0"/>
              <a:t> в </a:t>
            </a:r>
            <a:r>
              <a:rPr lang="ru-RU" sz="3800" dirty="0" err="1"/>
              <a:t>місцях</a:t>
            </a:r>
            <a:r>
              <a:rPr lang="ru-RU" sz="3800" dirty="0"/>
              <a:t>, де </a:t>
            </a:r>
            <a:r>
              <a:rPr lang="ru-RU" sz="3800" dirty="0" err="1"/>
              <a:t>ти</a:t>
            </a:r>
            <a:r>
              <a:rPr lang="ru-RU" sz="3800" dirty="0"/>
              <a:t> </a:t>
            </a:r>
            <a:r>
              <a:rPr lang="ru-RU" sz="3800" dirty="0" err="1"/>
              <a:t>можеш</a:t>
            </a:r>
            <a:r>
              <a:rPr lang="ru-RU" sz="3800" dirty="0"/>
              <a:t> </a:t>
            </a:r>
            <a:r>
              <a:rPr lang="ru-RU" sz="3800" dirty="0" err="1"/>
              <a:t>піддатися</a:t>
            </a:r>
            <a:r>
              <a:rPr lang="ru-RU" sz="3800" dirty="0"/>
              <a:t> </a:t>
            </a:r>
            <a:r>
              <a:rPr lang="ru-RU" sz="3800" dirty="0" err="1"/>
              <a:t>насильству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r>
              <a:rPr lang="ru-RU" sz="3800" dirty="0"/>
              <a:t>3. </a:t>
            </a:r>
            <a:r>
              <a:rPr lang="ru-RU" sz="3800" dirty="0" err="1"/>
              <a:t>Якщо</a:t>
            </a:r>
            <a:r>
              <a:rPr lang="ru-RU" sz="3800" dirty="0"/>
              <a:t> </a:t>
            </a:r>
            <a:r>
              <a:rPr lang="ru-RU" sz="3800" dirty="0" err="1"/>
              <a:t>ти</a:t>
            </a:r>
            <a:r>
              <a:rPr lang="ru-RU" sz="3800" dirty="0"/>
              <a:t> </a:t>
            </a:r>
            <a:r>
              <a:rPr lang="ru-RU" sz="3800" dirty="0" err="1"/>
              <a:t>опинився</a:t>
            </a:r>
            <a:r>
              <a:rPr lang="ru-RU" sz="3800" dirty="0"/>
              <a:t> (</a:t>
            </a:r>
            <a:r>
              <a:rPr lang="ru-RU" sz="3800" dirty="0" err="1"/>
              <a:t>опинилася</a:t>
            </a:r>
            <a:r>
              <a:rPr lang="ru-RU" sz="3800" dirty="0"/>
              <a:t>) у </a:t>
            </a:r>
            <a:r>
              <a:rPr lang="ru-RU" sz="3800" dirty="0" err="1"/>
              <a:t>середовищі</a:t>
            </a:r>
            <a:r>
              <a:rPr lang="ru-RU" sz="3800" dirty="0"/>
              <a:t>, в </a:t>
            </a:r>
            <a:r>
              <a:rPr lang="ru-RU" sz="3800" dirty="0" err="1"/>
              <a:t>якому</a:t>
            </a:r>
            <a:r>
              <a:rPr lang="ru-RU" sz="3800" dirty="0"/>
              <a:t> </a:t>
            </a:r>
            <a:r>
              <a:rPr lang="ru-RU" sz="3800" dirty="0" err="1"/>
              <a:t>ти</a:t>
            </a:r>
            <a:r>
              <a:rPr lang="ru-RU" sz="3800" dirty="0"/>
              <a:t> </a:t>
            </a:r>
            <a:r>
              <a:rPr lang="ru-RU" sz="3800" dirty="0" err="1"/>
              <a:t>відчуваєш</a:t>
            </a:r>
            <a:r>
              <a:rPr lang="ru-RU" sz="3800" dirty="0"/>
              <a:t> </a:t>
            </a:r>
            <a:r>
              <a:rPr lang="ru-RU" sz="3800" dirty="0" err="1"/>
              <a:t>небезпеку</a:t>
            </a:r>
            <a:r>
              <a:rPr lang="ru-RU" sz="3800" dirty="0"/>
              <a:t>, </a:t>
            </a:r>
            <a:r>
              <a:rPr lang="ru-RU" sz="3800" dirty="0" err="1"/>
              <a:t>піди</a:t>
            </a:r>
            <a:r>
              <a:rPr lang="ru-RU" sz="3800" dirty="0"/>
              <a:t> з </a:t>
            </a:r>
            <a:r>
              <a:rPr lang="ru-RU" sz="3800" dirty="0" err="1"/>
              <a:t>цього</a:t>
            </a:r>
            <a:r>
              <a:rPr lang="ru-RU" sz="3800" dirty="0"/>
              <a:t> </a:t>
            </a:r>
            <a:r>
              <a:rPr lang="ru-RU" sz="3800" dirty="0" err="1"/>
              <a:t>місця</a:t>
            </a:r>
            <a:r>
              <a:rPr lang="ru-RU" sz="3800" dirty="0"/>
              <a:t> </a:t>
            </a:r>
            <a:r>
              <a:rPr lang="ru-RU" sz="3800" dirty="0" err="1"/>
              <a:t>якнайшвидше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r>
              <a:rPr lang="ru-RU" sz="3800" dirty="0"/>
              <a:t>4. </a:t>
            </a:r>
            <a:r>
              <a:rPr lang="ru-RU" sz="3800" dirty="0" err="1"/>
              <a:t>Якщо</a:t>
            </a:r>
            <a:r>
              <a:rPr lang="ru-RU" sz="3800" dirty="0"/>
              <a:t> </a:t>
            </a:r>
            <a:r>
              <a:rPr lang="ru-RU" sz="3800" dirty="0" err="1"/>
              <a:t>хтось</a:t>
            </a:r>
            <a:r>
              <a:rPr lang="ru-RU" sz="3800" dirty="0"/>
              <a:t> </a:t>
            </a:r>
            <a:r>
              <a:rPr lang="ru-RU" sz="3800" dirty="0" err="1"/>
              <a:t>намагається</a:t>
            </a:r>
            <a:r>
              <a:rPr lang="ru-RU" sz="3800" dirty="0"/>
              <a:t> </a:t>
            </a:r>
            <a:r>
              <a:rPr lang="ru-RU" sz="3800" dirty="0" err="1"/>
              <a:t>схилити</a:t>
            </a:r>
            <a:r>
              <a:rPr lang="ru-RU" sz="3800" dirty="0"/>
              <a:t> тебе до сексуального контакту, </a:t>
            </a:r>
            <a:r>
              <a:rPr lang="ru-RU" sz="3800" dirty="0" err="1"/>
              <a:t>чітко</a:t>
            </a:r>
            <a:r>
              <a:rPr lang="ru-RU" sz="3800" dirty="0"/>
              <a:t> дай </a:t>
            </a:r>
            <a:r>
              <a:rPr lang="ru-RU" sz="3800" dirty="0" err="1"/>
              <a:t>зрозумітисвоїми</a:t>
            </a:r>
            <a:r>
              <a:rPr lang="ru-RU" sz="3800" dirty="0"/>
              <a:t> словами та </a:t>
            </a:r>
            <a:r>
              <a:rPr lang="ru-RU" sz="3800" dirty="0" err="1"/>
              <a:t>діями</a:t>
            </a:r>
            <a:r>
              <a:rPr lang="ru-RU" sz="3800" dirty="0"/>
              <a:t>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ти</a:t>
            </a:r>
            <a:r>
              <a:rPr lang="ru-RU" sz="3800" dirty="0"/>
              <a:t> </a:t>
            </a:r>
            <a:r>
              <a:rPr lang="ru-RU" sz="3800" dirty="0" err="1"/>
              <a:t>цього</a:t>
            </a:r>
            <a:r>
              <a:rPr lang="ru-RU" sz="3800" dirty="0"/>
              <a:t> не </a:t>
            </a:r>
            <a:r>
              <a:rPr lang="ru-RU" sz="3800" dirty="0" err="1"/>
              <a:t>хочеш</a:t>
            </a:r>
            <a:r>
              <a:rPr lang="ru-RU" sz="3800" dirty="0"/>
              <a:t>. У </a:t>
            </a:r>
            <a:r>
              <a:rPr lang="ru-RU" sz="3800" dirty="0" err="1"/>
              <a:t>разі</a:t>
            </a:r>
            <a:r>
              <a:rPr lang="ru-RU" sz="3800" dirty="0"/>
              <a:t> потреби </a:t>
            </a:r>
            <a:r>
              <a:rPr lang="ru-RU" sz="3800" dirty="0" err="1"/>
              <a:t>поклич</a:t>
            </a:r>
            <a:r>
              <a:rPr lang="ru-RU" sz="3800" dirty="0"/>
              <a:t> на </a:t>
            </a:r>
            <a:r>
              <a:rPr lang="ru-RU" sz="3800" dirty="0" err="1"/>
              <a:t>допомогу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r>
              <a:rPr lang="ru-RU" sz="3800" dirty="0"/>
              <a:t>5. </a:t>
            </a:r>
            <a:r>
              <a:rPr lang="ru-RU" sz="3800" dirty="0" err="1"/>
              <a:t>Розбіжності</a:t>
            </a:r>
            <a:r>
              <a:rPr lang="ru-RU" sz="3800" dirty="0"/>
              <a:t> та </a:t>
            </a:r>
            <a:r>
              <a:rPr lang="ru-RU" sz="3800" dirty="0" err="1"/>
              <a:t>суперечки</a:t>
            </a:r>
            <a:r>
              <a:rPr lang="ru-RU" sz="3800" dirty="0"/>
              <a:t> </a:t>
            </a:r>
            <a:r>
              <a:rPr lang="ru-RU" sz="3800" dirty="0" err="1"/>
              <a:t>можуть</a:t>
            </a:r>
            <a:r>
              <a:rPr lang="ru-RU" sz="3800" dirty="0"/>
              <a:t> </a:t>
            </a:r>
            <a:r>
              <a:rPr lang="ru-RU" sz="3800" dirty="0" err="1"/>
              <a:t>траплятися</a:t>
            </a:r>
            <a:r>
              <a:rPr lang="ru-RU" sz="3800" dirty="0"/>
              <a:t> час </a:t>
            </a:r>
            <a:r>
              <a:rPr lang="ru-RU" sz="3800" dirty="0" err="1"/>
              <a:t>від</a:t>
            </a:r>
            <a:r>
              <a:rPr lang="ru-RU" sz="3800" dirty="0"/>
              <a:t> часу. </a:t>
            </a:r>
            <a:r>
              <a:rPr lang="ru-RU" sz="3800" dirty="0" err="1"/>
              <a:t>Якщо</a:t>
            </a:r>
            <a:r>
              <a:rPr lang="ru-RU" sz="3800" dirty="0"/>
              <a:t> вони </a:t>
            </a:r>
            <a:r>
              <a:rPr lang="ru-RU" sz="3800" dirty="0" err="1" smtClean="0"/>
              <a:t>трапляються,намагайся</a:t>
            </a:r>
            <a:r>
              <a:rPr lang="ru-RU" sz="3800" dirty="0"/>
              <a:t>  </a:t>
            </a:r>
            <a:r>
              <a:rPr lang="ru-RU" sz="3800" dirty="0" err="1"/>
              <a:t>зберігати</a:t>
            </a:r>
            <a:r>
              <a:rPr lang="ru-RU" sz="3800" dirty="0"/>
              <a:t>  </a:t>
            </a:r>
            <a:r>
              <a:rPr lang="ru-RU" sz="3800" dirty="0" err="1"/>
              <a:t>спокій</a:t>
            </a:r>
            <a:r>
              <a:rPr lang="ru-RU" sz="3800" dirty="0"/>
              <a:t>  і  </a:t>
            </a:r>
            <a:r>
              <a:rPr lang="ru-RU" sz="3800" dirty="0" err="1"/>
              <a:t>вирішувати</a:t>
            </a:r>
            <a:r>
              <a:rPr lang="ru-RU" sz="3800" dirty="0"/>
              <a:t>  </a:t>
            </a:r>
            <a:r>
              <a:rPr lang="ru-RU" sz="3800" dirty="0" err="1"/>
              <a:t>їх</a:t>
            </a:r>
            <a:r>
              <a:rPr lang="ru-RU" sz="3800" dirty="0"/>
              <a:t>  </a:t>
            </a:r>
            <a:r>
              <a:rPr lang="ru-RU" sz="3800" dirty="0" err="1"/>
              <a:t>ненасильницькими</a:t>
            </a:r>
            <a:r>
              <a:rPr lang="ru-RU" sz="3800" dirty="0"/>
              <a:t>  методами.  </a:t>
            </a:r>
            <a:r>
              <a:rPr lang="ru-RU" sz="3800" dirty="0" err="1"/>
              <a:t>Докладай</a:t>
            </a:r>
            <a:r>
              <a:rPr lang="ru-RU" sz="3800" dirty="0"/>
              <a:t> </a:t>
            </a:r>
            <a:r>
              <a:rPr lang="ru-RU" sz="3800" dirty="0" err="1"/>
              <a:t>усіх</a:t>
            </a:r>
            <a:r>
              <a:rPr lang="ru-RU" sz="3800" dirty="0"/>
              <a:t> </a:t>
            </a:r>
            <a:r>
              <a:rPr lang="ru-RU" sz="3800" dirty="0" err="1"/>
              <a:t>зусиль</a:t>
            </a:r>
            <a:r>
              <a:rPr lang="ru-RU" sz="3800" dirty="0"/>
              <a:t> для того, </a:t>
            </a:r>
            <a:r>
              <a:rPr lang="ru-RU" sz="3800" dirty="0" err="1"/>
              <a:t>щоб</a:t>
            </a:r>
            <a:r>
              <a:rPr lang="ru-RU" sz="3800" dirty="0"/>
              <a:t> не </a:t>
            </a:r>
            <a:r>
              <a:rPr lang="ru-RU" sz="3800" dirty="0" err="1"/>
              <a:t>провокувати</a:t>
            </a:r>
            <a:r>
              <a:rPr lang="ru-RU" sz="3800" dirty="0"/>
              <a:t> </a:t>
            </a:r>
            <a:r>
              <a:rPr lang="ru-RU" sz="3800" dirty="0" err="1"/>
              <a:t>насильства</a:t>
            </a:r>
            <a:r>
              <a:rPr lang="ru-RU" sz="3800" dirty="0"/>
              <a:t> та не </a:t>
            </a:r>
            <a:r>
              <a:rPr lang="ru-RU" sz="3800" dirty="0" err="1"/>
              <a:t>відповідати</a:t>
            </a:r>
            <a:r>
              <a:rPr lang="ru-RU" sz="3800" dirty="0"/>
              <a:t> на </a:t>
            </a:r>
            <a:r>
              <a:rPr lang="ru-RU" sz="3800" dirty="0" err="1"/>
              <a:t>провокацію</a:t>
            </a:r>
            <a:r>
              <a:rPr lang="ru-RU" sz="3800" dirty="0"/>
              <a:t> </a:t>
            </a:r>
            <a:r>
              <a:rPr lang="ru-RU" sz="3800" dirty="0" err="1"/>
              <a:t>насильством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r>
              <a:rPr lang="ru-RU" sz="3800" dirty="0"/>
              <a:t>6. </a:t>
            </a:r>
            <a:r>
              <a:rPr lang="ru-RU" sz="3800" dirty="0" err="1"/>
              <a:t>Якщо</a:t>
            </a:r>
            <a:r>
              <a:rPr lang="ru-RU" sz="3800" dirty="0"/>
              <a:t> до тебе </a:t>
            </a:r>
            <a:r>
              <a:rPr lang="ru-RU" sz="3800" dirty="0" err="1"/>
              <a:t>було</a:t>
            </a:r>
            <a:r>
              <a:rPr lang="ru-RU" sz="3800" dirty="0"/>
              <a:t> </a:t>
            </a:r>
            <a:r>
              <a:rPr lang="ru-RU" sz="3800" dirty="0" err="1"/>
              <a:t>застосовано</a:t>
            </a:r>
            <a:r>
              <a:rPr lang="ru-RU" sz="3800" dirty="0"/>
              <a:t> </a:t>
            </a:r>
            <a:r>
              <a:rPr lang="ru-RU" sz="3800" dirty="0" err="1"/>
              <a:t>фізичне</a:t>
            </a:r>
            <a:r>
              <a:rPr lang="ru-RU" sz="3800" dirty="0"/>
              <a:t> </a:t>
            </a:r>
            <a:r>
              <a:rPr lang="ru-RU" sz="3800" dirty="0" err="1"/>
              <a:t>чи</a:t>
            </a:r>
            <a:r>
              <a:rPr lang="ru-RU" sz="3800" dirty="0"/>
              <a:t> </a:t>
            </a:r>
            <a:r>
              <a:rPr lang="ru-RU" sz="3800" dirty="0" err="1"/>
              <a:t>сексуальне</a:t>
            </a:r>
            <a:r>
              <a:rPr lang="ru-RU" sz="3800" dirty="0"/>
              <a:t> </a:t>
            </a:r>
            <a:r>
              <a:rPr lang="ru-RU" sz="3800" dirty="0" err="1"/>
              <a:t>насильство</a:t>
            </a:r>
            <a:r>
              <a:rPr lang="ru-RU" sz="3800" dirty="0"/>
              <a:t> </a:t>
            </a:r>
            <a:r>
              <a:rPr lang="ru-RU" sz="3800" dirty="0" err="1"/>
              <a:t>або</a:t>
            </a:r>
            <a:r>
              <a:rPr lang="ru-RU" sz="3800" dirty="0"/>
              <a:t> тебе </a:t>
            </a:r>
            <a:r>
              <a:rPr lang="ru-RU" sz="3800" dirty="0" err="1"/>
              <a:t>змусили</a:t>
            </a:r>
            <a:r>
              <a:rPr lang="ru-RU" sz="3800" dirty="0"/>
              <a:t> </a:t>
            </a:r>
            <a:r>
              <a:rPr lang="ru-RU" sz="3800" dirty="0" err="1"/>
              <a:t>зробити</a:t>
            </a:r>
            <a:r>
              <a:rPr lang="ru-RU" sz="3800" dirty="0"/>
              <a:t> </a:t>
            </a:r>
            <a:r>
              <a:rPr lang="ru-RU" sz="3800" dirty="0" err="1"/>
              <a:t>щось</a:t>
            </a:r>
            <a:r>
              <a:rPr lang="ru-RU" sz="3800" dirty="0"/>
              <a:t>, </a:t>
            </a:r>
            <a:r>
              <a:rPr lang="ru-RU" sz="3800" dirty="0" err="1"/>
              <a:t>чого</a:t>
            </a:r>
            <a:r>
              <a:rPr lang="ru-RU" sz="3800" dirty="0"/>
              <a:t> </a:t>
            </a:r>
            <a:r>
              <a:rPr lang="ru-RU" sz="3800" dirty="0" err="1"/>
              <a:t>ти</a:t>
            </a:r>
            <a:r>
              <a:rPr lang="ru-RU" sz="3800" dirty="0"/>
              <a:t> не </a:t>
            </a:r>
            <a:r>
              <a:rPr lang="ru-RU" sz="3800" dirty="0" err="1"/>
              <a:t>хотів</a:t>
            </a:r>
            <a:r>
              <a:rPr lang="ru-RU" sz="3800" dirty="0"/>
              <a:t> (не </a:t>
            </a:r>
            <a:r>
              <a:rPr lang="ru-RU" sz="3800" dirty="0" err="1"/>
              <a:t>хотіла</a:t>
            </a:r>
            <a:r>
              <a:rPr lang="ru-RU" sz="3800" dirty="0"/>
              <a:t>), </a:t>
            </a:r>
            <a:r>
              <a:rPr lang="ru-RU" sz="3800" dirty="0" err="1"/>
              <a:t>негайно</a:t>
            </a:r>
            <a:r>
              <a:rPr lang="ru-RU" sz="3800" dirty="0"/>
              <a:t> </a:t>
            </a:r>
            <a:r>
              <a:rPr lang="ru-RU" sz="3800" dirty="0" err="1"/>
              <a:t>повідом</a:t>
            </a:r>
            <a:r>
              <a:rPr lang="ru-RU" sz="3800" dirty="0"/>
              <a:t> про </a:t>
            </a:r>
            <a:r>
              <a:rPr lang="ru-RU" sz="3800" dirty="0" err="1"/>
              <a:t>це</a:t>
            </a:r>
            <a:r>
              <a:rPr lang="ru-RU" sz="3800" dirty="0"/>
              <a:t> </a:t>
            </a:r>
            <a:r>
              <a:rPr lang="ru-RU" sz="3800" dirty="0" err="1"/>
              <a:t>своїх</a:t>
            </a:r>
            <a:r>
              <a:rPr lang="ru-RU" sz="3800" dirty="0"/>
              <a:t> </a:t>
            </a:r>
            <a:r>
              <a:rPr lang="ru-RU" sz="3800" dirty="0" err="1"/>
              <a:t>друзів</a:t>
            </a:r>
            <a:r>
              <a:rPr lang="ru-RU" sz="3800" dirty="0"/>
              <a:t>, </a:t>
            </a:r>
            <a:r>
              <a:rPr lang="ru-RU" sz="3800" dirty="0" err="1"/>
              <a:t>батьків</a:t>
            </a:r>
            <a:r>
              <a:rPr lang="ru-RU" sz="3800" dirty="0"/>
              <a:t> </a:t>
            </a:r>
            <a:r>
              <a:rPr lang="ru-RU" sz="3800" dirty="0" err="1"/>
              <a:t>або</a:t>
            </a:r>
            <a:r>
              <a:rPr lang="ru-RU" sz="3800" dirty="0"/>
              <a:t> </a:t>
            </a:r>
            <a:r>
              <a:rPr lang="ru-RU" sz="3800" dirty="0" err="1"/>
              <a:t>інших</a:t>
            </a:r>
            <a:r>
              <a:rPr lang="ru-RU" sz="3800" dirty="0"/>
              <a:t> </a:t>
            </a:r>
            <a:r>
              <a:rPr lang="ru-RU" sz="3800" dirty="0" err="1"/>
              <a:t>відповідних</a:t>
            </a:r>
            <a:r>
              <a:rPr lang="ru-RU" sz="3800" dirty="0"/>
              <a:t> служб. Вони </a:t>
            </a:r>
            <a:r>
              <a:rPr lang="ru-RU" sz="3800" dirty="0" err="1"/>
              <a:t>можуть</a:t>
            </a:r>
            <a:r>
              <a:rPr lang="ru-RU" sz="3800" dirty="0"/>
              <a:t> </a:t>
            </a:r>
            <a:r>
              <a:rPr lang="ru-RU" sz="3800" dirty="0" err="1"/>
              <a:t>надати</a:t>
            </a:r>
            <a:r>
              <a:rPr lang="ru-RU" sz="3800" dirty="0"/>
              <a:t> </a:t>
            </a:r>
            <a:r>
              <a:rPr lang="ru-RU" sz="3800" dirty="0" err="1"/>
              <a:t>тобі</a:t>
            </a:r>
            <a:r>
              <a:rPr lang="ru-RU" sz="3800" dirty="0"/>
              <a:t> </a:t>
            </a:r>
            <a:r>
              <a:rPr lang="ru-RU" sz="3800" dirty="0" err="1"/>
              <a:t>необхідний</a:t>
            </a:r>
            <a:r>
              <a:rPr lang="ru-RU" sz="3800" dirty="0"/>
              <a:t> </a:t>
            </a:r>
            <a:r>
              <a:rPr lang="ru-RU" sz="3800" dirty="0" err="1"/>
              <a:t>допомогу</a:t>
            </a:r>
            <a:r>
              <a:rPr lang="ru-RU" sz="3800" dirty="0"/>
              <a:t> і </a:t>
            </a:r>
            <a:r>
              <a:rPr lang="ru-RU" sz="3800" dirty="0" err="1"/>
              <a:t>підтримку</a:t>
            </a:r>
            <a:r>
              <a:rPr lang="ru-RU" sz="3800" dirty="0"/>
              <a:t>, </a:t>
            </a:r>
            <a:r>
              <a:rPr lang="ru-RU" sz="3800" dirty="0" err="1"/>
              <a:t>запобігти</a:t>
            </a:r>
            <a:r>
              <a:rPr lang="ru-RU" sz="3800" dirty="0"/>
              <a:t> </a:t>
            </a:r>
            <a:r>
              <a:rPr lang="ru-RU" sz="3800" dirty="0" err="1"/>
              <a:t>повторним</a:t>
            </a:r>
            <a:r>
              <a:rPr lang="ru-RU" sz="3800" dirty="0"/>
              <a:t> актам </a:t>
            </a:r>
            <a:r>
              <a:rPr lang="ru-RU" sz="3800" dirty="0" err="1"/>
              <a:t>насильства</a:t>
            </a:r>
            <a:r>
              <a:rPr lang="ru-RU" sz="3800" dirty="0"/>
              <a:t> та </a:t>
            </a:r>
            <a:r>
              <a:rPr lang="ru-RU" sz="3800" dirty="0" err="1"/>
              <a:t>притягнути</a:t>
            </a:r>
            <a:r>
              <a:rPr lang="ru-RU" sz="3800" dirty="0"/>
              <a:t> </a:t>
            </a:r>
            <a:r>
              <a:rPr lang="ru-RU" sz="3800" dirty="0" err="1"/>
              <a:t>зловмисників</a:t>
            </a:r>
            <a:r>
              <a:rPr lang="ru-RU" sz="3800" dirty="0"/>
              <a:t> до </a:t>
            </a:r>
            <a:r>
              <a:rPr lang="ru-RU" sz="3800" dirty="0" err="1"/>
              <a:t>відповідальності</a:t>
            </a:r>
            <a:r>
              <a:rPr lang="ru-RU" sz="3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4060" y="-1"/>
            <a:ext cx="8896428" cy="6669361"/>
          </a:xfrm>
          <a:prstGeom prst="rect">
            <a:avLst/>
          </a:prstGeom>
          <a:noFill/>
        </p:spPr>
      </p:pic>
      <p:pic>
        <p:nvPicPr>
          <p:cNvPr id="5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785794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142984"/>
            <a:ext cx="6592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 може допомогти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00240"/>
            <a:ext cx="842807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Служба у справах дітей;</a:t>
            </a:r>
          </a:p>
          <a:p>
            <a:pPr marL="914400" indent="-914400">
              <a:buAutoNum type="arabicPeriod"/>
            </a:pP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органи опіки і піклування</a:t>
            </a: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;</a:t>
            </a:r>
            <a:endParaRPr lang="uk-UA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914400" indent="-914400">
              <a:buAutoNum type="arabicPeriod"/>
            </a:pP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Соціальна служба для дітей, сім'ї </a:t>
            </a:r>
          </a:p>
          <a:p>
            <a:pPr marL="914400" indent="-914400"/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 молоді ;</a:t>
            </a:r>
          </a:p>
          <a:p>
            <a:pPr marL="914400" indent="-914400">
              <a:buAutoNum type="arabicPeriod" startAt="5"/>
            </a:pPr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Медичні установи;</a:t>
            </a:r>
          </a:p>
          <a:p>
            <a:pPr marL="914400" indent="-914400">
              <a:buAutoNum type="arabicPeriod" startAt="5"/>
            </a:pP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Відділ освіти;</a:t>
            </a:r>
          </a:p>
          <a:p>
            <a:pPr marL="914400" indent="-914400">
              <a:buAutoNum type="arabicPeriod" startAt="5"/>
            </a:pPr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Громадські організації;</a:t>
            </a:r>
          </a:p>
          <a:p>
            <a:pPr marL="914400" indent="-914400">
              <a:buAutoNum type="arabicPeriod" startAt="5"/>
            </a:pPr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Кримінальна міліція.</a:t>
            </a:r>
            <a:endParaRPr lang="uk-UA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914400" indent="-914400">
              <a:buAutoNum type="arabicPeriod" startAt="5"/>
            </a:pPr>
            <a:endParaRPr lang="uk-UA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914400" indent="-914400">
              <a:buAutoNum type="arabicPeriod"/>
            </a:pP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836712"/>
            <a:ext cx="8640960" cy="5335488"/>
          </a:xfrm>
        </p:spPr>
        <p:txBody>
          <a:bodyPr>
            <a:noAutofit/>
          </a:bodyPr>
          <a:lstStyle/>
          <a:p>
            <a:r>
              <a:rPr lang="uk-UA" altLang="ru-RU" sz="3600" b="1" dirty="0">
                <a:solidFill>
                  <a:srgbClr val="C00000"/>
                </a:solidFill>
              </a:rPr>
              <a:t>Всеукраїнська безкоштовна гаряча лінія з питань запобігання насильству –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uk-UA" altLang="ru-RU" sz="3600" b="1" dirty="0">
                <a:solidFill>
                  <a:srgbClr val="C00000"/>
                </a:solidFill>
              </a:rPr>
              <a:t>0-800-500-335 або 386 (для дзвінків з мобільного)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uk-UA" altLang="ru-RU" sz="3600" b="1" dirty="0">
                <a:solidFill>
                  <a:srgbClr val="C00000"/>
                </a:solidFill>
              </a:rPr>
              <a:t> 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uk-UA" altLang="ru-RU" sz="3600" b="1" dirty="0">
                <a:solidFill>
                  <a:srgbClr val="C00000"/>
                </a:solidFill>
              </a:rPr>
              <a:t>Всеукраїнська гаряча дитяча лінія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uk-UA" altLang="ru-RU" sz="3600" b="1" dirty="0">
                <a:solidFill>
                  <a:srgbClr val="C00000"/>
                </a:solidFill>
              </a:rPr>
              <a:t>0-800-500-21-80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uk-UA" altLang="ru-RU" sz="3600" b="1" dirty="0">
                <a:solidFill>
                  <a:srgbClr val="C00000"/>
                </a:solidFill>
              </a:rPr>
              <a:t> 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uk-UA" altLang="ru-RU" sz="3600" b="1" dirty="0">
                <a:solidFill>
                  <a:srgbClr val="C00000"/>
                </a:solidFill>
              </a:rPr>
              <a:t>Телефон довіри 0-800-500-33-50</a:t>
            </a:r>
            <a:r>
              <a:rPr lang="ru-RU" altLang="ru-RU" sz="2400" b="1" dirty="0">
                <a:solidFill>
                  <a:srgbClr val="C00000"/>
                </a:solidFill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13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243408"/>
            <a:ext cx="9148060" cy="6858001"/>
          </a:xfrm>
          <a:prstGeom prst="rect">
            <a:avLst/>
          </a:prstGeom>
          <a:noFill/>
        </p:spPr>
      </p:pic>
      <p:pic>
        <p:nvPicPr>
          <p:cNvPr id="5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785794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571613"/>
            <a:ext cx="777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Вправа – рефлексія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«Виправдання очікувань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тренінг картинки очікув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01" y="4156936"/>
            <a:ext cx="3254711" cy="2441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153130" y="-1"/>
            <a:ext cx="9148060" cy="6858001"/>
          </a:xfrm>
          <a:prstGeom prst="rect">
            <a:avLst/>
          </a:prstGeom>
          <a:noFill/>
        </p:spPr>
      </p:pic>
      <p:pic>
        <p:nvPicPr>
          <p:cNvPr id="5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785794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6142" y="492590"/>
            <a:ext cx="850031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b="1" dirty="0"/>
          </a:p>
          <a:p>
            <a:r>
              <a:rPr lang="uk-UA" sz="4400" b="1" dirty="0" smtClean="0"/>
              <a:t>           </a:t>
            </a:r>
            <a:r>
              <a:rPr lang="uk-UA" sz="4000" b="1" dirty="0" smtClean="0"/>
              <a:t>У </a:t>
            </a:r>
            <a:r>
              <a:rPr lang="uk-UA" sz="4000" b="1" dirty="0"/>
              <a:t>будь-якому разі</a:t>
            </a:r>
            <a:endParaRPr lang="ru-RU" sz="4000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sz="2800" b="1" i="1" dirty="0"/>
              <a:t>Люди часто бувають нелогічними й егоїстичними</a:t>
            </a:r>
            <a:endParaRPr lang="ru-RU" sz="2800" dirty="0"/>
          </a:p>
          <a:p>
            <a:r>
              <a:rPr lang="uk-UA" sz="2800" b="1" i="1" dirty="0"/>
              <a:t>Все одно прощай їм.</a:t>
            </a:r>
            <a:endParaRPr lang="ru-RU" sz="2800" dirty="0"/>
          </a:p>
          <a:p>
            <a:r>
              <a:rPr lang="uk-UA" sz="2800" b="1" i="1" dirty="0"/>
              <a:t>Якщо ти добрий, люди можуть обвинуватити тебе в егоїзмі та прихованих намірах. </a:t>
            </a:r>
            <a:endParaRPr lang="ru-RU" sz="2800" dirty="0"/>
          </a:p>
          <a:p>
            <a:r>
              <a:rPr lang="uk-UA" sz="2800" b="1" i="1" dirty="0"/>
              <a:t>Однак залишайся добрим.</a:t>
            </a:r>
            <a:endParaRPr lang="ru-RU" sz="2800" dirty="0"/>
          </a:p>
          <a:p>
            <a:r>
              <a:rPr lang="uk-UA" sz="2800" b="1" i="1" dirty="0"/>
              <a:t>Якщо ти </a:t>
            </a:r>
            <a:r>
              <a:rPr lang="uk-UA" sz="2800" b="1" i="1" dirty="0" smtClean="0"/>
              <a:t>успішний, </a:t>
            </a:r>
            <a:r>
              <a:rPr lang="uk-UA" sz="2800" b="1" i="1" dirty="0"/>
              <a:t>у тебе може з</a:t>
            </a:r>
            <a:r>
              <a:rPr lang="ru-RU" sz="2800" b="1" i="1" dirty="0"/>
              <a:t>‘</a:t>
            </a:r>
            <a:r>
              <a:rPr lang="uk-UA" sz="2800" b="1" i="1" dirty="0"/>
              <a:t>явитися безліч друзів і справжніх ворогів. </a:t>
            </a:r>
            <a:endParaRPr lang="ru-RU" sz="2800" dirty="0"/>
          </a:p>
          <a:p>
            <a:r>
              <a:rPr lang="uk-UA" sz="2800" b="1" i="1" dirty="0"/>
              <a:t>Все одно будь успішним.</a:t>
            </a:r>
            <a:endParaRPr lang="ru-RU" sz="2800" dirty="0"/>
          </a:p>
          <a:p>
            <a:r>
              <a:rPr lang="uk-UA" sz="2800" b="1" i="1" dirty="0"/>
              <a:t>Якщо ти чесний і </a:t>
            </a:r>
            <a:r>
              <a:rPr lang="uk-UA" sz="2800" b="1" i="1" dirty="0" smtClean="0"/>
              <a:t>щирий, </a:t>
            </a:r>
            <a:r>
              <a:rPr lang="uk-UA" sz="2800" b="1" i="1" dirty="0"/>
              <a:t>люди можуть обманювати тебе. </a:t>
            </a:r>
            <a:endParaRPr lang="ru-RU" sz="2800" dirty="0"/>
          </a:p>
          <a:p>
            <a:r>
              <a:rPr lang="uk-UA" sz="2800" b="1" i="1" dirty="0"/>
              <a:t>Однак залишайся чесним і щирим. </a:t>
            </a:r>
            <a:endParaRPr lang="ru-RU" sz="2800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                                                         </a:t>
            </a:r>
            <a:endParaRPr lang="ru-RU" dirty="0"/>
          </a:p>
          <a:p>
            <a:r>
              <a:rPr lang="uk-UA" dirty="0"/>
              <a:t>                                        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10" y="476672"/>
            <a:ext cx="84062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Те, що ти будував роками, хтось може зруйнувати за одну мить. </a:t>
            </a:r>
            <a:endParaRPr lang="ru-RU" sz="2400" dirty="0"/>
          </a:p>
          <a:p>
            <a:r>
              <a:rPr lang="uk-UA" sz="2400" b="1" i="1" dirty="0"/>
              <a:t>Все одно продовжуй будувати. </a:t>
            </a:r>
            <a:endParaRPr lang="ru-RU" sz="2400" dirty="0"/>
          </a:p>
          <a:p>
            <a:r>
              <a:rPr lang="uk-UA" sz="2400" b="1" i="1" dirty="0"/>
              <a:t>Якщо ти знайшов спокій і  щастя, люди можуть заздрити тобі, однак будь щасливим </a:t>
            </a:r>
            <a:endParaRPr lang="uk-UA" sz="2400" b="1" i="1" dirty="0" smtClean="0"/>
          </a:p>
          <a:p>
            <a:r>
              <a:rPr lang="uk-UA" sz="2400" b="1" i="1" dirty="0" smtClean="0"/>
              <a:t>Те </a:t>
            </a:r>
            <a:r>
              <a:rPr lang="uk-UA" sz="2400" b="1" i="1" dirty="0"/>
              <a:t>хороше, що ти робиш сьогодні, найімовірніше завтра забудуть люди. Все одно роби добро.</a:t>
            </a:r>
            <a:endParaRPr lang="ru-RU" sz="2400" dirty="0"/>
          </a:p>
          <a:p>
            <a:r>
              <a:rPr lang="uk-UA" sz="2400" b="1" i="1" dirty="0"/>
              <a:t>Віддавай світові все найкраще, що в тебе є і цього ніколи не буде достатньо.</a:t>
            </a:r>
            <a:endParaRPr lang="ru-RU" sz="2400" dirty="0"/>
          </a:p>
          <a:p>
            <a:r>
              <a:rPr lang="uk-UA" sz="2400" b="1" i="1" dirty="0"/>
              <a:t>Однак віддавай світові все найкраще, що маєш.</a:t>
            </a:r>
            <a:endParaRPr lang="ru-RU" sz="2400" dirty="0"/>
          </a:p>
          <a:p>
            <a:r>
              <a:rPr lang="uk-UA" sz="2400" b="1" i="1" smtClean="0"/>
              <a:t>Зрештою, </a:t>
            </a:r>
            <a:r>
              <a:rPr lang="uk-UA" sz="2400" b="1" i="1" dirty="0"/>
              <a:t>ти зрозумієш, що все це відбувалося між тобою </a:t>
            </a:r>
            <a:r>
              <a:rPr lang="uk-UA" sz="2400" b="1" i="1"/>
              <a:t>і </a:t>
            </a:r>
            <a:r>
              <a:rPr lang="uk-UA" sz="2400" b="1" i="1" smtClean="0"/>
              <a:t>Богом, </a:t>
            </a:r>
            <a:r>
              <a:rPr lang="uk-UA" sz="2400" b="1" i="1" dirty="0"/>
              <a:t>і ніколи це не було між тобою і людьми.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dirty="0"/>
              <a:t>                                                         </a:t>
            </a:r>
            <a:endParaRPr lang="ru-RU" sz="2400" dirty="0"/>
          </a:p>
          <a:p>
            <a:r>
              <a:rPr lang="uk-UA" sz="2400" dirty="0"/>
              <a:t>                                           </a:t>
            </a:r>
            <a:r>
              <a:rPr lang="uk-UA" sz="2400" b="1" i="1" dirty="0"/>
              <a:t>Слова Матері Терези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78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285860"/>
            <a:ext cx="5048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irc_mi" descr="http://cs323330.vk.me/v323330181/d27b/83AAsxZdLi4.jpg"/>
          <p:cNvPicPr/>
          <p:nvPr/>
        </p:nvPicPr>
        <p:blipFill>
          <a:blip r:embed="rId3"/>
          <a:srcRect t="23721" b="8704"/>
          <a:stretch>
            <a:fillRect/>
          </a:stretch>
        </p:blipFill>
        <p:spPr bwMode="auto">
          <a:xfrm>
            <a:off x="1500166" y="2571744"/>
            <a:ext cx="55975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744" y="0"/>
            <a:ext cx="9148060" cy="6858001"/>
          </a:xfrm>
          <a:prstGeom prst="rect">
            <a:avLst/>
          </a:prstGeom>
          <a:noFill/>
        </p:spPr>
      </p:pic>
      <p:pic>
        <p:nvPicPr>
          <p:cNvPr id="5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928670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1071546"/>
            <a:ext cx="46110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роботи</a:t>
            </a:r>
          </a:p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групі: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41206"/>
            <a:ext cx="61206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Активність;</a:t>
            </a:r>
          </a:p>
          <a:p>
            <a:pPr marL="914400" indent="-914400">
              <a:buAutoNum type="arabicPeriod"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Право промовчати;</a:t>
            </a:r>
          </a:p>
          <a:p>
            <a:pPr marL="914400" indent="-914400">
              <a:buAutoNum type="arabicPeriod"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Бути відвертим;</a:t>
            </a:r>
          </a:p>
          <a:p>
            <a:pPr marL="914400" indent="-914400">
              <a:buAutoNum type="arabicPeriod"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Бути позитивним;</a:t>
            </a:r>
          </a:p>
          <a:p>
            <a:pPr marL="914400" indent="-914400">
              <a:buAutoNum type="arabicPeriod"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Право піднесеної  руки ;</a:t>
            </a:r>
          </a:p>
          <a:p>
            <a:pPr marL="914400" indent="-914400">
              <a:buFontTx/>
              <a:buAutoNum type="arabicPeriod"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Правило “Тут” і “тепер”;</a:t>
            </a:r>
          </a:p>
          <a:p>
            <a:pPr marL="914400" indent="-914400">
              <a:buAutoNum type="arabicPeriod"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Толерантність</a:t>
            </a:r>
          </a:p>
          <a:p>
            <a:pPr marL="914400" indent="-914400">
              <a:buFontTx/>
              <a:buAutoNum type="arabicPeriod"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ПРАЦЮВАТИ «ВІД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»;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914400" indent="-914400">
              <a:buAutoNum type="arabicPeriod"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ПРАВИЛО “стоп”.</a:t>
            </a:r>
          </a:p>
          <a:p>
            <a:pPr marL="914400" indent="-914400">
              <a:buAutoNum type="arabicPeriod"/>
            </a:pP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pic>
        <p:nvPicPr>
          <p:cNvPr id="5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928670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1142984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Вправа </a:t>
            </a:r>
          </a:p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“Очікування”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78525"/>
            <a:ext cx="6480720" cy="37880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pic>
        <p:nvPicPr>
          <p:cNvPr id="7" name="irc_mi" descr="http://kahovka.just.ks.ua/images/stories/03.jpg"/>
          <p:cNvPicPr/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857232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texty.org.ua/action/file/download?file_guid=3573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143116"/>
            <a:ext cx="4201160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1142984"/>
            <a:ext cx="54455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відбувається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сьогодні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1000108"/>
            <a:ext cx="4645180" cy="5403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Науковими дослідженнями встановлено, що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насильство в тій або іншій формі здійснюється в кожній четвертій українській  сім'ї;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щорік близько 2 млн. дітей у віці до 14 років б'ють батьки;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10% цих дітей результатом стає смерть, а для 2 </a:t>
            </a:r>
            <a:r>
              <a:rPr kumimoji="0" lang="uk-UA" sz="2000" b="1" i="1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тис.-</a:t>
            </a:r>
            <a:r>
              <a:rPr kumimoji="0" lang="uk-UA" sz="20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самогубством;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більше 50 тис. дітей протягом року тікають з дому, рятуючись від власних батьків, а 25 тис. неповнолітніх знаходяться в розшуку.</a:t>
            </a:r>
            <a:endParaRPr kumimoji="0" lang="uk-UA" sz="1600" b="1" i="1" u="none" strike="noStrike" kern="1200" cap="none" spc="0" normalizeH="0" baseline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41934889_b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265880"/>
            <a:ext cx="3806379" cy="51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kahovka.just.ks.ua/images/stories/03.jpg"/>
          <p:cNvPicPr/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857232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44" y="1000108"/>
            <a:ext cx="4608512" cy="523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2010 році від жорстокого поводження з дітьми загинуло 1914 дітей, покалічено 2330 дітей;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близько 10 тис. батьків позбавляються судами батьківських прав і більше 2,5 тис. дітей забираються у батьків без такого позбавлення, оскільки знаходження дитини в сім'ї представляє загрозу його життю і здоров'ю.</a:t>
            </a:r>
          </a:p>
        </p:txBody>
      </p:sp>
      <p:pic>
        <p:nvPicPr>
          <p:cNvPr id="6" name="Picture 3" descr="504_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663947" cy="524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kahovka.just.ks.ua/images/stories/03.jpg"/>
          <p:cNvPicPr/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785794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ortfoliobib.ucoz.ru/shablon/fon_v_linejku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1"/>
            <a:ext cx="9148060" cy="6858001"/>
          </a:xfrm>
          <a:prstGeom prst="rect">
            <a:avLst/>
          </a:prstGeom>
          <a:noFill/>
        </p:spPr>
      </p:pic>
      <p:pic>
        <p:nvPicPr>
          <p:cNvPr id="5" name="Picture 2" descr="img_157_44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4249737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4581525"/>
            <a:ext cx="7993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dirty="0" smtClean="0">
                <a:latin typeface="+mn-lt"/>
              </a:rPr>
              <a:t>У 80% випадків діти потрапляють в притулки і дитячі будинки через невиконання батьками своїх прямих обов'язків по вихованню, що створює реальну загрозу їх життю і здоров'ю.</a:t>
            </a:r>
            <a:r>
              <a:rPr lang="uk-UA" sz="2400" dirty="0" smtClean="0">
                <a:latin typeface="Georgia" pitchFamily="18" charset="0"/>
              </a:rPr>
              <a:t> </a:t>
            </a:r>
            <a:endParaRPr lang="uk-UA" sz="2400" dirty="0">
              <a:latin typeface="Georgia" pitchFamily="18" charset="0"/>
            </a:endParaRPr>
          </a:p>
        </p:txBody>
      </p:sp>
      <p:pic>
        <p:nvPicPr>
          <p:cNvPr id="7" name="irc_mi" descr="http://kahovka.just.ks.ua/images/stories/03.jpg"/>
          <p:cNvPicPr/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208" y="857232"/>
            <a:ext cx="181673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uk-UA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                 НАСИЛЬСТВО</a:t>
            </a:r>
            <a:endParaRPr lang="ru-RU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8" name="Picture 4" descr="F:\Насильство\картинки\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456</TotalTime>
  <Words>697</Words>
  <Application>Microsoft Office PowerPoint</Application>
  <PresentationFormat>Экран (4:3)</PresentationFormat>
  <Paragraphs>124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НАСИЛЬСТВО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«Правила безпеки»</vt:lpstr>
      <vt:lpstr> «Правила безпеки»</vt:lpstr>
      <vt:lpstr>«Правила безпеки»</vt:lpstr>
      <vt:lpstr>«Правила безпеки»</vt:lpstr>
      <vt:lpstr>Презентация PowerPoint</vt:lpstr>
      <vt:lpstr>Всеукраїнська безкоштовна гаряча лінія з питань запобігання насильству – 0-800-500-335 або 386 (для дзвінків з мобільного)   Всеукраїнська гаряча дитяча лінія 0-800-500-21-80   Телефон довіри 0-800-500-33-50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User</cp:lastModifiedBy>
  <cp:revision>43</cp:revision>
  <dcterms:created xsi:type="dcterms:W3CDTF">2014-10-10T10:07:07Z</dcterms:created>
  <dcterms:modified xsi:type="dcterms:W3CDTF">2018-02-27T10:43:51Z</dcterms:modified>
</cp:coreProperties>
</file>