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9" r:id="rId2"/>
    <p:sldId id="260" r:id="rId3"/>
    <p:sldId id="277" r:id="rId4"/>
    <p:sldId id="271" r:id="rId5"/>
    <p:sldId id="278" r:id="rId6"/>
    <p:sldId id="258" r:id="rId7"/>
    <p:sldId id="273" r:id="rId8"/>
    <p:sldId id="274" r:id="rId9"/>
    <p:sldId id="263" r:id="rId10"/>
    <p:sldId id="266" r:id="rId11"/>
    <p:sldId id="268" r:id="rId12"/>
    <p:sldId id="269" r:id="rId13"/>
    <p:sldId id="272" r:id="rId14"/>
    <p:sldId id="276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hart>
    <c:autoTitleDeleted val="1"/>
    <c:view3D>
      <c:hPercent val="65"/>
      <c:depthPercent val="100"/>
      <c:rAngAx val="1"/>
    </c:view3D>
    <c:plotArea>
      <c:layout>
        <c:manualLayout>
          <c:layoutTarget val="inner"/>
          <c:xMode val="edge"/>
          <c:yMode val="edge"/>
          <c:x val="6.6666666666666693E-2"/>
          <c:y val="5.7553956834532474E-2"/>
          <c:w val="0.91746031746031742"/>
          <c:h val="0.8057553956834538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dLbls>
            <c:dLbl>
              <c:idx val="0"/>
              <c:layout>
                <c:manualLayout>
                  <c:x val="-2.7360486189226336E-2"/>
                  <c:y val="1.5566754081396538E-3"/>
                </c:manualLayout>
              </c:layout>
              <c:showVal val="1"/>
            </c:dLbl>
            <c:dLbl>
              <c:idx val="1"/>
              <c:layout>
                <c:manualLayout>
                  <c:x val="-3.020511498562678E-2"/>
                  <c:y val="-1.3065158226388594E-2"/>
                </c:manualLayout>
              </c:layout>
              <c:showVal val="1"/>
            </c:dLbl>
            <c:dLbl>
              <c:idx val="2"/>
              <c:layout>
                <c:manualLayout>
                  <c:x val="-2.3716879140107432E-2"/>
                  <c:y val="-7.6076980788933289E-3"/>
                </c:manualLayout>
              </c:layout>
              <c:showVal val="1"/>
            </c:dLbl>
            <c:dLbl>
              <c:idx val="3"/>
              <c:layout>
                <c:manualLayout>
                  <c:x val="-2.0021356705411799E-2"/>
                  <c:y val="-4.826951977720032E-3"/>
                </c:manualLayout>
              </c:layout>
              <c:showVal val="1"/>
            </c:dLbl>
            <c:dLbl>
              <c:idx val="4"/>
              <c:layout>
                <c:manualLayout>
                  <c:x val="-1.1754874390701166E-2"/>
                  <c:y val="-9.1822503286304123E-3"/>
                </c:manualLayout>
              </c:layout>
              <c:showVal val="1"/>
            </c:dLbl>
            <c:dLbl>
              <c:idx val="5"/>
              <c:layout>
                <c:manualLayout>
                  <c:x val="-4.6740719910010322E-3"/>
                  <c:y val="-1.5948542280891341E-2"/>
                </c:manualLayout>
              </c:layout>
              <c:showVal val="1"/>
            </c:dLbl>
            <c:dLbl>
              <c:idx val="6"/>
              <c:layout>
                <c:manualLayout>
                  <c:x val="-4.0886139232595431E-3"/>
                  <c:y val="9.8696497079837076E-2"/>
                </c:manualLayout>
              </c:layout>
              <c:showVal val="1"/>
            </c:dLbl>
            <c:dLbl>
              <c:idx val="7"/>
              <c:layout>
                <c:manualLayout>
                  <c:x val="-8.3952005999257586E-4"/>
                  <c:y val="-7.9598684676559315E-3"/>
                </c:manualLayout>
              </c:layout>
              <c:showVal val="1"/>
            </c:dLbl>
            <c:dLbl>
              <c:idx val="8"/>
              <c:layout>
                <c:manualLayout>
                  <c:x val="2.2633264591926999E-3"/>
                  <c:y val="-2.7306752952917606E-2"/>
                </c:manualLayout>
              </c:layout>
              <c:showVal val="1"/>
            </c:dLbl>
            <c:dLbl>
              <c:idx val="9"/>
              <c:layout>
                <c:manualLayout>
                  <c:x val="7.3552055993000047E-3"/>
                  <c:y val="-2.3694574615139856E-3"/>
                </c:manualLayout>
              </c:layout>
              <c:showVal val="1"/>
            </c:dLbl>
            <c:dLbl>
              <c:idx val="10"/>
              <c:layout>
                <c:manualLayout>
                  <c:x val="1.3204552555930655E-2"/>
                  <c:y val="-1.5581034167148611E-2"/>
                </c:manualLayout>
              </c:layout>
              <c:showVal val="1"/>
            </c:dLbl>
            <c:dLbl>
              <c:idx val="11"/>
              <c:layout>
                <c:manualLayout>
                  <c:x val="1.753896387951507E-2"/>
                  <c:y val="-1.1976940053261482E-2"/>
                </c:manualLayout>
              </c:layout>
              <c:showVal val="1"/>
            </c:dLbl>
            <c:dLbl>
              <c:idx val="12"/>
              <c:layout>
                <c:manualLayout>
                  <c:x val="2.104354143232115E-2"/>
                  <c:y val="-5.7098942441887778E-3"/>
                </c:manualLayout>
              </c:layout>
              <c:showVal val="1"/>
            </c:dLbl>
            <c:dLbl>
              <c:idx val="13"/>
              <c:layout>
                <c:manualLayout>
                  <c:x val="2.6135420572428562E-2"/>
                  <c:y val="-1.0520182209512334E-2"/>
                </c:manualLayout>
              </c:layout>
              <c:showVal val="1"/>
            </c:dLbl>
            <c:dLbl>
              <c:idx val="14"/>
              <c:layout>
                <c:manualLayout>
                  <c:x val="2.8454427571553649E-2"/>
                  <c:y val="-2.5776457231955843E-2"/>
                </c:manualLayout>
              </c:layout>
              <c:showVal val="1"/>
            </c:dLbl>
            <c:dLbl>
              <c:idx val="15"/>
              <c:layout>
                <c:manualLayout>
                  <c:x val="3.3546306711661276E-2"/>
                  <c:y val="-3.8403402010425327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Sheet1!$B$1:$Q$1</c:f>
              <c:numCache>
                <c:formatCode>General</c:formatCode>
                <c:ptCount val="1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</c:numCache>
            </c:numRef>
          </c:cat>
          <c:val>
            <c:numRef>
              <c:f>Sheet1!$B$2:$Q$2</c:f>
              <c:numCache>
                <c:formatCode>General</c:formatCode>
                <c:ptCount val="16"/>
                <c:pt idx="0">
                  <c:v>39.700000000000003</c:v>
                </c:pt>
                <c:pt idx="1">
                  <c:v>10.1</c:v>
                </c:pt>
                <c:pt idx="2">
                  <c:v>20</c:v>
                </c:pt>
                <c:pt idx="3">
                  <c:v>19.2</c:v>
                </c:pt>
                <c:pt idx="4">
                  <c:v>25.8</c:v>
                </c:pt>
                <c:pt idx="5">
                  <c:v>6.1</c:v>
                </c:pt>
                <c:pt idx="6">
                  <c:v>-0.60000000000000053</c:v>
                </c:pt>
                <c:pt idx="7">
                  <c:v>8.2000000000000011</c:v>
                </c:pt>
                <c:pt idx="8">
                  <c:v>12.3</c:v>
                </c:pt>
                <c:pt idx="9">
                  <c:v>10.3</c:v>
                </c:pt>
                <c:pt idx="10">
                  <c:v>11.6</c:v>
                </c:pt>
                <c:pt idx="11">
                  <c:v>16.600000000000001</c:v>
                </c:pt>
                <c:pt idx="12">
                  <c:v>22.3</c:v>
                </c:pt>
                <c:pt idx="13">
                  <c:v>12.3</c:v>
                </c:pt>
                <c:pt idx="14">
                  <c:v>9.1</c:v>
                </c:pt>
                <c:pt idx="15">
                  <c:v>4.5999999999999996</c:v>
                </c:pt>
              </c:numCache>
            </c:numRef>
          </c:val>
        </c:ser>
        <c:gapDepth val="0"/>
        <c:shape val="box"/>
        <c:axId val="84318848"/>
        <c:axId val="84320640"/>
        <c:axId val="0"/>
      </c:bar3DChart>
      <c:catAx>
        <c:axId val="84318848"/>
        <c:scaling>
          <c:orientation val="minMax"/>
        </c:scaling>
        <c:axPos val="b"/>
        <c:numFmt formatCode="General" sourceLinked="1"/>
        <c:tickLblPos val="low"/>
        <c:txPr>
          <a:bodyPr rot="-5400000" vert="horz"/>
          <a:lstStyle/>
          <a:p>
            <a:pPr>
              <a:defRPr>
                <a:solidFill>
                  <a:srgbClr val="FFFF00"/>
                </a:solidFill>
              </a:defRPr>
            </a:pPr>
            <a:endParaRPr lang="ru-RU"/>
          </a:p>
        </c:txPr>
        <c:crossAx val="84320640"/>
        <c:crosses val="autoZero"/>
        <c:auto val="1"/>
        <c:lblAlgn val="ctr"/>
        <c:lblOffset val="100"/>
        <c:tickLblSkip val="1"/>
        <c:tickMarkSkip val="1"/>
      </c:catAx>
      <c:valAx>
        <c:axId val="84320640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>
                <a:solidFill>
                  <a:srgbClr val="FFFF00"/>
                </a:solidFill>
              </a:defRPr>
            </a:pPr>
            <a:endParaRPr lang="ru-RU"/>
          </a:p>
        </c:txPr>
        <c:crossAx val="843188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image" Target="../media/image11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0BC43-7EA3-46D3-9590-C0E254D08A15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EE07C5-3B41-400D-8D26-2C3213024F9D}">
      <dgm:prSet phldrT="[Текст]"/>
      <dgm:spPr/>
      <dgm:t>
        <a:bodyPr/>
        <a:lstStyle/>
        <a:p>
          <a:r>
            <a:rPr lang="ru-RU" dirty="0" err="1" smtClean="0">
              <a:solidFill>
                <a:srgbClr val="FFFF00"/>
              </a:solidFill>
            </a:rPr>
            <a:t>Надлишкове</a:t>
          </a:r>
          <a:r>
            <a:rPr lang="ru-RU" dirty="0" smtClean="0">
              <a:solidFill>
                <a:srgbClr val="FFFF00"/>
              </a:solidFill>
            </a:rPr>
            <a:t> </a:t>
          </a:r>
          <a:r>
            <a:rPr lang="ru-RU" dirty="0" err="1" smtClean="0">
              <a:solidFill>
                <a:srgbClr val="FFFF00"/>
              </a:solidFill>
            </a:rPr>
            <a:t>зростання</a:t>
          </a:r>
          <a:r>
            <a:rPr lang="ru-RU" dirty="0" smtClean="0">
              <a:solidFill>
                <a:srgbClr val="FFFF00"/>
              </a:solidFill>
            </a:rPr>
            <a:t> </a:t>
          </a:r>
          <a:r>
            <a:rPr lang="ru-RU" dirty="0" err="1" smtClean="0">
              <a:solidFill>
                <a:srgbClr val="FFFF00"/>
              </a:solidFill>
            </a:rPr>
            <a:t>кількості</a:t>
          </a:r>
          <a:r>
            <a:rPr lang="ru-RU" dirty="0" smtClean="0">
              <a:solidFill>
                <a:srgbClr val="FFFF00"/>
              </a:solidFill>
            </a:rPr>
            <a:t> грошей в </a:t>
          </a:r>
          <a:r>
            <a:rPr lang="ru-RU" dirty="0" err="1" smtClean="0">
              <a:solidFill>
                <a:srgbClr val="FFFF00"/>
              </a:solidFill>
            </a:rPr>
            <a:t>обігу</a:t>
          </a:r>
          <a:r>
            <a:rPr lang="ru-RU" dirty="0" smtClean="0">
              <a:solidFill>
                <a:srgbClr val="FFFF00"/>
              </a:solidFill>
            </a:rPr>
            <a:t> </a:t>
          </a:r>
          <a:endParaRPr lang="ru-RU" dirty="0">
            <a:solidFill>
              <a:srgbClr val="FFFF00"/>
            </a:solidFill>
          </a:endParaRPr>
        </a:p>
      </dgm:t>
    </dgm:pt>
    <dgm:pt modelId="{ECC342E3-597E-4FC0-BD0A-39E9A15DF32F}" type="parTrans" cxnId="{0E27F92D-8532-453E-BA43-12242B2EC6D0}">
      <dgm:prSet/>
      <dgm:spPr/>
      <dgm:t>
        <a:bodyPr/>
        <a:lstStyle/>
        <a:p>
          <a:endParaRPr lang="ru-RU"/>
        </a:p>
      </dgm:t>
    </dgm:pt>
    <dgm:pt modelId="{ADBE1C0D-5EFB-4DD4-B0CB-DA3D5D1B0856}" type="sibTrans" cxnId="{0E27F92D-8532-453E-BA43-12242B2EC6D0}">
      <dgm:prSet/>
      <dgm:spPr/>
      <dgm:t>
        <a:bodyPr/>
        <a:lstStyle/>
        <a:p>
          <a:endParaRPr lang="ru-RU"/>
        </a:p>
      </dgm:t>
    </dgm:pt>
    <dgm:pt modelId="{E16796D6-58DD-4812-BCE5-AE0FAFE3CAE3}">
      <dgm:prSet phldrT="[Текст]"/>
      <dgm:spPr/>
      <dgm:t>
        <a:bodyPr/>
        <a:lstStyle/>
        <a:p>
          <a:r>
            <a:rPr lang="ru-RU" dirty="0" err="1" smtClean="0">
              <a:solidFill>
                <a:srgbClr val="FFFF00"/>
              </a:solidFill>
            </a:rPr>
            <a:t>Збільшення</a:t>
          </a:r>
          <a:r>
            <a:rPr lang="ru-RU" dirty="0" smtClean="0">
              <a:solidFill>
                <a:srgbClr val="FFFF00"/>
              </a:solidFill>
            </a:rPr>
            <a:t> </a:t>
          </a:r>
          <a:r>
            <a:rPr lang="ru-RU" dirty="0" err="1" smtClean="0">
              <a:solidFill>
                <a:srgbClr val="FFFF00"/>
              </a:solidFill>
            </a:rPr>
            <a:t>швидкості</a:t>
          </a:r>
          <a:r>
            <a:rPr lang="ru-RU" dirty="0" smtClean="0">
              <a:solidFill>
                <a:srgbClr val="FFFF00"/>
              </a:solidFill>
            </a:rPr>
            <a:t> </a:t>
          </a:r>
          <a:r>
            <a:rPr lang="ru-RU" dirty="0" err="1" smtClean="0">
              <a:solidFill>
                <a:srgbClr val="FFFF00"/>
              </a:solidFill>
            </a:rPr>
            <a:t>обігу</a:t>
          </a:r>
          <a:r>
            <a:rPr lang="ru-RU" dirty="0" smtClean="0">
              <a:solidFill>
                <a:srgbClr val="FFFF00"/>
              </a:solidFill>
            </a:rPr>
            <a:t> грошей</a:t>
          </a:r>
          <a:endParaRPr lang="ru-RU" dirty="0">
            <a:solidFill>
              <a:srgbClr val="FFFF00"/>
            </a:solidFill>
          </a:endParaRPr>
        </a:p>
      </dgm:t>
    </dgm:pt>
    <dgm:pt modelId="{69189C2B-0113-40BB-ABF3-692571543182}" type="parTrans" cxnId="{74DDEBD4-A1A3-4523-BF59-76C1BFC64818}">
      <dgm:prSet/>
      <dgm:spPr/>
      <dgm:t>
        <a:bodyPr/>
        <a:lstStyle/>
        <a:p>
          <a:endParaRPr lang="ru-RU"/>
        </a:p>
      </dgm:t>
    </dgm:pt>
    <dgm:pt modelId="{9FA1F850-1095-4B31-A030-7D33C40E2ABE}" type="sibTrans" cxnId="{74DDEBD4-A1A3-4523-BF59-76C1BFC64818}">
      <dgm:prSet/>
      <dgm:spPr/>
      <dgm:t>
        <a:bodyPr/>
        <a:lstStyle/>
        <a:p>
          <a:endParaRPr lang="ru-RU"/>
        </a:p>
      </dgm:t>
    </dgm:pt>
    <dgm:pt modelId="{23CFBDA7-9E71-40A6-9A10-56606D310A9E}">
      <dgm:prSet phldrT="[Текст]"/>
      <dgm:spPr/>
      <dgm:t>
        <a:bodyPr/>
        <a:lstStyle/>
        <a:p>
          <a:r>
            <a:rPr lang="ru-RU" dirty="0" err="1" smtClean="0">
              <a:solidFill>
                <a:srgbClr val="FFFF00"/>
              </a:solidFill>
            </a:rPr>
            <a:t>Скорочення</a:t>
          </a:r>
          <a:r>
            <a:rPr lang="ru-RU" dirty="0" smtClean="0">
              <a:solidFill>
                <a:srgbClr val="FFFF00"/>
              </a:solidFill>
            </a:rPr>
            <a:t> </a:t>
          </a:r>
          <a:r>
            <a:rPr lang="ru-RU" dirty="0" err="1" smtClean="0">
              <a:solidFill>
                <a:srgbClr val="FFFF00"/>
              </a:solidFill>
            </a:rPr>
            <a:t>обсягу</a:t>
          </a:r>
          <a:r>
            <a:rPr lang="ru-RU" dirty="0" smtClean="0">
              <a:solidFill>
                <a:srgbClr val="FFFF00"/>
              </a:solidFill>
            </a:rPr>
            <a:t> </a:t>
          </a:r>
          <a:r>
            <a:rPr lang="ru-RU" dirty="0" err="1" smtClean="0">
              <a:solidFill>
                <a:srgbClr val="FFFF00"/>
              </a:solidFill>
            </a:rPr>
            <a:t>виробництва</a:t>
          </a:r>
          <a:endParaRPr lang="ru-RU" dirty="0">
            <a:solidFill>
              <a:srgbClr val="FFFF00"/>
            </a:solidFill>
          </a:endParaRPr>
        </a:p>
      </dgm:t>
    </dgm:pt>
    <dgm:pt modelId="{587342BF-61EA-4596-8CFF-A74565150986}" type="parTrans" cxnId="{A085BB7D-5535-4A8C-BEE7-66EA893EBD58}">
      <dgm:prSet/>
      <dgm:spPr/>
      <dgm:t>
        <a:bodyPr/>
        <a:lstStyle/>
        <a:p>
          <a:endParaRPr lang="ru-RU"/>
        </a:p>
      </dgm:t>
    </dgm:pt>
    <dgm:pt modelId="{1E0E80B5-003F-47C7-9DB2-BC4D76CD8F0F}" type="sibTrans" cxnId="{A085BB7D-5535-4A8C-BEE7-66EA893EBD58}">
      <dgm:prSet/>
      <dgm:spPr/>
      <dgm:t>
        <a:bodyPr/>
        <a:lstStyle/>
        <a:p>
          <a:endParaRPr lang="ru-RU"/>
        </a:p>
      </dgm:t>
    </dgm:pt>
    <dgm:pt modelId="{0F3BD3D5-BF60-4C8B-B862-59E88E8F000D}" type="pres">
      <dgm:prSet presAssocID="{ED60BC43-7EA3-46D3-9590-C0E254D08A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6ED4A2-6DFC-46B8-9DEF-F75FF47FC32D}" type="pres">
      <dgm:prSet presAssocID="{DCEE07C5-3B41-400D-8D26-2C3213024F9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DBF2A-C0ED-4878-A4EB-FCD74A5DADFB}" type="pres">
      <dgm:prSet presAssocID="{ADBE1C0D-5EFB-4DD4-B0CB-DA3D5D1B0856}" presName="sibTrans" presStyleCnt="0"/>
      <dgm:spPr/>
    </dgm:pt>
    <dgm:pt modelId="{77EA4423-64EE-4C61-B7EA-669A90D410B4}" type="pres">
      <dgm:prSet presAssocID="{E16796D6-58DD-4812-BCE5-AE0FAFE3CAE3}" presName="node" presStyleLbl="node1" presStyleIdx="1" presStyleCnt="3" custLinFactNeighborX="10252" custLinFactNeighborY="-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93B5F-7A87-4579-8090-9295324DA5E2}" type="pres">
      <dgm:prSet presAssocID="{9FA1F850-1095-4B31-A030-7D33C40E2ABE}" presName="sibTrans" presStyleCnt="0"/>
      <dgm:spPr/>
    </dgm:pt>
    <dgm:pt modelId="{84174E7F-19EC-41DF-BC06-B6DF9E08CD18}" type="pres">
      <dgm:prSet presAssocID="{23CFBDA7-9E71-40A6-9A10-56606D310A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3762FE-D3CE-43D9-9778-CE53AAF9AEF0}" type="presOf" srcId="{23CFBDA7-9E71-40A6-9A10-56606D310A9E}" destId="{84174E7F-19EC-41DF-BC06-B6DF9E08CD18}" srcOrd="0" destOrd="0" presId="urn:microsoft.com/office/officeart/2005/8/layout/hList6"/>
    <dgm:cxn modelId="{1EAA35C2-7438-487E-A1E1-E4B58C6E1B4D}" type="presOf" srcId="{ED60BC43-7EA3-46D3-9590-C0E254D08A15}" destId="{0F3BD3D5-BF60-4C8B-B862-59E88E8F000D}" srcOrd="0" destOrd="0" presId="urn:microsoft.com/office/officeart/2005/8/layout/hList6"/>
    <dgm:cxn modelId="{0E27F92D-8532-453E-BA43-12242B2EC6D0}" srcId="{ED60BC43-7EA3-46D3-9590-C0E254D08A15}" destId="{DCEE07C5-3B41-400D-8D26-2C3213024F9D}" srcOrd="0" destOrd="0" parTransId="{ECC342E3-597E-4FC0-BD0A-39E9A15DF32F}" sibTransId="{ADBE1C0D-5EFB-4DD4-B0CB-DA3D5D1B0856}"/>
    <dgm:cxn modelId="{74DDEBD4-A1A3-4523-BF59-76C1BFC64818}" srcId="{ED60BC43-7EA3-46D3-9590-C0E254D08A15}" destId="{E16796D6-58DD-4812-BCE5-AE0FAFE3CAE3}" srcOrd="1" destOrd="0" parTransId="{69189C2B-0113-40BB-ABF3-692571543182}" sibTransId="{9FA1F850-1095-4B31-A030-7D33C40E2ABE}"/>
    <dgm:cxn modelId="{AFDC991C-E0B6-462E-A7EB-85DC6466DDA8}" type="presOf" srcId="{E16796D6-58DD-4812-BCE5-AE0FAFE3CAE3}" destId="{77EA4423-64EE-4C61-B7EA-669A90D410B4}" srcOrd="0" destOrd="0" presId="urn:microsoft.com/office/officeart/2005/8/layout/hList6"/>
    <dgm:cxn modelId="{A085BB7D-5535-4A8C-BEE7-66EA893EBD58}" srcId="{ED60BC43-7EA3-46D3-9590-C0E254D08A15}" destId="{23CFBDA7-9E71-40A6-9A10-56606D310A9E}" srcOrd="2" destOrd="0" parTransId="{587342BF-61EA-4596-8CFF-A74565150986}" sibTransId="{1E0E80B5-003F-47C7-9DB2-BC4D76CD8F0F}"/>
    <dgm:cxn modelId="{E3477843-C58B-4690-A4D9-40CDF894D90E}" type="presOf" srcId="{DCEE07C5-3B41-400D-8D26-2C3213024F9D}" destId="{516ED4A2-6DFC-46B8-9DEF-F75FF47FC32D}" srcOrd="0" destOrd="0" presId="urn:microsoft.com/office/officeart/2005/8/layout/hList6"/>
    <dgm:cxn modelId="{8E870B0C-37B8-41F9-84D3-D86571EAE65F}" type="presParOf" srcId="{0F3BD3D5-BF60-4C8B-B862-59E88E8F000D}" destId="{516ED4A2-6DFC-46B8-9DEF-F75FF47FC32D}" srcOrd="0" destOrd="0" presId="urn:microsoft.com/office/officeart/2005/8/layout/hList6"/>
    <dgm:cxn modelId="{E08CC75A-65B2-4F96-A063-7C6A58F138B0}" type="presParOf" srcId="{0F3BD3D5-BF60-4C8B-B862-59E88E8F000D}" destId="{568DBF2A-C0ED-4878-A4EB-FCD74A5DADFB}" srcOrd="1" destOrd="0" presId="urn:microsoft.com/office/officeart/2005/8/layout/hList6"/>
    <dgm:cxn modelId="{820F9788-B0B1-4CB4-9D8F-583CC98C66D2}" type="presParOf" srcId="{0F3BD3D5-BF60-4C8B-B862-59E88E8F000D}" destId="{77EA4423-64EE-4C61-B7EA-669A90D410B4}" srcOrd="2" destOrd="0" presId="urn:microsoft.com/office/officeart/2005/8/layout/hList6"/>
    <dgm:cxn modelId="{BE75A0CB-5388-4EE6-BDE9-02CF5BB1B166}" type="presParOf" srcId="{0F3BD3D5-BF60-4C8B-B862-59E88E8F000D}" destId="{09893B5F-7A87-4579-8090-9295324DA5E2}" srcOrd="3" destOrd="0" presId="urn:microsoft.com/office/officeart/2005/8/layout/hList6"/>
    <dgm:cxn modelId="{B50D646D-60D9-4497-B953-F182045A7EFE}" type="presParOf" srcId="{0F3BD3D5-BF60-4C8B-B862-59E88E8F000D}" destId="{84174E7F-19EC-41DF-BC06-B6DF9E08CD18}" srcOrd="4" destOrd="0" presId="urn:microsoft.com/office/officeart/2005/8/layout/hList6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B3EFA2-2464-4184-93D9-392D486BDBE6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</dgm:pt>
    <dgm:pt modelId="{E816DD58-BCCA-404D-A58E-CF541B268CC6}" type="pres">
      <dgm:prSet presAssocID="{39B3EFA2-2464-4184-93D9-392D486BDBE6}" presName="Name0" presStyleCnt="0">
        <dgm:presLayoutVars>
          <dgm:dir/>
          <dgm:resizeHandles val="exact"/>
        </dgm:presLayoutVars>
      </dgm:prSet>
      <dgm:spPr/>
    </dgm:pt>
  </dgm:ptLst>
  <dgm:cxnLst>
    <dgm:cxn modelId="{A9C37122-B360-4720-B5F0-B6C9C5731E79}" type="presOf" srcId="{39B3EFA2-2464-4184-93D9-392D486BDBE6}" destId="{E816DD58-BCCA-404D-A58E-CF541B268CC6}" srcOrd="0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1D7330-B6F9-4A53-8773-3443C35B52AF}" type="doc">
      <dgm:prSet loTypeId="urn:microsoft.com/office/officeart/2005/8/layout/orgChart1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F68DF1-906A-45F3-AA10-2CB96DD33F6C}">
      <dgm:prSet phldrT="[Текст]"/>
      <dgm:spPr/>
      <dgm:t>
        <a:bodyPr/>
        <a:lstStyle/>
        <a:p>
          <a:r>
            <a:rPr lang="ru-RU" dirty="0" err="1" smtClean="0">
              <a:solidFill>
                <a:srgbClr val="FFFF00"/>
              </a:solidFill>
              <a:latin typeface="Georgia" pitchFamily="18" charset="0"/>
            </a:rPr>
            <a:t>Види</a:t>
          </a:r>
          <a:r>
            <a:rPr lang="ru-RU" dirty="0" smtClean="0">
              <a:solidFill>
                <a:srgbClr val="FFFF00"/>
              </a:solidFill>
              <a:latin typeface="Georgia" pitchFamily="18" charset="0"/>
            </a:rPr>
            <a:t> </a:t>
          </a:r>
          <a:r>
            <a:rPr lang="ru-RU" dirty="0" err="1" smtClean="0">
              <a:solidFill>
                <a:srgbClr val="FFFF00"/>
              </a:solidFill>
              <a:latin typeface="Georgia" pitchFamily="18" charset="0"/>
            </a:rPr>
            <a:t>інфляції</a:t>
          </a:r>
          <a:endParaRPr lang="ru-RU" dirty="0">
            <a:solidFill>
              <a:srgbClr val="FFFF00"/>
            </a:solidFill>
            <a:latin typeface="Georgia" pitchFamily="18" charset="0"/>
          </a:endParaRPr>
        </a:p>
      </dgm:t>
    </dgm:pt>
    <dgm:pt modelId="{69F128CA-CD98-4EE3-8889-B53BB5928861}" type="parTrans" cxnId="{72672D60-16FE-4F53-AC91-3A9F44E5867B}">
      <dgm:prSet/>
      <dgm:spPr/>
      <dgm:t>
        <a:bodyPr/>
        <a:lstStyle/>
        <a:p>
          <a:endParaRPr lang="ru-RU"/>
        </a:p>
      </dgm:t>
    </dgm:pt>
    <dgm:pt modelId="{7283F43D-4D03-480A-90FF-EA0FB1DEE219}" type="sibTrans" cxnId="{72672D60-16FE-4F53-AC91-3A9F44E5867B}">
      <dgm:prSet/>
      <dgm:spPr/>
      <dgm:t>
        <a:bodyPr/>
        <a:lstStyle/>
        <a:p>
          <a:endParaRPr lang="ru-RU"/>
        </a:p>
      </dgm:t>
    </dgm:pt>
    <dgm:pt modelId="{1B787EEE-2C1F-42EA-AB48-9D6D8FFE082F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FF00"/>
              </a:solidFill>
            </a:rPr>
            <a:t>За формою:</a:t>
          </a:r>
        </a:p>
        <a:p>
          <a:r>
            <a:rPr lang="ru-RU" sz="2400" b="1" dirty="0" err="1" smtClean="0">
              <a:solidFill>
                <a:schemeClr val="bg1"/>
              </a:solidFill>
            </a:rPr>
            <a:t>Відкрита</a:t>
          </a:r>
          <a:r>
            <a:rPr lang="ru-RU" sz="2400" b="1" dirty="0" smtClean="0">
              <a:solidFill>
                <a:schemeClr val="bg1"/>
              </a:solidFill>
            </a:rPr>
            <a:t> (</a:t>
          </a:r>
          <a:r>
            <a:rPr lang="ru-RU" sz="2400" b="1" dirty="0" err="1" smtClean="0">
              <a:solidFill>
                <a:schemeClr val="bg1"/>
              </a:solidFill>
            </a:rPr>
            <a:t>цінова</a:t>
          </a:r>
          <a:r>
            <a:rPr lang="ru-RU" sz="2400" b="1" dirty="0" smtClean="0">
              <a:solidFill>
                <a:schemeClr val="bg1"/>
              </a:solidFill>
            </a:rPr>
            <a:t>);</a:t>
          </a:r>
        </a:p>
        <a:p>
          <a:r>
            <a:rPr lang="ru-RU" sz="2400" b="1" dirty="0" err="1" smtClean="0">
              <a:solidFill>
                <a:schemeClr val="bg1"/>
              </a:solidFill>
            </a:rPr>
            <a:t>Прихована</a:t>
          </a:r>
          <a:endParaRPr lang="ru-RU" sz="2400" b="1" dirty="0" smtClean="0">
            <a:solidFill>
              <a:schemeClr val="bg1"/>
            </a:solidFill>
          </a:endParaRPr>
        </a:p>
        <a:p>
          <a:r>
            <a:rPr lang="ru-RU" sz="2400" b="1" dirty="0" smtClean="0">
              <a:solidFill>
                <a:schemeClr val="bg1"/>
              </a:solidFill>
            </a:rPr>
            <a:t>(</a:t>
          </a:r>
          <a:r>
            <a:rPr lang="ru-RU" sz="2400" b="1" dirty="0" err="1" smtClean="0">
              <a:solidFill>
                <a:schemeClr val="bg1"/>
              </a:solidFill>
            </a:rPr>
            <a:t>нецінова</a:t>
          </a:r>
          <a:r>
            <a:rPr lang="ru-RU" sz="2400" b="1" dirty="0" smtClean="0">
              <a:solidFill>
                <a:schemeClr val="bg1"/>
              </a:solidFill>
            </a:rPr>
            <a:t>).</a:t>
          </a:r>
        </a:p>
        <a:p>
          <a:endParaRPr lang="ru-RU" sz="2800" dirty="0"/>
        </a:p>
      </dgm:t>
    </dgm:pt>
    <dgm:pt modelId="{FD982F74-F0A1-4D2E-9718-C0AFF7B85EAA}" type="parTrans" cxnId="{FEC18D96-D620-480D-ABA7-8132827838FF}">
      <dgm:prSet/>
      <dgm:spPr/>
      <dgm:t>
        <a:bodyPr/>
        <a:lstStyle/>
        <a:p>
          <a:endParaRPr lang="ru-RU"/>
        </a:p>
      </dgm:t>
    </dgm:pt>
    <dgm:pt modelId="{8FD60120-30EF-4D6D-AA9D-878CF121E95F}" type="sibTrans" cxnId="{FEC18D96-D620-480D-ABA7-8132827838FF}">
      <dgm:prSet/>
      <dgm:spPr/>
      <dgm:t>
        <a:bodyPr/>
        <a:lstStyle/>
        <a:p>
          <a:endParaRPr lang="ru-RU"/>
        </a:p>
      </dgm:t>
    </dgm:pt>
    <dgm:pt modelId="{810EDB89-ACBE-4EA3-8D06-000D56AC6680}">
      <dgm:prSet phldrT="[Текст]" custT="1"/>
      <dgm:spPr/>
      <dgm:t>
        <a:bodyPr/>
        <a:lstStyle/>
        <a:p>
          <a:endParaRPr lang="ru-RU" sz="1400" dirty="0" smtClean="0"/>
        </a:p>
        <a:p>
          <a:r>
            <a:rPr lang="ru-RU" sz="3200" b="1" dirty="0" smtClean="0">
              <a:solidFill>
                <a:srgbClr val="FFFF00"/>
              </a:solidFill>
            </a:rPr>
            <a:t>За темпами:</a:t>
          </a:r>
        </a:p>
        <a:p>
          <a:r>
            <a:rPr lang="ru-RU" sz="2800" b="1" dirty="0" err="1" smtClean="0">
              <a:solidFill>
                <a:schemeClr val="bg1"/>
              </a:solidFill>
            </a:rPr>
            <a:t>Помірна</a:t>
          </a:r>
          <a:r>
            <a:rPr lang="ru-RU" sz="2800" b="1" dirty="0" smtClean="0">
              <a:solidFill>
                <a:schemeClr val="bg1"/>
              </a:solidFill>
            </a:rPr>
            <a:t>;</a:t>
          </a:r>
        </a:p>
        <a:p>
          <a:r>
            <a:rPr lang="ru-RU" sz="2800" b="1" dirty="0" err="1" smtClean="0">
              <a:solidFill>
                <a:schemeClr val="bg1"/>
              </a:solidFill>
            </a:rPr>
            <a:t>Галопуюча</a:t>
          </a:r>
          <a:r>
            <a:rPr lang="ru-RU" sz="2800" b="1" dirty="0" smtClean="0">
              <a:solidFill>
                <a:schemeClr val="bg1"/>
              </a:solidFill>
            </a:rPr>
            <a:t>;</a:t>
          </a:r>
        </a:p>
        <a:p>
          <a:r>
            <a:rPr lang="ru-RU" sz="2800" b="1" dirty="0" err="1" smtClean="0">
              <a:solidFill>
                <a:schemeClr val="bg1"/>
              </a:solidFill>
            </a:rPr>
            <a:t>Гіперінфляція</a:t>
          </a:r>
          <a:r>
            <a:rPr lang="ru-RU" sz="2800" b="1" dirty="0" smtClean="0">
              <a:solidFill>
                <a:schemeClr val="bg1"/>
              </a:solidFill>
            </a:rPr>
            <a:t>.</a:t>
          </a:r>
        </a:p>
        <a:p>
          <a:endParaRPr lang="ru-RU" sz="2800" dirty="0"/>
        </a:p>
      </dgm:t>
    </dgm:pt>
    <dgm:pt modelId="{7470A484-6F88-477A-81CB-1D698E8910F2}" type="parTrans" cxnId="{C1B31FB8-7355-4A51-BB73-BB8C9094291F}">
      <dgm:prSet/>
      <dgm:spPr/>
      <dgm:t>
        <a:bodyPr/>
        <a:lstStyle/>
        <a:p>
          <a:endParaRPr lang="ru-RU"/>
        </a:p>
      </dgm:t>
    </dgm:pt>
    <dgm:pt modelId="{B859A2A1-A5BE-45C5-92B6-BEB9E81C6EFA}" type="sibTrans" cxnId="{C1B31FB8-7355-4A51-BB73-BB8C9094291F}">
      <dgm:prSet/>
      <dgm:spPr/>
      <dgm:t>
        <a:bodyPr/>
        <a:lstStyle/>
        <a:p>
          <a:endParaRPr lang="ru-RU"/>
        </a:p>
      </dgm:t>
    </dgm:pt>
    <dgm:pt modelId="{D5613A3E-F1C3-47D3-BAFA-F1E3A76D99C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FF00"/>
              </a:solidFill>
            </a:rPr>
            <a:t>За </a:t>
          </a:r>
          <a:r>
            <a:rPr lang="ru-RU" sz="2800" b="1" dirty="0" err="1" smtClean="0">
              <a:solidFill>
                <a:srgbClr val="FFFF00"/>
              </a:solidFill>
            </a:rPr>
            <a:t>механізмом</a:t>
          </a:r>
          <a:r>
            <a:rPr lang="ru-RU" sz="2800" b="1" dirty="0" smtClean="0">
              <a:solidFill>
                <a:srgbClr val="FFFF00"/>
              </a:solidFill>
            </a:rPr>
            <a:t>:</a:t>
          </a:r>
        </a:p>
        <a:p>
          <a:r>
            <a:rPr lang="ru-RU" sz="2400" b="1" dirty="0" err="1" smtClean="0">
              <a:solidFill>
                <a:schemeClr val="bg1"/>
              </a:solidFill>
            </a:rPr>
            <a:t>Інфляція</a:t>
          </a:r>
          <a:r>
            <a:rPr lang="ru-RU" sz="2400" b="1" dirty="0" smtClean="0">
              <a:solidFill>
                <a:schemeClr val="bg1"/>
              </a:solidFill>
            </a:rPr>
            <a:t> </a:t>
          </a:r>
          <a:r>
            <a:rPr lang="ru-RU" sz="2400" b="1" dirty="0" err="1" smtClean="0">
              <a:solidFill>
                <a:schemeClr val="bg1"/>
              </a:solidFill>
            </a:rPr>
            <a:t>попиту</a:t>
          </a:r>
          <a:r>
            <a:rPr lang="ru-RU" sz="2400" b="1" dirty="0" smtClean="0">
              <a:solidFill>
                <a:schemeClr val="bg1"/>
              </a:solidFill>
            </a:rPr>
            <a:t>;</a:t>
          </a:r>
        </a:p>
        <a:p>
          <a:r>
            <a:rPr lang="ru-RU" sz="2400" b="1" dirty="0" err="1" smtClean="0">
              <a:solidFill>
                <a:schemeClr val="bg1"/>
              </a:solidFill>
            </a:rPr>
            <a:t>Інфляція</a:t>
          </a:r>
          <a:r>
            <a:rPr lang="ru-RU" sz="2400" b="1" dirty="0" smtClean="0">
              <a:solidFill>
                <a:schemeClr val="bg1"/>
              </a:solidFill>
            </a:rPr>
            <a:t> </a:t>
          </a:r>
          <a:r>
            <a:rPr lang="ru-RU" sz="2400" b="1" dirty="0" err="1" smtClean="0">
              <a:solidFill>
                <a:schemeClr val="bg1"/>
              </a:solidFill>
            </a:rPr>
            <a:t>видатків</a:t>
          </a:r>
          <a:r>
            <a:rPr lang="ru-RU" sz="2400" b="1" dirty="0" smtClean="0">
              <a:solidFill>
                <a:schemeClr val="bg1"/>
              </a:solidFill>
            </a:rPr>
            <a:t>;</a:t>
          </a:r>
        </a:p>
        <a:p>
          <a:r>
            <a:rPr lang="ru-RU" sz="2400" b="1" dirty="0" err="1" smtClean="0">
              <a:solidFill>
                <a:schemeClr val="bg1"/>
              </a:solidFill>
            </a:rPr>
            <a:t>Інфляція</a:t>
          </a:r>
          <a:r>
            <a:rPr lang="ru-RU" sz="2400" b="1" dirty="0" smtClean="0">
              <a:solidFill>
                <a:schemeClr val="bg1"/>
              </a:solidFill>
            </a:rPr>
            <a:t> </a:t>
          </a:r>
          <a:r>
            <a:rPr lang="ru-RU" sz="2400" b="1" dirty="0" err="1" smtClean="0">
              <a:solidFill>
                <a:schemeClr val="bg1"/>
              </a:solidFill>
            </a:rPr>
            <a:t>пропозиції</a:t>
          </a:r>
          <a:r>
            <a:rPr lang="ru-RU" sz="2400" b="1" dirty="0" smtClean="0">
              <a:solidFill>
                <a:schemeClr val="bg1"/>
              </a:solidFill>
            </a:rPr>
            <a:t>.</a:t>
          </a:r>
        </a:p>
        <a:p>
          <a:endParaRPr lang="ru-RU" sz="2800" dirty="0"/>
        </a:p>
      </dgm:t>
    </dgm:pt>
    <dgm:pt modelId="{2E06B6C9-6E89-494A-A443-50C33B13B164}" type="parTrans" cxnId="{1437EB9D-24D4-47D4-A33E-45C70E880858}">
      <dgm:prSet/>
      <dgm:spPr/>
      <dgm:t>
        <a:bodyPr/>
        <a:lstStyle/>
        <a:p>
          <a:endParaRPr lang="ru-RU"/>
        </a:p>
      </dgm:t>
    </dgm:pt>
    <dgm:pt modelId="{3F576965-F6F5-4AC0-99A5-DE3E11A01562}" type="sibTrans" cxnId="{1437EB9D-24D4-47D4-A33E-45C70E880858}">
      <dgm:prSet/>
      <dgm:spPr/>
      <dgm:t>
        <a:bodyPr/>
        <a:lstStyle/>
        <a:p>
          <a:endParaRPr lang="ru-RU"/>
        </a:p>
      </dgm:t>
    </dgm:pt>
    <dgm:pt modelId="{51C45B53-A580-4907-9A95-022B71D72B96}" type="pres">
      <dgm:prSet presAssocID="{3A1D7330-B6F9-4A53-8773-3443C35B52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DACC33-B415-4FB8-A20C-E091837B00EC}" type="pres">
      <dgm:prSet presAssocID="{35F68DF1-906A-45F3-AA10-2CB96DD33F6C}" presName="hierRoot1" presStyleCnt="0">
        <dgm:presLayoutVars>
          <dgm:hierBranch val="init"/>
        </dgm:presLayoutVars>
      </dgm:prSet>
      <dgm:spPr/>
    </dgm:pt>
    <dgm:pt modelId="{51C49B0E-05A8-4CB9-9316-8F6A47AEE127}" type="pres">
      <dgm:prSet presAssocID="{35F68DF1-906A-45F3-AA10-2CB96DD33F6C}" presName="rootComposite1" presStyleCnt="0"/>
      <dgm:spPr/>
    </dgm:pt>
    <dgm:pt modelId="{6416D901-FEB8-42E9-AAD1-0D93512314C2}" type="pres">
      <dgm:prSet presAssocID="{35F68DF1-906A-45F3-AA10-2CB96DD33F6C}" presName="rootText1" presStyleLbl="node0" presStyleIdx="0" presStyleCnt="1" custScaleX="342046" custScaleY="130005" custLinFactNeighborX="250" custLinFactNeighborY="-49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D810F1-9980-4610-942C-195A4CD7F289}" type="pres">
      <dgm:prSet presAssocID="{35F68DF1-906A-45F3-AA10-2CB96DD33F6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E278CBA-502D-4A71-9AEA-AFA5228EE66F}" type="pres">
      <dgm:prSet presAssocID="{35F68DF1-906A-45F3-AA10-2CB96DD33F6C}" presName="hierChild2" presStyleCnt="0"/>
      <dgm:spPr/>
    </dgm:pt>
    <dgm:pt modelId="{3525C852-5AAF-4828-8AC9-C65029E9E5D1}" type="pres">
      <dgm:prSet presAssocID="{FD982F74-F0A1-4D2E-9718-C0AFF7B85EAA}" presName="Name37" presStyleLbl="parChTrans1D2" presStyleIdx="0" presStyleCnt="3"/>
      <dgm:spPr/>
      <dgm:t>
        <a:bodyPr/>
        <a:lstStyle/>
        <a:p>
          <a:endParaRPr lang="ru-RU"/>
        </a:p>
      </dgm:t>
    </dgm:pt>
    <dgm:pt modelId="{FC87CA68-EC00-478D-A496-44DA147009F3}" type="pres">
      <dgm:prSet presAssocID="{1B787EEE-2C1F-42EA-AB48-9D6D8FFE082F}" presName="hierRoot2" presStyleCnt="0">
        <dgm:presLayoutVars>
          <dgm:hierBranch val="init"/>
        </dgm:presLayoutVars>
      </dgm:prSet>
      <dgm:spPr/>
    </dgm:pt>
    <dgm:pt modelId="{43DD108D-89B2-46EA-8E39-3F78326ED6B1}" type="pres">
      <dgm:prSet presAssocID="{1B787EEE-2C1F-42EA-AB48-9D6D8FFE082F}" presName="rootComposite" presStyleCnt="0"/>
      <dgm:spPr/>
    </dgm:pt>
    <dgm:pt modelId="{1E423A0B-08FC-49A3-AE6D-C29EC1894584}" type="pres">
      <dgm:prSet presAssocID="{1B787EEE-2C1F-42EA-AB48-9D6D8FFE082F}" presName="rootText" presStyleLbl="node2" presStyleIdx="0" presStyleCnt="3" custScaleY="2355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B05B9D-0F97-41C9-A2D5-F5140F4EB1DE}" type="pres">
      <dgm:prSet presAssocID="{1B787EEE-2C1F-42EA-AB48-9D6D8FFE082F}" presName="rootConnector" presStyleLbl="node2" presStyleIdx="0" presStyleCnt="3"/>
      <dgm:spPr/>
      <dgm:t>
        <a:bodyPr/>
        <a:lstStyle/>
        <a:p>
          <a:endParaRPr lang="ru-RU"/>
        </a:p>
      </dgm:t>
    </dgm:pt>
    <dgm:pt modelId="{4B7CDFF0-F0FD-4A50-9DB9-3AED63BBB376}" type="pres">
      <dgm:prSet presAssocID="{1B787EEE-2C1F-42EA-AB48-9D6D8FFE082F}" presName="hierChild4" presStyleCnt="0"/>
      <dgm:spPr/>
    </dgm:pt>
    <dgm:pt modelId="{567AD284-A808-46B7-9A6E-7DDA2B4A8AFF}" type="pres">
      <dgm:prSet presAssocID="{1B787EEE-2C1F-42EA-AB48-9D6D8FFE082F}" presName="hierChild5" presStyleCnt="0"/>
      <dgm:spPr/>
    </dgm:pt>
    <dgm:pt modelId="{CF661D76-45E9-429B-97ED-435FCABCECA6}" type="pres">
      <dgm:prSet presAssocID="{7470A484-6F88-477A-81CB-1D698E8910F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7B8131A-B2B9-4913-BE2F-993375CA01A5}" type="pres">
      <dgm:prSet presAssocID="{810EDB89-ACBE-4EA3-8D06-000D56AC6680}" presName="hierRoot2" presStyleCnt="0">
        <dgm:presLayoutVars>
          <dgm:hierBranch val="init"/>
        </dgm:presLayoutVars>
      </dgm:prSet>
      <dgm:spPr/>
    </dgm:pt>
    <dgm:pt modelId="{7CA8E01D-A1BF-43CA-A4E6-DA102346C40A}" type="pres">
      <dgm:prSet presAssocID="{810EDB89-ACBE-4EA3-8D06-000D56AC6680}" presName="rootComposite" presStyleCnt="0"/>
      <dgm:spPr/>
    </dgm:pt>
    <dgm:pt modelId="{18CC795D-8336-4FCA-B4A1-7A5F7CFF154D}" type="pres">
      <dgm:prSet presAssocID="{810EDB89-ACBE-4EA3-8D06-000D56AC6680}" presName="rootText" presStyleLbl="node2" presStyleIdx="1" presStyleCnt="3" custScaleX="111748" custScaleY="237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289796-48DC-4CD4-B482-217ED269AF80}" type="pres">
      <dgm:prSet presAssocID="{810EDB89-ACBE-4EA3-8D06-000D56AC6680}" presName="rootConnector" presStyleLbl="node2" presStyleIdx="1" presStyleCnt="3"/>
      <dgm:spPr/>
      <dgm:t>
        <a:bodyPr/>
        <a:lstStyle/>
        <a:p>
          <a:endParaRPr lang="ru-RU"/>
        </a:p>
      </dgm:t>
    </dgm:pt>
    <dgm:pt modelId="{F59D0E8C-7A8F-4AF5-B9F3-EE589AEB5B3B}" type="pres">
      <dgm:prSet presAssocID="{810EDB89-ACBE-4EA3-8D06-000D56AC6680}" presName="hierChild4" presStyleCnt="0"/>
      <dgm:spPr/>
    </dgm:pt>
    <dgm:pt modelId="{54D89F52-ED00-4CD1-884C-35EF383532C0}" type="pres">
      <dgm:prSet presAssocID="{810EDB89-ACBE-4EA3-8D06-000D56AC6680}" presName="hierChild5" presStyleCnt="0"/>
      <dgm:spPr/>
    </dgm:pt>
    <dgm:pt modelId="{7E517588-1B31-46FB-A296-4A1DD2EA2738}" type="pres">
      <dgm:prSet presAssocID="{2E06B6C9-6E89-494A-A443-50C33B13B164}" presName="Name37" presStyleLbl="parChTrans1D2" presStyleIdx="2" presStyleCnt="3"/>
      <dgm:spPr/>
      <dgm:t>
        <a:bodyPr/>
        <a:lstStyle/>
        <a:p>
          <a:endParaRPr lang="ru-RU"/>
        </a:p>
      </dgm:t>
    </dgm:pt>
    <dgm:pt modelId="{2ED9835A-164E-4973-A049-B476ED9BD1AC}" type="pres">
      <dgm:prSet presAssocID="{D5613A3E-F1C3-47D3-BAFA-F1E3A76D99C5}" presName="hierRoot2" presStyleCnt="0">
        <dgm:presLayoutVars>
          <dgm:hierBranch val="init"/>
        </dgm:presLayoutVars>
      </dgm:prSet>
      <dgm:spPr/>
    </dgm:pt>
    <dgm:pt modelId="{B69021FE-2675-4449-A157-2ECB710C0CA5}" type="pres">
      <dgm:prSet presAssocID="{D5613A3E-F1C3-47D3-BAFA-F1E3A76D99C5}" presName="rootComposite" presStyleCnt="0"/>
      <dgm:spPr/>
    </dgm:pt>
    <dgm:pt modelId="{DDAA0C17-BB30-4538-BECB-900C44733BCA}" type="pres">
      <dgm:prSet presAssocID="{D5613A3E-F1C3-47D3-BAFA-F1E3A76D99C5}" presName="rootText" presStyleLbl="node2" presStyleIdx="2" presStyleCnt="3" custScaleX="111163" custScaleY="2813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84F934-1396-4A02-97CA-94A1E7D94665}" type="pres">
      <dgm:prSet presAssocID="{D5613A3E-F1C3-47D3-BAFA-F1E3A76D99C5}" presName="rootConnector" presStyleLbl="node2" presStyleIdx="2" presStyleCnt="3"/>
      <dgm:spPr/>
      <dgm:t>
        <a:bodyPr/>
        <a:lstStyle/>
        <a:p>
          <a:endParaRPr lang="ru-RU"/>
        </a:p>
      </dgm:t>
    </dgm:pt>
    <dgm:pt modelId="{C7B59996-CFBB-4E23-8EFE-86E79968D030}" type="pres">
      <dgm:prSet presAssocID="{D5613A3E-F1C3-47D3-BAFA-F1E3A76D99C5}" presName="hierChild4" presStyleCnt="0"/>
      <dgm:spPr/>
    </dgm:pt>
    <dgm:pt modelId="{1CCDF655-DB2C-4F59-839B-55064905F2CC}" type="pres">
      <dgm:prSet presAssocID="{D5613A3E-F1C3-47D3-BAFA-F1E3A76D99C5}" presName="hierChild5" presStyleCnt="0"/>
      <dgm:spPr/>
    </dgm:pt>
    <dgm:pt modelId="{93AB63E5-D066-40FA-B650-FE3BE1EACDFF}" type="pres">
      <dgm:prSet presAssocID="{35F68DF1-906A-45F3-AA10-2CB96DD33F6C}" presName="hierChild3" presStyleCnt="0"/>
      <dgm:spPr/>
    </dgm:pt>
  </dgm:ptLst>
  <dgm:cxnLst>
    <dgm:cxn modelId="{72672D60-16FE-4F53-AC91-3A9F44E5867B}" srcId="{3A1D7330-B6F9-4A53-8773-3443C35B52AF}" destId="{35F68DF1-906A-45F3-AA10-2CB96DD33F6C}" srcOrd="0" destOrd="0" parTransId="{69F128CA-CD98-4EE3-8889-B53BB5928861}" sibTransId="{7283F43D-4D03-480A-90FF-EA0FB1DEE219}"/>
    <dgm:cxn modelId="{79F75145-65DD-47C0-B3AB-B2E3A96B3C75}" type="presOf" srcId="{3A1D7330-B6F9-4A53-8773-3443C35B52AF}" destId="{51C45B53-A580-4907-9A95-022B71D72B96}" srcOrd="0" destOrd="0" presId="urn:microsoft.com/office/officeart/2005/8/layout/orgChart1"/>
    <dgm:cxn modelId="{1437EB9D-24D4-47D4-A33E-45C70E880858}" srcId="{35F68DF1-906A-45F3-AA10-2CB96DD33F6C}" destId="{D5613A3E-F1C3-47D3-BAFA-F1E3A76D99C5}" srcOrd="2" destOrd="0" parTransId="{2E06B6C9-6E89-494A-A443-50C33B13B164}" sibTransId="{3F576965-F6F5-4AC0-99A5-DE3E11A01562}"/>
    <dgm:cxn modelId="{D960FE8B-802C-4122-8981-8B472270D813}" type="presOf" srcId="{810EDB89-ACBE-4EA3-8D06-000D56AC6680}" destId="{0D289796-48DC-4CD4-B482-217ED269AF80}" srcOrd="1" destOrd="0" presId="urn:microsoft.com/office/officeart/2005/8/layout/orgChart1"/>
    <dgm:cxn modelId="{B0E2076B-E663-43BA-AE56-4F9CA15F3898}" type="presOf" srcId="{7470A484-6F88-477A-81CB-1D698E8910F2}" destId="{CF661D76-45E9-429B-97ED-435FCABCECA6}" srcOrd="0" destOrd="0" presId="urn:microsoft.com/office/officeart/2005/8/layout/orgChart1"/>
    <dgm:cxn modelId="{F52A0B40-573E-4944-B733-7DFA95BFB9FA}" type="presOf" srcId="{1B787EEE-2C1F-42EA-AB48-9D6D8FFE082F}" destId="{1E423A0B-08FC-49A3-AE6D-C29EC1894584}" srcOrd="0" destOrd="0" presId="urn:microsoft.com/office/officeart/2005/8/layout/orgChart1"/>
    <dgm:cxn modelId="{FD049121-5E98-459B-9932-E3174350B882}" type="presOf" srcId="{D5613A3E-F1C3-47D3-BAFA-F1E3A76D99C5}" destId="{3884F934-1396-4A02-97CA-94A1E7D94665}" srcOrd="1" destOrd="0" presId="urn:microsoft.com/office/officeart/2005/8/layout/orgChart1"/>
    <dgm:cxn modelId="{C1D94C6C-FE7D-48AC-8F55-319A867D81BA}" type="presOf" srcId="{FD982F74-F0A1-4D2E-9718-C0AFF7B85EAA}" destId="{3525C852-5AAF-4828-8AC9-C65029E9E5D1}" srcOrd="0" destOrd="0" presId="urn:microsoft.com/office/officeart/2005/8/layout/orgChart1"/>
    <dgm:cxn modelId="{D8162549-2553-4FB6-8CB4-036DDBD40164}" type="presOf" srcId="{D5613A3E-F1C3-47D3-BAFA-F1E3A76D99C5}" destId="{DDAA0C17-BB30-4538-BECB-900C44733BCA}" srcOrd="0" destOrd="0" presId="urn:microsoft.com/office/officeart/2005/8/layout/orgChart1"/>
    <dgm:cxn modelId="{CE0F54B2-A042-4C7F-9C0D-18266FC8A172}" type="presOf" srcId="{35F68DF1-906A-45F3-AA10-2CB96DD33F6C}" destId="{26D810F1-9980-4610-942C-195A4CD7F289}" srcOrd="1" destOrd="0" presId="urn:microsoft.com/office/officeart/2005/8/layout/orgChart1"/>
    <dgm:cxn modelId="{B88A75F3-5A67-4701-BCBC-57FECB121B31}" type="presOf" srcId="{810EDB89-ACBE-4EA3-8D06-000D56AC6680}" destId="{18CC795D-8336-4FCA-B4A1-7A5F7CFF154D}" srcOrd="0" destOrd="0" presId="urn:microsoft.com/office/officeart/2005/8/layout/orgChart1"/>
    <dgm:cxn modelId="{662C66C8-861A-4760-85C1-49D6FBB3BABD}" type="presOf" srcId="{35F68DF1-906A-45F3-AA10-2CB96DD33F6C}" destId="{6416D901-FEB8-42E9-AAD1-0D93512314C2}" srcOrd="0" destOrd="0" presId="urn:microsoft.com/office/officeart/2005/8/layout/orgChart1"/>
    <dgm:cxn modelId="{537A102B-DAF8-47F4-B5EB-42F0B3161F2F}" type="presOf" srcId="{1B787EEE-2C1F-42EA-AB48-9D6D8FFE082F}" destId="{AEB05B9D-0F97-41C9-A2D5-F5140F4EB1DE}" srcOrd="1" destOrd="0" presId="urn:microsoft.com/office/officeart/2005/8/layout/orgChart1"/>
    <dgm:cxn modelId="{FEC18D96-D620-480D-ABA7-8132827838FF}" srcId="{35F68DF1-906A-45F3-AA10-2CB96DD33F6C}" destId="{1B787EEE-2C1F-42EA-AB48-9D6D8FFE082F}" srcOrd="0" destOrd="0" parTransId="{FD982F74-F0A1-4D2E-9718-C0AFF7B85EAA}" sibTransId="{8FD60120-30EF-4D6D-AA9D-878CF121E95F}"/>
    <dgm:cxn modelId="{C1B31FB8-7355-4A51-BB73-BB8C9094291F}" srcId="{35F68DF1-906A-45F3-AA10-2CB96DD33F6C}" destId="{810EDB89-ACBE-4EA3-8D06-000D56AC6680}" srcOrd="1" destOrd="0" parTransId="{7470A484-6F88-477A-81CB-1D698E8910F2}" sibTransId="{B859A2A1-A5BE-45C5-92B6-BEB9E81C6EFA}"/>
    <dgm:cxn modelId="{D87D378B-22C1-4F18-ACE1-8EFED0A9B111}" type="presOf" srcId="{2E06B6C9-6E89-494A-A443-50C33B13B164}" destId="{7E517588-1B31-46FB-A296-4A1DD2EA2738}" srcOrd="0" destOrd="0" presId="urn:microsoft.com/office/officeart/2005/8/layout/orgChart1"/>
    <dgm:cxn modelId="{9F0A461C-4579-4641-BAB6-A1A3B9A260A1}" type="presParOf" srcId="{51C45B53-A580-4907-9A95-022B71D72B96}" destId="{F5DACC33-B415-4FB8-A20C-E091837B00EC}" srcOrd="0" destOrd="0" presId="urn:microsoft.com/office/officeart/2005/8/layout/orgChart1"/>
    <dgm:cxn modelId="{18C92DA0-8D00-475E-85EB-F19BAB19A29B}" type="presParOf" srcId="{F5DACC33-B415-4FB8-A20C-E091837B00EC}" destId="{51C49B0E-05A8-4CB9-9316-8F6A47AEE127}" srcOrd="0" destOrd="0" presId="urn:microsoft.com/office/officeart/2005/8/layout/orgChart1"/>
    <dgm:cxn modelId="{F55FE4F0-3718-41E0-8DFA-98F5643BE590}" type="presParOf" srcId="{51C49B0E-05A8-4CB9-9316-8F6A47AEE127}" destId="{6416D901-FEB8-42E9-AAD1-0D93512314C2}" srcOrd="0" destOrd="0" presId="urn:microsoft.com/office/officeart/2005/8/layout/orgChart1"/>
    <dgm:cxn modelId="{D279DDCA-FE0B-449F-A03A-B2984643500F}" type="presParOf" srcId="{51C49B0E-05A8-4CB9-9316-8F6A47AEE127}" destId="{26D810F1-9980-4610-942C-195A4CD7F289}" srcOrd="1" destOrd="0" presId="urn:microsoft.com/office/officeart/2005/8/layout/orgChart1"/>
    <dgm:cxn modelId="{DA1571D6-E08A-429A-9742-56BFA20D7275}" type="presParOf" srcId="{F5DACC33-B415-4FB8-A20C-E091837B00EC}" destId="{CE278CBA-502D-4A71-9AEA-AFA5228EE66F}" srcOrd="1" destOrd="0" presId="urn:microsoft.com/office/officeart/2005/8/layout/orgChart1"/>
    <dgm:cxn modelId="{73A7FA12-34EE-42F2-96B5-2CCEBFA0B7C0}" type="presParOf" srcId="{CE278CBA-502D-4A71-9AEA-AFA5228EE66F}" destId="{3525C852-5AAF-4828-8AC9-C65029E9E5D1}" srcOrd="0" destOrd="0" presId="urn:microsoft.com/office/officeart/2005/8/layout/orgChart1"/>
    <dgm:cxn modelId="{85286A00-D3D6-4220-8E2B-AFB9412970AB}" type="presParOf" srcId="{CE278CBA-502D-4A71-9AEA-AFA5228EE66F}" destId="{FC87CA68-EC00-478D-A496-44DA147009F3}" srcOrd="1" destOrd="0" presId="urn:microsoft.com/office/officeart/2005/8/layout/orgChart1"/>
    <dgm:cxn modelId="{26F24328-642A-40D7-A421-E4CF95809ECF}" type="presParOf" srcId="{FC87CA68-EC00-478D-A496-44DA147009F3}" destId="{43DD108D-89B2-46EA-8E39-3F78326ED6B1}" srcOrd="0" destOrd="0" presId="urn:microsoft.com/office/officeart/2005/8/layout/orgChart1"/>
    <dgm:cxn modelId="{96A4504C-CCD7-4C1D-A869-E8701AEE10B1}" type="presParOf" srcId="{43DD108D-89B2-46EA-8E39-3F78326ED6B1}" destId="{1E423A0B-08FC-49A3-AE6D-C29EC1894584}" srcOrd="0" destOrd="0" presId="urn:microsoft.com/office/officeart/2005/8/layout/orgChart1"/>
    <dgm:cxn modelId="{A65FE3DD-02D8-4139-85F2-C0AA5BAF4813}" type="presParOf" srcId="{43DD108D-89B2-46EA-8E39-3F78326ED6B1}" destId="{AEB05B9D-0F97-41C9-A2D5-F5140F4EB1DE}" srcOrd="1" destOrd="0" presId="urn:microsoft.com/office/officeart/2005/8/layout/orgChart1"/>
    <dgm:cxn modelId="{49437423-75C7-46E3-A9D3-3627277F4AA5}" type="presParOf" srcId="{FC87CA68-EC00-478D-A496-44DA147009F3}" destId="{4B7CDFF0-F0FD-4A50-9DB9-3AED63BBB376}" srcOrd="1" destOrd="0" presId="urn:microsoft.com/office/officeart/2005/8/layout/orgChart1"/>
    <dgm:cxn modelId="{FAEF5E02-47FC-41E9-8F66-DFD023898BB6}" type="presParOf" srcId="{FC87CA68-EC00-478D-A496-44DA147009F3}" destId="{567AD284-A808-46B7-9A6E-7DDA2B4A8AFF}" srcOrd="2" destOrd="0" presId="urn:microsoft.com/office/officeart/2005/8/layout/orgChart1"/>
    <dgm:cxn modelId="{A827BD9C-F6FE-4AD8-9977-BFF92365F637}" type="presParOf" srcId="{CE278CBA-502D-4A71-9AEA-AFA5228EE66F}" destId="{CF661D76-45E9-429B-97ED-435FCABCECA6}" srcOrd="2" destOrd="0" presId="urn:microsoft.com/office/officeart/2005/8/layout/orgChart1"/>
    <dgm:cxn modelId="{6BBDD8F7-27D3-40EB-A576-FEBED27148DF}" type="presParOf" srcId="{CE278CBA-502D-4A71-9AEA-AFA5228EE66F}" destId="{97B8131A-B2B9-4913-BE2F-993375CA01A5}" srcOrd="3" destOrd="0" presId="urn:microsoft.com/office/officeart/2005/8/layout/orgChart1"/>
    <dgm:cxn modelId="{0551FEB7-184A-4463-93E1-C3B1D6F41304}" type="presParOf" srcId="{97B8131A-B2B9-4913-BE2F-993375CA01A5}" destId="{7CA8E01D-A1BF-43CA-A4E6-DA102346C40A}" srcOrd="0" destOrd="0" presId="urn:microsoft.com/office/officeart/2005/8/layout/orgChart1"/>
    <dgm:cxn modelId="{90E1A0A4-AB13-45DD-92F4-8E67B0139FDA}" type="presParOf" srcId="{7CA8E01D-A1BF-43CA-A4E6-DA102346C40A}" destId="{18CC795D-8336-4FCA-B4A1-7A5F7CFF154D}" srcOrd="0" destOrd="0" presId="urn:microsoft.com/office/officeart/2005/8/layout/orgChart1"/>
    <dgm:cxn modelId="{2ACC82DD-4A02-4816-B961-5CA3655BF6B0}" type="presParOf" srcId="{7CA8E01D-A1BF-43CA-A4E6-DA102346C40A}" destId="{0D289796-48DC-4CD4-B482-217ED269AF80}" srcOrd="1" destOrd="0" presId="urn:microsoft.com/office/officeart/2005/8/layout/orgChart1"/>
    <dgm:cxn modelId="{F7D70D7C-42D1-4AB1-9F2A-05FD85DC74B2}" type="presParOf" srcId="{97B8131A-B2B9-4913-BE2F-993375CA01A5}" destId="{F59D0E8C-7A8F-4AF5-B9F3-EE589AEB5B3B}" srcOrd="1" destOrd="0" presId="urn:microsoft.com/office/officeart/2005/8/layout/orgChart1"/>
    <dgm:cxn modelId="{B949DFF1-4D4F-4F91-8643-68D130FBFBA7}" type="presParOf" srcId="{97B8131A-B2B9-4913-BE2F-993375CA01A5}" destId="{54D89F52-ED00-4CD1-884C-35EF383532C0}" srcOrd="2" destOrd="0" presId="urn:microsoft.com/office/officeart/2005/8/layout/orgChart1"/>
    <dgm:cxn modelId="{16B1D473-EA2F-4A11-8C6B-028B4039F197}" type="presParOf" srcId="{CE278CBA-502D-4A71-9AEA-AFA5228EE66F}" destId="{7E517588-1B31-46FB-A296-4A1DD2EA2738}" srcOrd="4" destOrd="0" presId="urn:microsoft.com/office/officeart/2005/8/layout/orgChart1"/>
    <dgm:cxn modelId="{33F97FFD-2FE5-4BED-8F3C-92F14112F4D7}" type="presParOf" srcId="{CE278CBA-502D-4A71-9AEA-AFA5228EE66F}" destId="{2ED9835A-164E-4973-A049-B476ED9BD1AC}" srcOrd="5" destOrd="0" presId="urn:microsoft.com/office/officeart/2005/8/layout/orgChart1"/>
    <dgm:cxn modelId="{703BC640-1A3E-45B5-A86C-6F50BADA219B}" type="presParOf" srcId="{2ED9835A-164E-4973-A049-B476ED9BD1AC}" destId="{B69021FE-2675-4449-A157-2ECB710C0CA5}" srcOrd="0" destOrd="0" presId="urn:microsoft.com/office/officeart/2005/8/layout/orgChart1"/>
    <dgm:cxn modelId="{2BB5271A-67F7-482F-9292-290F510EA7C2}" type="presParOf" srcId="{B69021FE-2675-4449-A157-2ECB710C0CA5}" destId="{DDAA0C17-BB30-4538-BECB-900C44733BCA}" srcOrd="0" destOrd="0" presId="urn:microsoft.com/office/officeart/2005/8/layout/orgChart1"/>
    <dgm:cxn modelId="{06AF9D3B-3308-4BF4-A6A0-5DF67B1ED881}" type="presParOf" srcId="{B69021FE-2675-4449-A157-2ECB710C0CA5}" destId="{3884F934-1396-4A02-97CA-94A1E7D94665}" srcOrd="1" destOrd="0" presId="urn:microsoft.com/office/officeart/2005/8/layout/orgChart1"/>
    <dgm:cxn modelId="{005AB1A3-4A64-4ACD-BE1C-1A5B7192F27F}" type="presParOf" srcId="{2ED9835A-164E-4973-A049-B476ED9BD1AC}" destId="{C7B59996-CFBB-4E23-8EFE-86E79968D030}" srcOrd="1" destOrd="0" presId="urn:microsoft.com/office/officeart/2005/8/layout/orgChart1"/>
    <dgm:cxn modelId="{07C0387F-8F31-4979-98D6-435BC2BF1477}" type="presParOf" srcId="{2ED9835A-164E-4973-A049-B476ED9BD1AC}" destId="{1CCDF655-DB2C-4F59-839B-55064905F2CC}" srcOrd="2" destOrd="0" presId="urn:microsoft.com/office/officeart/2005/8/layout/orgChart1"/>
    <dgm:cxn modelId="{AE00F280-0879-4E8F-8E2E-62F73A4CBD79}" type="presParOf" srcId="{F5DACC33-B415-4FB8-A20C-E091837B00EC}" destId="{93AB63E5-D066-40FA-B650-FE3BE1EACDFF}" srcOrd="2" destOrd="0" presId="urn:microsoft.com/office/officeart/2005/8/layout/orgChar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1C3F47-6D16-4394-87C1-63FE09CE4A87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F45CB6-BDF2-4F2B-ABD2-74F859C71A79}">
      <dgm:prSet phldrT="[Текст]"/>
      <dgm:spPr/>
      <dgm:t>
        <a:bodyPr/>
        <a:lstStyle/>
        <a:p>
          <a:r>
            <a:rPr lang="ru-RU" dirty="0" err="1" smtClean="0"/>
            <a:t>Інфляція</a:t>
          </a:r>
          <a:r>
            <a:rPr lang="ru-RU" dirty="0" smtClean="0"/>
            <a:t> </a:t>
          </a:r>
          <a:r>
            <a:rPr lang="ru-RU" dirty="0" err="1" smtClean="0"/>
            <a:t>попиту</a:t>
          </a:r>
          <a:endParaRPr lang="ru-RU" dirty="0"/>
        </a:p>
      </dgm:t>
    </dgm:pt>
    <dgm:pt modelId="{1588D832-AF06-4763-B65F-05667BFC3F58}" type="parTrans" cxnId="{5C03F58D-7E42-489D-89B9-3BE52A3E95D4}">
      <dgm:prSet/>
      <dgm:spPr/>
      <dgm:t>
        <a:bodyPr/>
        <a:lstStyle/>
        <a:p>
          <a:endParaRPr lang="ru-RU"/>
        </a:p>
      </dgm:t>
    </dgm:pt>
    <dgm:pt modelId="{5078A998-A079-4F62-96D0-19E79AF8CEC4}" type="sibTrans" cxnId="{5C03F58D-7E42-489D-89B9-3BE52A3E95D4}">
      <dgm:prSet/>
      <dgm:spPr/>
      <dgm:t>
        <a:bodyPr/>
        <a:lstStyle/>
        <a:p>
          <a:endParaRPr lang="ru-RU"/>
        </a:p>
      </dgm:t>
    </dgm:pt>
    <dgm:pt modelId="{29F956A8-C3C9-49F3-9E31-666B9E70F5AC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EBEB921-0609-47A7-A6E3-919189C35017}" type="parTrans" cxnId="{8F6A0297-F148-4A38-A289-A5510FF7F5B2}">
      <dgm:prSet/>
      <dgm:spPr/>
      <dgm:t>
        <a:bodyPr/>
        <a:lstStyle/>
        <a:p>
          <a:endParaRPr lang="ru-RU"/>
        </a:p>
      </dgm:t>
    </dgm:pt>
    <dgm:pt modelId="{44BE624F-CFD7-4B9A-817B-C65CC83567F4}" type="sibTrans" cxnId="{8F6A0297-F148-4A38-A289-A5510FF7F5B2}">
      <dgm:prSet/>
      <dgm:spPr/>
      <dgm:t>
        <a:bodyPr/>
        <a:lstStyle/>
        <a:p>
          <a:endParaRPr lang="ru-RU"/>
        </a:p>
      </dgm:t>
    </dgm:pt>
    <dgm:pt modelId="{51B1A85F-28B3-46FF-97AB-3878F0E82D60}">
      <dgm:prSet phldrT="[Текст]"/>
      <dgm:spPr/>
      <dgm:t>
        <a:bodyPr/>
        <a:lstStyle/>
        <a:p>
          <a:r>
            <a:rPr lang="ru-RU" dirty="0" err="1" smtClean="0"/>
            <a:t>Інфляція</a:t>
          </a:r>
          <a:r>
            <a:rPr lang="ru-RU" dirty="0" smtClean="0"/>
            <a:t> </a:t>
          </a:r>
          <a:r>
            <a:rPr lang="ru-RU" dirty="0" err="1" smtClean="0"/>
            <a:t>витрат</a:t>
          </a:r>
          <a:endParaRPr lang="ru-RU" dirty="0"/>
        </a:p>
      </dgm:t>
    </dgm:pt>
    <dgm:pt modelId="{3BEE18EA-1485-44E6-9F91-B7C01E4B52C8}" type="parTrans" cxnId="{753E5E47-4033-4895-840E-D414EBFCC31A}">
      <dgm:prSet/>
      <dgm:spPr/>
      <dgm:t>
        <a:bodyPr/>
        <a:lstStyle/>
        <a:p>
          <a:endParaRPr lang="ru-RU"/>
        </a:p>
      </dgm:t>
    </dgm:pt>
    <dgm:pt modelId="{89784162-0B44-47D9-A117-E01B27FC7FE3}" type="sibTrans" cxnId="{753E5E47-4033-4895-840E-D414EBFCC31A}">
      <dgm:prSet/>
      <dgm:spPr/>
      <dgm:t>
        <a:bodyPr/>
        <a:lstStyle/>
        <a:p>
          <a:endParaRPr lang="ru-RU"/>
        </a:p>
      </dgm:t>
    </dgm:pt>
    <dgm:pt modelId="{B755A227-1B2F-4177-99BD-E737DA048D29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1F66622-4804-4FEE-9D3E-C220EDFAB185}" type="sibTrans" cxnId="{4554925A-2742-4688-B18E-7B5810008680}">
      <dgm:prSet/>
      <dgm:spPr/>
      <dgm:t>
        <a:bodyPr/>
        <a:lstStyle/>
        <a:p>
          <a:endParaRPr lang="ru-RU"/>
        </a:p>
      </dgm:t>
    </dgm:pt>
    <dgm:pt modelId="{C6426256-EE95-46CA-80EA-B7A79AD79AA3}" type="parTrans" cxnId="{4554925A-2742-4688-B18E-7B5810008680}">
      <dgm:prSet/>
      <dgm:spPr/>
      <dgm:t>
        <a:bodyPr/>
        <a:lstStyle/>
        <a:p>
          <a:endParaRPr lang="ru-RU"/>
        </a:p>
      </dgm:t>
    </dgm:pt>
    <dgm:pt modelId="{6D37E6C4-62B2-49F6-B898-43E157AA730F}" type="pres">
      <dgm:prSet presAssocID="{B41C3F47-6D16-4394-87C1-63FE09CE4A8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5D0B72-84CE-4377-A580-CC68E5C72DD4}" type="pres">
      <dgm:prSet presAssocID="{B755A227-1B2F-4177-99BD-E737DA048D29}" presName="linNode" presStyleCnt="0"/>
      <dgm:spPr/>
    </dgm:pt>
    <dgm:pt modelId="{6B4C3D70-188A-4125-A661-11AD541E4AB1}" type="pres">
      <dgm:prSet presAssocID="{B755A227-1B2F-4177-99BD-E737DA048D2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9B408-C80C-4EAC-B944-0EE3A60E5513}" type="pres">
      <dgm:prSet presAssocID="{B755A227-1B2F-4177-99BD-E737DA048D2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29932-A229-44EA-9729-B0E7DAD074AC}" type="pres">
      <dgm:prSet presAssocID="{11F66622-4804-4FEE-9D3E-C220EDFAB185}" presName="spacing" presStyleCnt="0"/>
      <dgm:spPr/>
    </dgm:pt>
    <dgm:pt modelId="{E50D797C-4D9A-4CCF-B6F8-6278CCBFF1F5}" type="pres">
      <dgm:prSet presAssocID="{29F956A8-C3C9-49F3-9E31-666B9E70F5AC}" presName="linNode" presStyleCnt="0"/>
      <dgm:spPr/>
    </dgm:pt>
    <dgm:pt modelId="{B46E8AF0-9941-4133-AD35-184D05D6F4BF}" type="pres">
      <dgm:prSet presAssocID="{29F956A8-C3C9-49F3-9E31-666B9E70F5A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313DA-9C08-457B-A436-E8FA9DFA3842}" type="pres">
      <dgm:prSet presAssocID="{29F956A8-C3C9-49F3-9E31-666B9E70F5A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C64FA1-E28B-4F4E-8B81-7A1D25AFBF5C}" type="presOf" srcId="{29F956A8-C3C9-49F3-9E31-666B9E70F5AC}" destId="{B46E8AF0-9941-4133-AD35-184D05D6F4BF}" srcOrd="0" destOrd="0" presId="urn:microsoft.com/office/officeart/2005/8/layout/vList6"/>
    <dgm:cxn modelId="{8F6A0297-F148-4A38-A289-A5510FF7F5B2}" srcId="{B41C3F47-6D16-4394-87C1-63FE09CE4A87}" destId="{29F956A8-C3C9-49F3-9E31-666B9E70F5AC}" srcOrd="1" destOrd="0" parTransId="{5EBEB921-0609-47A7-A6E3-919189C35017}" sibTransId="{44BE624F-CFD7-4B9A-817B-C65CC83567F4}"/>
    <dgm:cxn modelId="{5C03F58D-7E42-489D-89B9-3BE52A3E95D4}" srcId="{B755A227-1B2F-4177-99BD-E737DA048D29}" destId="{50F45CB6-BDF2-4F2B-ABD2-74F859C71A79}" srcOrd="0" destOrd="0" parTransId="{1588D832-AF06-4763-B65F-05667BFC3F58}" sibTransId="{5078A998-A079-4F62-96D0-19E79AF8CEC4}"/>
    <dgm:cxn modelId="{F81102C1-2B2E-4921-BC78-9E44ED099DFB}" type="presOf" srcId="{50F45CB6-BDF2-4F2B-ABD2-74F859C71A79}" destId="{1979B408-C80C-4EAC-B944-0EE3A60E5513}" srcOrd="0" destOrd="0" presId="urn:microsoft.com/office/officeart/2005/8/layout/vList6"/>
    <dgm:cxn modelId="{E005170C-6837-4F4D-9CA7-684D098C0704}" type="presOf" srcId="{51B1A85F-28B3-46FF-97AB-3878F0E82D60}" destId="{0ED313DA-9C08-457B-A436-E8FA9DFA3842}" srcOrd="0" destOrd="0" presId="urn:microsoft.com/office/officeart/2005/8/layout/vList6"/>
    <dgm:cxn modelId="{743F3722-A408-47A3-A408-BF546351EAA1}" type="presOf" srcId="{B41C3F47-6D16-4394-87C1-63FE09CE4A87}" destId="{6D37E6C4-62B2-49F6-B898-43E157AA730F}" srcOrd="0" destOrd="0" presId="urn:microsoft.com/office/officeart/2005/8/layout/vList6"/>
    <dgm:cxn modelId="{4554925A-2742-4688-B18E-7B5810008680}" srcId="{B41C3F47-6D16-4394-87C1-63FE09CE4A87}" destId="{B755A227-1B2F-4177-99BD-E737DA048D29}" srcOrd="0" destOrd="0" parTransId="{C6426256-EE95-46CA-80EA-B7A79AD79AA3}" sibTransId="{11F66622-4804-4FEE-9D3E-C220EDFAB185}"/>
    <dgm:cxn modelId="{4F5F5EDF-30B7-4934-A863-18099D54E573}" type="presOf" srcId="{B755A227-1B2F-4177-99BD-E737DA048D29}" destId="{6B4C3D70-188A-4125-A661-11AD541E4AB1}" srcOrd="0" destOrd="0" presId="urn:microsoft.com/office/officeart/2005/8/layout/vList6"/>
    <dgm:cxn modelId="{753E5E47-4033-4895-840E-D414EBFCC31A}" srcId="{29F956A8-C3C9-49F3-9E31-666B9E70F5AC}" destId="{51B1A85F-28B3-46FF-97AB-3878F0E82D60}" srcOrd="0" destOrd="0" parTransId="{3BEE18EA-1485-44E6-9F91-B7C01E4B52C8}" sibTransId="{89784162-0B44-47D9-A117-E01B27FC7FE3}"/>
    <dgm:cxn modelId="{CD3F2D84-D1CF-41CD-8174-099E20F4D4F3}" type="presParOf" srcId="{6D37E6C4-62B2-49F6-B898-43E157AA730F}" destId="{D35D0B72-84CE-4377-A580-CC68E5C72DD4}" srcOrd="0" destOrd="0" presId="urn:microsoft.com/office/officeart/2005/8/layout/vList6"/>
    <dgm:cxn modelId="{DFA4DEB5-6E8B-4EBB-95AF-6669BD57B5BE}" type="presParOf" srcId="{D35D0B72-84CE-4377-A580-CC68E5C72DD4}" destId="{6B4C3D70-188A-4125-A661-11AD541E4AB1}" srcOrd="0" destOrd="0" presId="urn:microsoft.com/office/officeart/2005/8/layout/vList6"/>
    <dgm:cxn modelId="{95AD7F83-A498-4EA5-97CD-8285719D509B}" type="presParOf" srcId="{D35D0B72-84CE-4377-A580-CC68E5C72DD4}" destId="{1979B408-C80C-4EAC-B944-0EE3A60E5513}" srcOrd="1" destOrd="0" presId="urn:microsoft.com/office/officeart/2005/8/layout/vList6"/>
    <dgm:cxn modelId="{3CF24472-39EF-43BE-9A62-671056764F13}" type="presParOf" srcId="{6D37E6C4-62B2-49F6-B898-43E157AA730F}" destId="{6F229932-A229-44EA-9729-B0E7DAD074AC}" srcOrd="1" destOrd="0" presId="urn:microsoft.com/office/officeart/2005/8/layout/vList6"/>
    <dgm:cxn modelId="{D9A8DB31-B5C1-433B-8036-C1607AAE8EEB}" type="presParOf" srcId="{6D37E6C4-62B2-49F6-B898-43E157AA730F}" destId="{E50D797C-4D9A-4CCF-B6F8-6278CCBFF1F5}" srcOrd="2" destOrd="0" presId="urn:microsoft.com/office/officeart/2005/8/layout/vList6"/>
    <dgm:cxn modelId="{992547BB-3F87-49A6-9FB1-DAE6C92FBCC0}" type="presParOf" srcId="{E50D797C-4D9A-4CCF-B6F8-6278CCBFF1F5}" destId="{B46E8AF0-9941-4133-AD35-184D05D6F4BF}" srcOrd="0" destOrd="0" presId="urn:microsoft.com/office/officeart/2005/8/layout/vList6"/>
    <dgm:cxn modelId="{3583D03A-E47E-4605-80DB-49ECE9104159}" type="presParOf" srcId="{E50D797C-4D9A-4CCF-B6F8-6278CCBFF1F5}" destId="{0ED313DA-9C08-457B-A436-E8FA9DFA3842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4F516F-E2EC-4FED-88C0-152897A0E99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344EDB-D6BE-4044-AB3D-BB8713388C64}">
      <dgm:prSet phldrT="[Текст]" custT="1"/>
      <dgm:spPr/>
      <dgm:t>
        <a:bodyPr/>
        <a:lstStyle/>
        <a:p>
          <a:r>
            <a:rPr lang="ru-RU" sz="2800" dirty="0" err="1" smtClean="0">
              <a:solidFill>
                <a:srgbClr val="FFFF00"/>
              </a:solidFill>
            </a:rPr>
            <a:t>Помірна</a:t>
          </a:r>
          <a:endParaRPr lang="ru-RU" sz="2800" dirty="0">
            <a:solidFill>
              <a:srgbClr val="FFFF00"/>
            </a:solidFill>
          </a:endParaRPr>
        </a:p>
      </dgm:t>
    </dgm:pt>
    <dgm:pt modelId="{349A03A8-E1E7-477A-B867-EF1BADFCEDA8}" type="parTrans" cxnId="{D7F1DFA9-6DF7-4591-A054-61486F3EA1C0}">
      <dgm:prSet/>
      <dgm:spPr/>
      <dgm:t>
        <a:bodyPr/>
        <a:lstStyle/>
        <a:p>
          <a:endParaRPr lang="ru-RU"/>
        </a:p>
      </dgm:t>
    </dgm:pt>
    <dgm:pt modelId="{DEE2634A-B9BF-4931-AA92-CBAD80EE51CF}" type="sibTrans" cxnId="{D7F1DFA9-6DF7-4591-A054-61486F3EA1C0}">
      <dgm:prSet/>
      <dgm:spPr/>
      <dgm:t>
        <a:bodyPr/>
        <a:lstStyle/>
        <a:p>
          <a:endParaRPr lang="ru-RU"/>
        </a:p>
      </dgm:t>
    </dgm:pt>
    <dgm:pt modelId="{CDFE68E5-5927-4CF3-9BE1-FF5CDEAABD59}">
      <dgm:prSet phldrT="[Текст]"/>
      <dgm:spPr/>
      <dgm:t>
        <a:bodyPr/>
        <a:lstStyle/>
        <a:p>
          <a:r>
            <a:rPr lang="ru-RU" dirty="0" err="1" smtClean="0"/>
            <a:t>Ціни</a:t>
          </a:r>
          <a:r>
            <a:rPr lang="ru-RU" dirty="0" smtClean="0"/>
            <a:t> </a:t>
          </a:r>
          <a:r>
            <a:rPr lang="ru-RU" dirty="0" err="1" smtClean="0"/>
            <a:t>зростають</a:t>
          </a:r>
          <a:r>
            <a:rPr lang="ru-RU" dirty="0" smtClean="0"/>
            <a:t> </a:t>
          </a:r>
          <a:r>
            <a:rPr lang="ru-RU" dirty="0" err="1" smtClean="0"/>
            <a:t>повільно</a:t>
          </a:r>
          <a:r>
            <a:rPr lang="ru-RU" dirty="0" smtClean="0"/>
            <a:t> (до 10% на </a:t>
          </a:r>
          <a:r>
            <a:rPr lang="ru-RU" dirty="0" err="1" smtClean="0"/>
            <a:t>рік</a:t>
          </a:r>
          <a:r>
            <a:rPr lang="ru-RU" dirty="0" smtClean="0"/>
            <a:t>).</a:t>
          </a:r>
          <a:endParaRPr lang="ru-RU" dirty="0"/>
        </a:p>
      </dgm:t>
    </dgm:pt>
    <dgm:pt modelId="{16B988BB-2BD9-49D2-B8F2-5F661118DA70}" type="parTrans" cxnId="{8D2BCDFD-B8F4-4DFA-B6B8-96124B5D5451}">
      <dgm:prSet/>
      <dgm:spPr/>
      <dgm:t>
        <a:bodyPr/>
        <a:lstStyle/>
        <a:p>
          <a:endParaRPr lang="ru-RU"/>
        </a:p>
      </dgm:t>
    </dgm:pt>
    <dgm:pt modelId="{FDF1DD05-8C90-4E72-B6A4-F1D810ACE7E5}" type="sibTrans" cxnId="{8D2BCDFD-B8F4-4DFA-B6B8-96124B5D5451}">
      <dgm:prSet/>
      <dgm:spPr/>
      <dgm:t>
        <a:bodyPr/>
        <a:lstStyle/>
        <a:p>
          <a:endParaRPr lang="ru-RU"/>
        </a:p>
      </dgm:t>
    </dgm:pt>
    <dgm:pt modelId="{0CD9413C-0A05-424D-8676-5038FD798574}">
      <dgm:prSet phldrT="[Текст]"/>
      <dgm:spPr/>
      <dgm:t>
        <a:bodyPr/>
        <a:lstStyle/>
        <a:p>
          <a:r>
            <a:rPr lang="ru-RU" dirty="0" err="1" smtClean="0"/>
            <a:t>Купівельна</a:t>
          </a:r>
          <a:r>
            <a:rPr lang="ru-RU" dirty="0" smtClean="0"/>
            <a:t> </a:t>
          </a:r>
          <a:r>
            <a:rPr lang="ru-RU" dirty="0" err="1" smtClean="0"/>
            <a:t>спроможність</a:t>
          </a:r>
          <a:r>
            <a:rPr lang="ru-RU" dirty="0" smtClean="0"/>
            <a:t> грошей практично </a:t>
          </a:r>
          <a:r>
            <a:rPr lang="ru-RU" dirty="0" err="1" smtClean="0"/>
            <a:t>зберігається</a:t>
          </a:r>
          <a:r>
            <a:rPr lang="ru-RU" dirty="0" smtClean="0"/>
            <a:t>.</a:t>
          </a:r>
          <a:endParaRPr lang="ru-RU" dirty="0"/>
        </a:p>
      </dgm:t>
    </dgm:pt>
    <dgm:pt modelId="{4D14CACA-B673-4CD2-B2E4-4D4F69516D4E}" type="parTrans" cxnId="{120A68B0-64A2-4239-897A-A7C853778D04}">
      <dgm:prSet/>
      <dgm:spPr/>
      <dgm:t>
        <a:bodyPr/>
        <a:lstStyle/>
        <a:p>
          <a:endParaRPr lang="ru-RU"/>
        </a:p>
      </dgm:t>
    </dgm:pt>
    <dgm:pt modelId="{75D45114-938A-49C8-BAE0-86C2828285CC}" type="sibTrans" cxnId="{120A68B0-64A2-4239-897A-A7C853778D04}">
      <dgm:prSet/>
      <dgm:spPr/>
      <dgm:t>
        <a:bodyPr/>
        <a:lstStyle/>
        <a:p>
          <a:endParaRPr lang="ru-RU"/>
        </a:p>
      </dgm:t>
    </dgm:pt>
    <dgm:pt modelId="{9B5B8EE1-7170-47CB-9602-00AEF147564F}">
      <dgm:prSet phldrT="[Текст]" custT="1"/>
      <dgm:spPr/>
      <dgm:t>
        <a:bodyPr/>
        <a:lstStyle/>
        <a:p>
          <a:r>
            <a:rPr lang="ru-RU" sz="2800" dirty="0" err="1" smtClean="0">
              <a:solidFill>
                <a:srgbClr val="FFFF00"/>
              </a:solidFill>
            </a:rPr>
            <a:t>Галопуюча</a:t>
          </a:r>
          <a:endParaRPr lang="ru-RU" sz="2800" dirty="0">
            <a:solidFill>
              <a:srgbClr val="FFFF00"/>
            </a:solidFill>
          </a:endParaRPr>
        </a:p>
      </dgm:t>
    </dgm:pt>
    <dgm:pt modelId="{367BD67B-F17B-4909-872A-0CB616AA4815}" type="parTrans" cxnId="{46349796-17E2-4FBC-92A2-29C952D794B9}">
      <dgm:prSet/>
      <dgm:spPr/>
      <dgm:t>
        <a:bodyPr/>
        <a:lstStyle/>
        <a:p>
          <a:endParaRPr lang="ru-RU"/>
        </a:p>
      </dgm:t>
    </dgm:pt>
    <dgm:pt modelId="{0F90E2B0-FCFB-4511-9124-8FF325176987}" type="sibTrans" cxnId="{46349796-17E2-4FBC-92A2-29C952D794B9}">
      <dgm:prSet/>
      <dgm:spPr/>
      <dgm:t>
        <a:bodyPr/>
        <a:lstStyle/>
        <a:p>
          <a:endParaRPr lang="ru-RU"/>
        </a:p>
      </dgm:t>
    </dgm:pt>
    <dgm:pt modelId="{898BA174-DC9E-4902-8824-4EA9AF454629}">
      <dgm:prSet phldrT="[Текст]"/>
      <dgm:spPr/>
      <dgm:t>
        <a:bodyPr/>
        <a:lstStyle/>
        <a:p>
          <a:r>
            <a:rPr lang="ru-RU" dirty="0" err="1" smtClean="0"/>
            <a:t>Ціни</a:t>
          </a:r>
          <a:r>
            <a:rPr lang="ru-RU" dirty="0" smtClean="0"/>
            <a:t> </a:t>
          </a:r>
          <a:r>
            <a:rPr lang="ru-RU" dirty="0" err="1" smtClean="0"/>
            <a:t>зростають</a:t>
          </a:r>
          <a:r>
            <a:rPr lang="ru-RU" dirty="0" smtClean="0"/>
            <a:t> </a:t>
          </a:r>
          <a:r>
            <a:rPr lang="ru-RU" dirty="0" err="1" smtClean="0"/>
            <a:t>стрибкоподібно</a:t>
          </a:r>
          <a:r>
            <a:rPr lang="ru-RU" dirty="0" smtClean="0"/>
            <a:t>( на 20-200% за </a:t>
          </a:r>
          <a:r>
            <a:rPr lang="ru-RU" dirty="0" err="1" smtClean="0"/>
            <a:t>рік</a:t>
          </a:r>
          <a:r>
            <a:rPr lang="ru-RU" dirty="0" smtClean="0"/>
            <a:t>).</a:t>
          </a:r>
          <a:endParaRPr lang="ru-RU" dirty="0"/>
        </a:p>
      </dgm:t>
    </dgm:pt>
    <dgm:pt modelId="{A330077F-16F5-4B38-9A64-6816A1601EF4}" type="parTrans" cxnId="{D1BC1D61-05D2-4B1B-A7BE-51E92ED1D11C}">
      <dgm:prSet/>
      <dgm:spPr/>
      <dgm:t>
        <a:bodyPr/>
        <a:lstStyle/>
        <a:p>
          <a:endParaRPr lang="ru-RU"/>
        </a:p>
      </dgm:t>
    </dgm:pt>
    <dgm:pt modelId="{99B8289A-C84E-4D4A-AB0B-1BB38D20114F}" type="sibTrans" cxnId="{D1BC1D61-05D2-4B1B-A7BE-51E92ED1D11C}">
      <dgm:prSet/>
      <dgm:spPr/>
      <dgm:t>
        <a:bodyPr/>
        <a:lstStyle/>
        <a:p>
          <a:endParaRPr lang="ru-RU"/>
        </a:p>
      </dgm:t>
    </dgm:pt>
    <dgm:pt modelId="{332FB16D-5540-4D54-BD01-27BFC9320D06}">
      <dgm:prSet phldrT="[Текст]"/>
      <dgm:spPr/>
      <dgm:t>
        <a:bodyPr/>
        <a:lstStyle/>
        <a:p>
          <a:r>
            <a:rPr lang="ru-RU" dirty="0" err="1" smtClean="0"/>
            <a:t>Гроші</a:t>
          </a:r>
          <a:r>
            <a:rPr lang="ru-RU" dirty="0" smtClean="0"/>
            <a:t> </a:t>
          </a:r>
          <a:r>
            <a:rPr lang="ru-RU" dirty="0" err="1" smtClean="0"/>
            <a:t>швидко</a:t>
          </a:r>
          <a:r>
            <a:rPr lang="ru-RU" dirty="0" smtClean="0"/>
            <a:t> </a:t>
          </a:r>
          <a:r>
            <a:rPr lang="ru-RU" dirty="0" err="1" smtClean="0"/>
            <a:t>втрачають</a:t>
          </a:r>
          <a:r>
            <a:rPr lang="ru-RU" dirty="0" smtClean="0"/>
            <a:t> свою </a:t>
          </a:r>
          <a:r>
            <a:rPr lang="ru-RU" dirty="0" err="1" smtClean="0"/>
            <a:t>купівельну</a:t>
          </a:r>
          <a:r>
            <a:rPr lang="ru-RU" dirty="0" smtClean="0"/>
            <a:t> </a:t>
          </a:r>
          <a:r>
            <a:rPr lang="ru-RU" dirty="0" err="1" smtClean="0"/>
            <a:t>спроможність</a:t>
          </a:r>
          <a:r>
            <a:rPr lang="ru-RU" dirty="0" smtClean="0"/>
            <a:t>.</a:t>
          </a:r>
          <a:endParaRPr lang="ru-RU" dirty="0"/>
        </a:p>
      </dgm:t>
    </dgm:pt>
    <dgm:pt modelId="{E3D863CE-49E2-4615-BB8B-C909CA46DB0D}" type="parTrans" cxnId="{1C5C63B9-D33B-484B-8110-92F80A9DB5F7}">
      <dgm:prSet/>
      <dgm:spPr/>
      <dgm:t>
        <a:bodyPr/>
        <a:lstStyle/>
        <a:p>
          <a:endParaRPr lang="ru-RU"/>
        </a:p>
      </dgm:t>
    </dgm:pt>
    <dgm:pt modelId="{26AD0FD8-33AD-49AA-AD82-9841AF8E83B8}" type="sibTrans" cxnId="{1C5C63B9-D33B-484B-8110-92F80A9DB5F7}">
      <dgm:prSet/>
      <dgm:spPr/>
      <dgm:t>
        <a:bodyPr/>
        <a:lstStyle/>
        <a:p>
          <a:endParaRPr lang="ru-RU"/>
        </a:p>
      </dgm:t>
    </dgm:pt>
    <dgm:pt modelId="{A3A0ED30-E0BC-471E-84AC-5DC5CF4E9BB0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rgbClr val="FFFF00"/>
              </a:solidFill>
            </a:rPr>
            <a:t>Гіперінфляція</a:t>
          </a:r>
          <a:endParaRPr lang="ru-RU" sz="2400" dirty="0">
            <a:solidFill>
              <a:srgbClr val="FFFF00"/>
            </a:solidFill>
          </a:endParaRPr>
        </a:p>
      </dgm:t>
    </dgm:pt>
    <dgm:pt modelId="{442D618D-5A35-48AF-8F4E-B661D26F299D}" type="parTrans" cxnId="{CE795545-E506-4F24-A892-828C258AF5A0}">
      <dgm:prSet/>
      <dgm:spPr/>
      <dgm:t>
        <a:bodyPr/>
        <a:lstStyle/>
        <a:p>
          <a:endParaRPr lang="ru-RU"/>
        </a:p>
      </dgm:t>
    </dgm:pt>
    <dgm:pt modelId="{5C1E8802-E767-4111-AABC-E5A5E7EB95B4}" type="sibTrans" cxnId="{CE795545-E506-4F24-A892-828C258AF5A0}">
      <dgm:prSet/>
      <dgm:spPr/>
      <dgm:t>
        <a:bodyPr/>
        <a:lstStyle/>
        <a:p>
          <a:endParaRPr lang="ru-RU"/>
        </a:p>
      </dgm:t>
    </dgm:pt>
    <dgm:pt modelId="{44A2DEB2-68FE-4717-8CCA-6A94A54E7A58}">
      <dgm:prSet phldrT="[Текст]"/>
      <dgm:spPr/>
      <dgm:t>
        <a:bodyPr/>
        <a:lstStyle/>
        <a:p>
          <a:r>
            <a:rPr lang="ru-RU" dirty="0" err="1" smtClean="0"/>
            <a:t>Надзвичайно</a:t>
          </a:r>
          <a:r>
            <a:rPr lang="ru-RU" dirty="0" smtClean="0"/>
            <a:t> </a:t>
          </a:r>
          <a:r>
            <a:rPr lang="ru-RU" dirty="0" err="1" smtClean="0"/>
            <a:t>високі</a:t>
          </a:r>
          <a:r>
            <a:rPr lang="ru-RU" dirty="0" smtClean="0"/>
            <a:t> </a:t>
          </a:r>
          <a:r>
            <a:rPr lang="ru-RU" dirty="0" err="1" smtClean="0"/>
            <a:t>темпи</a:t>
          </a:r>
          <a:r>
            <a:rPr lang="ru-RU" dirty="0" smtClean="0"/>
            <a:t> </a:t>
          </a:r>
          <a:r>
            <a:rPr lang="ru-RU" dirty="0" err="1" smtClean="0"/>
            <a:t>зростання</a:t>
          </a:r>
          <a:r>
            <a:rPr lang="ru-RU" dirty="0" smtClean="0"/>
            <a:t> </a:t>
          </a:r>
          <a:r>
            <a:rPr lang="ru-RU" dirty="0" err="1" smtClean="0"/>
            <a:t>цін</a:t>
          </a:r>
          <a:r>
            <a:rPr lang="ru-RU" dirty="0" smtClean="0"/>
            <a:t>(на 1-2% </a:t>
          </a:r>
          <a:r>
            <a:rPr lang="ru-RU" dirty="0" err="1" smtClean="0"/>
            <a:t>щоденно</a:t>
          </a:r>
          <a:r>
            <a:rPr lang="ru-RU" dirty="0" smtClean="0"/>
            <a:t>).</a:t>
          </a:r>
          <a:endParaRPr lang="ru-RU" dirty="0"/>
        </a:p>
      </dgm:t>
    </dgm:pt>
    <dgm:pt modelId="{303ACABF-422D-409F-9077-2A673654E770}" type="parTrans" cxnId="{124242DF-4137-46D3-BAAB-2D5FA7BAAE9C}">
      <dgm:prSet/>
      <dgm:spPr/>
      <dgm:t>
        <a:bodyPr/>
        <a:lstStyle/>
        <a:p>
          <a:endParaRPr lang="ru-RU"/>
        </a:p>
      </dgm:t>
    </dgm:pt>
    <dgm:pt modelId="{40B3F523-317D-46AD-B0B7-F976D533B8C4}" type="sibTrans" cxnId="{124242DF-4137-46D3-BAAB-2D5FA7BAAE9C}">
      <dgm:prSet/>
      <dgm:spPr/>
      <dgm:t>
        <a:bodyPr/>
        <a:lstStyle/>
        <a:p>
          <a:endParaRPr lang="ru-RU"/>
        </a:p>
      </dgm:t>
    </dgm:pt>
    <dgm:pt modelId="{A4B72001-E23D-4F62-A874-A2A1F9174EF2}">
      <dgm:prSet phldrT="[Текст]"/>
      <dgm:spPr/>
      <dgm:t>
        <a:bodyPr/>
        <a:lstStyle/>
        <a:p>
          <a:r>
            <a:rPr lang="ru-RU" dirty="0" err="1" smtClean="0"/>
            <a:t>Різке</a:t>
          </a:r>
          <a:r>
            <a:rPr lang="ru-RU" dirty="0" smtClean="0"/>
            <a:t> </a:t>
          </a:r>
          <a:r>
            <a:rPr lang="ru-RU" dirty="0" err="1" smtClean="0"/>
            <a:t>знецінювання</a:t>
          </a:r>
          <a:r>
            <a:rPr lang="ru-RU" dirty="0" smtClean="0"/>
            <a:t> грошей.</a:t>
          </a:r>
          <a:endParaRPr lang="ru-RU" dirty="0"/>
        </a:p>
      </dgm:t>
    </dgm:pt>
    <dgm:pt modelId="{F11DCC69-180C-4819-B040-5C79666E1FC1}" type="parTrans" cxnId="{56A01CE5-5D2D-4AF4-8E7A-D6811D6C55F6}">
      <dgm:prSet/>
      <dgm:spPr/>
      <dgm:t>
        <a:bodyPr/>
        <a:lstStyle/>
        <a:p>
          <a:endParaRPr lang="ru-RU"/>
        </a:p>
      </dgm:t>
    </dgm:pt>
    <dgm:pt modelId="{EBBEBE98-715B-4593-8F13-0042AD0280E8}" type="sibTrans" cxnId="{56A01CE5-5D2D-4AF4-8E7A-D6811D6C55F6}">
      <dgm:prSet/>
      <dgm:spPr/>
      <dgm:t>
        <a:bodyPr/>
        <a:lstStyle/>
        <a:p>
          <a:endParaRPr lang="ru-RU"/>
        </a:p>
      </dgm:t>
    </dgm:pt>
    <dgm:pt modelId="{E9F00DE0-72E8-49F5-8709-B13F33E6D9B7}">
      <dgm:prSet phldrT="[Текст]"/>
      <dgm:spPr/>
      <dgm:t>
        <a:bodyPr/>
        <a:lstStyle/>
        <a:p>
          <a:r>
            <a:rPr lang="ru-RU" dirty="0" err="1" smtClean="0"/>
            <a:t>Зменшуються</a:t>
          </a:r>
          <a:r>
            <a:rPr lang="ru-RU" dirty="0" smtClean="0"/>
            <a:t> ринки </a:t>
          </a:r>
          <a:r>
            <a:rPr lang="ru-RU" dirty="0" err="1" smtClean="0"/>
            <a:t>капіталів</a:t>
          </a:r>
          <a:r>
            <a:rPr lang="ru-RU" dirty="0" smtClean="0"/>
            <a:t>, </a:t>
          </a:r>
          <a:r>
            <a:rPr lang="ru-RU" dirty="0" err="1" smtClean="0"/>
            <a:t>скорочуються</a:t>
          </a:r>
          <a:r>
            <a:rPr lang="ru-RU" dirty="0" smtClean="0"/>
            <a:t> </a:t>
          </a:r>
          <a:r>
            <a:rPr lang="ru-RU" dirty="0" err="1" smtClean="0"/>
            <a:t>внутрішні</a:t>
          </a:r>
          <a:r>
            <a:rPr lang="ru-RU" dirty="0" smtClean="0"/>
            <a:t> </a:t>
          </a:r>
          <a:r>
            <a:rPr lang="ru-RU" dirty="0" err="1" smtClean="0"/>
            <a:t>інвестиції</a:t>
          </a:r>
          <a:endParaRPr lang="ru-RU" dirty="0"/>
        </a:p>
      </dgm:t>
    </dgm:pt>
    <dgm:pt modelId="{28E5F2AD-D6DA-4F80-8E15-27401E97F1E4}" type="parTrans" cxnId="{BAB47FC5-BCBB-40FE-9CD5-E4C87F18EFCF}">
      <dgm:prSet/>
      <dgm:spPr/>
    </dgm:pt>
    <dgm:pt modelId="{F8B68A2A-94A4-4BE1-A9DD-3809CAAE71E0}" type="sibTrans" cxnId="{BAB47FC5-BCBB-40FE-9CD5-E4C87F18EFCF}">
      <dgm:prSet/>
      <dgm:spPr/>
    </dgm:pt>
    <dgm:pt modelId="{2A5FD938-919E-4CC3-BCD2-E840A4775E6A}">
      <dgm:prSet phldrT="[Текст]"/>
      <dgm:spPr/>
      <dgm:t>
        <a:bodyPr/>
        <a:lstStyle/>
        <a:p>
          <a:endParaRPr lang="ru-RU" dirty="0"/>
        </a:p>
      </dgm:t>
    </dgm:pt>
    <dgm:pt modelId="{E2ABD648-B2C4-4EB8-8853-A1FF0FF104A5}" type="parTrans" cxnId="{9CE8452C-C7E2-4E84-BA92-64AB66D83E91}">
      <dgm:prSet/>
      <dgm:spPr/>
    </dgm:pt>
    <dgm:pt modelId="{F49F047D-1DA2-404C-9F8D-0966413044AD}" type="sibTrans" cxnId="{9CE8452C-C7E2-4E84-BA92-64AB66D83E91}">
      <dgm:prSet/>
      <dgm:spPr/>
    </dgm:pt>
    <dgm:pt modelId="{4ED3C4FD-80E9-4C56-94F7-40B18894D4DC}">
      <dgm:prSet phldrT="[Текст]"/>
      <dgm:spPr/>
      <dgm:t>
        <a:bodyPr/>
        <a:lstStyle/>
        <a:p>
          <a:r>
            <a:rPr lang="ru-RU" dirty="0" err="1" smtClean="0"/>
            <a:t>Наявність</a:t>
          </a:r>
          <a:r>
            <a:rPr lang="ru-RU" dirty="0" smtClean="0"/>
            <a:t> </a:t>
          </a:r>
          <a:r>
            <a:rPr lang="ru-RU" dirty="0" err="1" smtClean="0"/>
            <a:t>економічного</a:t>
          </a:r>
          <a:r>
            <a:rPr lang="ru-RU" dirty="0" smtClean="0"/>
            <a:t> </a:t>
          </a:r>
          <a:r>
            <a:rPr lang="ru-RU" dirty="0" err="1" smtClean="0"/>
            <a:t>иі</a:t>
          </a:r>
          <a:r>
            <a:rPr lang="ru-RU" dirty="0" smtClean="0"/>
            <a:t> </a:t>
          </a:r>
          <a:r>
            <a:rPr lang="ru-RU" dirty="0" err="1" smtClean="0"/>
            <a:t>соціального</a:t>
          </a:r>
          <a:r>
            <a:rPr lang="ru-RU" dirty="0" smtClean="0"/>
            <a:t> хаосу, </a:t>
          </a:r>
          <a:r>
            <a:rPr lang="ru-RU" dirty="0" err="1" smtClean="0"/>
            <a:t>фінансового</a:t>
          </a:r>
          <a:r>
            <a:rPr lang="ru-RU" dirty="0" smtClean="0"/>
            <a:t> краху.</a:t>
          </a:r>
          <a:endParaRPr lang="ru-RU" dirty="0"/>
        </a:p>
      </dgm:t>
    </dgm:pt>
    <dgm:pt modelId="{5681B8FF-554A-4F8F-AF72-3FD95344471A}" type="parTrans" cxnId="{3A26CD60-BB2A-4C18-AF63-813C47C46DFD}">
      <dgm:prSet/>
      <dgm:spPr/>
    </dgm:pt>
    <dgm:pt modelId="{7B98AB0F-0074-40AE-B52B-CC17A6746890}" type="sibTrans" cxnId="{3A26CD60-BB2A-4C18-AF63-813C47C46DFD}">
      <dgm:prSet/>
      <dgm:spPr/>
    </dgm:pt>
    <dgm:pt modelId="{BFD85FF2-BDB6-4C65-BED6-7D09773B4E12}" type="pres">
      <dgm:prSet presAssocID="{464F516F-E2EC-4FED-88C0-152897A0E9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14855C-B4E2-482D-A312-BF3367A13A74}" type="pres">
      <dgm:prSet presAssocID="{CF344EDB-D6BE-4044-AB3D-BB8713388C64}" presName="composite" presStyleCnt="0"/>
      <dgm:spPr/>
    </dgm:pt>
    <dgm:pt modelId="{94C45656-2449-42C2-8D09-90167B909D45}" type="pres">
      <dgm:prSet presAssocID="{CF344EDB-D6BE-4044-AB3D-BB8713388C6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EE66C-AE12-444D-89D6-8A87C642CC11}" type="pres">
      <dgm:prSet presAssocID="{CF344EDB-D6BE-4044-AB3D-BB8713388C6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19F89-7522-4E84-9631-5DE69EB4FEF4}" type="pres">
      <dgm:prSet presAssocID="{DEE2634A-B9BF-4931-AA92-CBAD80EE51CF}" presName="space" presStyleCnt="0"/>
      <dgm:spPr/>
    </dgm:pt>
    <dgm:pt modelId="{79633218-BE67-487C-BD19-AC5C772DAF2F}" type="pres">
      <dgm:prSet presAssocID="{9B5B8EE1-7170-47CB-9602-00AEF147564F}" presName="composite" presStyleCnt="0"/>
      <dgm:spPr/>
    </dgm:pt>
    <dgm:pt modelId="{3AFF0FF4-814A-45E2-82F0-C6865F520554}" type="pres">
      <dgm:prSet presAssocID="{9B5B8EE1-7170-47CB-9602-00AEF147564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71597-2C0F-40A1-8BC6-DA0EDD868B3B}" type="pres">
      <dgm:prSet presAssocID="{9B5B8EE1-7170-47CB-9602-00AEF147564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36CB8-ECB1-4C0D-A7C0-4307CF9E61B8}" type="pres">
      <dgm:prSet presAssocID="{0F90E2B0-FCFB-4511-9124-8FF325176987}" presName="space" presStyleCnt="0"/>
      <dgm:spPr/>
    </dgm:pt>
    <dgm:pt modelId="{6884227C-0013-4292-90C7-07A0521C07D6}" type="pres">
      <dgm:prSet presAssocID="{A3A0ED30-E0BC-471E-84AC-5DC5CF4E9BB0}" presName="composite" presStyleCnt="0"/>
      <dgm:spPr/>
    </dgm:pt>
    <dgm:pt modelId="{564848F3-DA5B-4247-8802-8218ED49260A}" type="pres">
      <dgm:prSet presAssocID="{A3A0ED30-E0BC-471E-84AC-5DC5CF4E9BB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4F3B5-DA42-4BAF-A281-2E2AD942501E}" type="pres">
      <dgm:prSet presAssocID="{A3A0ED30-E0BC-471E-84AC-5DC5CF4E9BB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295996-9499-4482-9066-DB64184E6A21}" type="presOf" srcId="{464F516F-E2EC-4FED-88C0-152897A0E99C}" destId="{BFD85FF2-BDB6-4C65-BED6-7D09773B4E12}" srcOrd="0" destOrd="0" presId="urn:microsoft.com/office/officeart/2005/8/layout/hList1"/>
    <dgm:cxn modelId="{8A9CE121-67EA-46AB-A8A6-56D7EBDAEC11}" type="presOf" srcId="{4ED3C4FD-80E9-4C56-94F7-40B18894D4DC}" destId="{4A24F3B5-DA42-4BAF-A281-2E2AD942501E}" srcOrd="0" destOrd="2" presId="urn:microsoft.com/office/officeart/2005/8/layout/hList1"/>
    <dgm:cxn modelId="{EE414148-941D-4FE0-9201-A6384A425B45}" type="presOf" srcId="{A3A0ED30-E0BC-471E-84AC-5DC5CF4E9BB0}" destId="{564848F3-DA5B-4247-8802-8218ED49260A}" srcOrd="0" destOrd="0" presId="urn:microsoft.com/office/officeart/2005/8/layout/hList1"/>
    <dgm:cxn modelId="{8D2BCDFD-B8F4-4DFA-B6B8-96124B5D5451}" srcId="{CF344EDB-D6BE-4044-AB3D-BB8713388C64}" destId="{CDFE68E5-5927-4CF3-9BE1-FF5CDEAABD59}" srcOrd="0" destOrd="0" parTransId="{16B988BB-2BD9-49D2-B8F2-5F661118DA70}" sibTransId="{FDF1DD05-8C90-4E72-B6A4-F1D810ACE7E5}"/>
    <dgm:cxn modelId="{120A68B0-64A2-4239-897A-A7C853778D04}" srcId="{CF344EDB-D6BE-4044-AB3D-BB8713388C64}" destId="{0CD9413C-0A05-424D-8676-5038FD798574}" srcOrd="1" destOrd="0" parTransId="{4D14CACA-B673-4CD2-B2E4-4D4F69516D4E}" sibTransId="{75D45114-938A-49C8-BAE0-86C2828285CC}"/>
    <dgm:cxn modelId="{A2B31A7D-75BD-483C-A0C3-6F43C9FE7206}" type="presOf" srcId="{332FB16D-5540-4D54-BD01-27BFC9320D06}" destId="{7D771597-2C0F-40A1-8BC6-DA0EDD868B3B}" srcOrd="0" destOrd="1" presId="urn:microsoft.com/office/officeart/2005/8/layout/hList1"/>
    <dgm:cxn modelId="{D7F1DFA9-6DF7-4591-A054-61486F3EA1C0}" srcId="{464F516F-E2EC-4FED-88C0-152897A0E99C}" destId="{CF344EDB-D6BE-4044-AB3D-BB8713388C64}" srcOrd="0" destOrd="0" parTransId="{349A03A8-E1E7-477A-B867-EF1BADFCEDA8}" sibTransId="{DEE2634A-B9BF-4931-AA92-CBAD80EE51CF}"/>
    <dgm:cxn modelId="{56A01CE5-5D2D-4AF4-8E7A-D6811D6C55F6}" srcId="{A3A0ED30-E0BC-471E-84AC-5DC5CF4E9BB0}" destId="{A4B72001-E23D-4F62-A874-A2A1F9174EF2}" srcOrd="1" destOrd="0" parTransId="{F11DCC69-180C-4819-B040-5C79666E1FC1}" sibTransId="{EBBEBE98-715B-4593-8F13-0042AD0280E8}"/>
    <dgm:cxn modelId="{7584D5C0-9A27-4274-8276-F459152F15B5}" type="presOf" srcId="{2A5FD938-919E-4CC3-BCD2-E840A4775E6A}" destId="{4A24F3B5-DA42-4BAF-A281-2E2AD942501E}" srcOrd="0" destOrd="3" presId="urn:microsoft.com/office/officeart/2005/8/layout/hList1"/>
    <dgm:cxn modelId="{16481DA3-2096-4330-8F9D-75CAA6433EF9}" type="presOf" srcId="{CF344EDB-D6BE-4044-AB3D-BB8713388C64}" destId="{94C45656-2449-42C2-8D09-90167B909D45}" srcOrd="0" destOrd="0" presId="urn:microsoft.com/office/officeart/2005/8/layout/hList1"/>
    <dgm:cxn modelId="{43D2EB42-61C3-43BC-BC3E-D465F3F51FC5}" type="presOf" srcId="{898BA174-DC9E-4902-8824-4EA9AF454629}" destId="{7D771597-2C0F-40A1-8BC6-DA0EDD868B3B}" srcOrd="0" destOrd="0" presId="urn:microsoft.com/office/officeart/2005/8/layout/hList1"/>
    <dgm:cxn modelId="{BAB47FC5-BCBB-40FE-9CD5-E4C87F18EFCF}" srcId="{9B5B8EE1-7170-47CB-9602-00AEF147564F}" destId="{E9F00DE0-72E8-49F5-8709-B13F33E6D9B7}" srcOrd="2" destOrd="0" parTransId="{28E5F2AD-D6DA-4F80-8E15-27401E97F1E4}" sibTransId="{F8B68A2A-94A4-4BE1-A9DD-3809CAAE71E0}"/>
    <dgm:cxn modelId="{E2F46D91-70CD-49C4-933A-CC4D5F9E314A}" type="presOf" srcId="{0CD9413C-0A05-424D-8676-5038FD798574}" destId="{B18EE66C-AE12-444D-89D6-8A87C642CC11}" srcOrd="0" destOrd="1" presId="urn:microsoft.com/office/officeart/2005/8/layout/hList1"/>
    <dgm:cxn modelId="{749601D1-2546-4FE7-95FA-E5DF607DADCD}" type="presOf" srcId="{CDFE68E5-5927-4CF3-9BE1-FF5CDEAABD59}" destId="{B18EE66C-AE12-444D-89D6-8A87C642CC11}" srcOrd="0" destOrd="0" presId="urn:microsoft.com/office/officeart/2005/8/layout/hList1"/>
    <dgm:cxn modelId="{16355058-E3DB-47ED-BCE7-A377BE9E434E}" type="presOf" srcId="{9B5B8EE1-7170-47CB-9602-00AEF147564F}" destId="{3AFF0FF4-814A-45E2-82F0-C6865F520554}" srcOrd="0" destOrd="0" presId="urn:microsoft.com/office/officeart/2005/8/layout/hList1"/>
    <dgm:cxn modelId="{124242DF-4137-46D3-BAAB-2D5FA7BAAE9C}" srcId="{A3A0ED30-E0BC-471E-84AC-5DC5CF4E9BB0}" destId="{44A2DEB2-68FE-4717-8CCA-6A94A54E7A58}" srcOrd="0" destOrd="0" parTransId="{303ACABF-422D-409F-9077-2A673654E770}" sibTransId="{40B3F523-317D-46AD-B0B7-F976D533B8C4}"/>
    <dgm:cxn modelId="{D1BC1D61-05D2-4B1B-A7BE-51E92ED1D11C}" srcId="{9B5B8EE1-7170-47CB-9602-00AEF147564F}" destId="{898BA174-DC9E-4902-8824-4EA9AF454629}" srcOrd="0" destOrd="0" parTransId="{A330077F-16F5-4B38-9A64-6816A1601EF4}" sibTransId="{99B8289A-C84E-4D4A-AB0B-1BB38D20114F}"/>
    <dgm:cxn modelId="{43408D25-3241-49A3-902E-B6A3C87DEB58}" type="presOf" srcId="{A4B72001-E23D-4F62-A874-A2A1F9174EF2}" destId="{4A24F3B5-DA42-4BAF-A281-2E2AD942501E}" srcOrd="0" destOrd="1" presId="urn:microsoft.com/office/officeart/2005/8/layout/hList1"/>
    <dgm:cxn modelId="{F24FA415-0045-4253-8F21-08C6F50FBC15}" type="presOf" srcId="{44A2DEB2-68FE-4717-8CCA-6A94A54E7A58}" destId="{4A24F3B5-DA42-4BAF-A281-2E2AD942501E}" srcOrd="0" destOrd="0" presId="urn:microsoft.com/office/officeart/2005/8/layout/hList1"/>
    <dgm:cxn modelId="{9CE8452C-C7E2-4E84-BA92-64AB66D83E91}" srcId="{A3A0ED30-E0BC-471E-84AC-5DC5CF4E9BB0}" destId="{2A5FD938-919E-4CC3-BCD2-E840A4775E6A}" srcOrd="3" destOrd="0" parTransId="{E2ABD648-B2C4-4EB8-8853-A1FF0FF104A5}" sibTransId="{F49F047D-1DA2-404C-9F8D-0966413044AD}"/>
    <dgm:cxn modelId="{46349796-17E2-4FBC-92A2-29C952D794B9}" srcId="{464F516F-E2EC-4FED-88C0-152897A0E99C}" destId="{9B5B8EE1-7170-47CB-9602-00AEF147564F}" srcOrd="1" destOrd="0" parTransId="{367BD67B-F17B-4909-872A-0CB616AA4815}" sibTransId="{0F90E2B0-FCFB-4511-9124-8FF325176987}"/>
    <dgm:cxn modelId="{3A26CD60-BB2A-4C18-AF63-813C47C46DFD}" srcId="{A3A0ED30-E0BC-471E-84AC-5DC5CF4E9BB0}" destId="{4ED3C4FD-80E9-4C56-94F7-40B18894D4DC}" srcOrd="2" destOrd="0" parTransId="{5681B8FF-554A-4F8F-AF72-3FD95344471A}" sibTransId="{7B98AB0F-0074-40AE-B52B-CC17A6746890}"/>
    <dgm:cxn modelId="{3ADDB9A3-518A-4DF6-BE6E-C3537D31E5D6}" type="presOf" srcId="{E9F00DE0-72E8-49F5-8709-B13F33E6D9B7}" destId="{7D771597-2C0F-40A1-8BC6-DA0EDD868B3B}" srcOrd="0" destOrd="2" presId="urn:microsoft.com/office/officeart/2005/8/layout/hList1"/>
    <dgm:cxn modelId="{CE795545-E506-4F24-A892-828C258AF5A0}" srcId="{464F516F-E2EC-4FED-88C0-152897A0E99C}" destId="{A3A0ED30-E0BC-471E-84AC-5DC5CF4E9BB0}" srcOrd="2" destOrd="0" parTransId="{442D618D-5A35-48AF-8F4E-B661D26F299D}" sibTransId="{5C1E8802-E767-4111-AABC-E5A5E7EB95B4}"/>
    <dgm:cxn modelId="{1C5C63B9-D33B-484B-8110-92F80A9DB5F7}" srcId="{9B5B8EE1-7170-47CB-9602-00AEF147564F}" destId="{332FB16D-5540-4D54-BD01-27BFC9320D06}" srcOrd="1" destOrd="0" parTransId="{E3D863CE-49E2-4615-BB8B-C909CA46DB0D}" sibTransId="{26AD0FD8-33AD-49AA-AD82-9841AF8E83B8}"/>
    <dgm:cxn modelId="{F0D048A5-2554-470B-9AD0-C3B45A05F639}" type="presParOf" srcId="{BFD85FF2-BDB6-4C65-BED6-7D09773B4E12}" destId="{A614855C-B4E2-482D-A312-BF3367A13A74}" srcOrd="0" destOrd="0" presId="urn:microsoft.com/office/officeart/2005/8/layout/hList1"/>
    <dgm:cxn modelId="{BEB857D3-8BC5-4E98-94AE-1E8876DA4EA5}" type="presParOf" srcId="{A614855C-B4E2-482D-A312-BF3367A13A74}" destId="{94C45656-2449-42C2-8D09-90167B909D45}" srcOrd="0" destOrd="0" presId="urn:microsoft.com/office/officeart/2005/8/layout/hList1"/>
    <dgm:cxn modelId="{2A961BF2-5968-4EE2-8F50-0AC5A8C98963}" type="presParOf" srcId="{A614855C-B4E2-482D-A312-BF3367A13A74}" destId="{B18EE66C-AE12-444D-89D6-8A87C642CC11}" srcOrd="1" destOrd="0" presId="urn:microsoft.com/office/officeart/2005/8/layout/hList1"/>
    <dgm:cxn modelId="{9DE9B881-27CA-4EDC-B713-37A1799ABB8B}" type="presParOf" srcId="{BFD85FF2-BDB6-4C65-BED6-7D09773B4E12}" destId="{57119F89-7522-4E84-9631-5DE69EB4FEF4}" srcOrd="1" destOrd="0" presId="urn:microsoft.com/office/officeart/2005/8/layout/hList1"/>
    <dgm:cxn modelId="{4A381C80-DA89-4762-A6BE-6102F29BD085}" type="presParOf" srcId="{BFD85FF2-BDB6-4C65-BED6-7D09773B4E12}" destId="{79633218-BE67-487C-BD19-AC5C772DAF2F}" srcOrd="2" destOrd="0" presId="urn:microsoft.com/office/officeart/2005/8/layout/hList1"/>
    <dgm:cxn modelId="{8AD59E6A-89CB-44B7-A300-B85E805F9D7A}" type="presParOf" srcId="{79633218-BE67-487C-BD19-AC5C772DAF2F}" destId="{3AFF0FF4-814A-45E2-82F0-C6865F520554}" srcOrd="0" destOrd="0" presId="urn:microsoft.com/office/officeart/2005/8/layout/hList1"/>
    <dgm:cxn modelId="{A6500A98-A48D-42B0-863D-5411EE4A193C}" type="presParOf" srcId="{79633218-BE67-487C-BD19-AC5C772DAF2F}" destId="{7D771597-2C0F-40A1-8BC6-DA0EDD868B3B}" srcOrd="1" destOrd="0" presId="urn:microsoft.com/office/officeart/2005/8/layout/hList1"/>
    <dgm:cxn modelId="{D9B561AB-21CE-439E-A340-F190B1CB470D}" type="presParOf" srcId="{BFD85FF2-BDB6-4C65-BED6-7D09773B4E12}" destId="{A5F36CB8-ECB1-4C0D-A7C0-4307CF9E61B8}" srcOrd="3" destOrd="0" presId="urn:microsoft.com/office/officeart/2005/8/layout/hList1"/>
    <dgm:cxn modelId="{552857EF-C470-4C08-A560-1830DA7A799B}" type="presParOf" srcId="{BFD85FF2-BDB6-4C65-BED6-7D09773B4E12}" destId="{6884227C-0013-4292-90C7-07A0521C07D6}" srcOrd="4" destOrd="0" presId="urn:microsoft.com/office/officeart/2005/8/layout/hList1"/>
    <dgm:cxn modelId="{1EE4085E-7B65-4803-90CF-3C780A795FC2}" type="presParOf" srcId="{6884227C-0013-4292-90C7-07A0521C07D6}" destId="{564848F3-DA5B-4247-8802-8218ED49260A}" srcOrd="0" destOrd="0" presId="urn:microsoft.com/office/officeart/2005/8/layout/hList1"/>
    <dgm:cxn modelId="{186FDD28-99E9-46E0-A478-B1321B190F53}" type="presParOf" srcId="{6884227C-0013-4292-90C7-07A0521C07D6}" destId="{4A24F3B5-DA42-4BAF-A281-2E2AD942501E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B2B243-CDFE-49E6-AD8E-566E1610E9B3}" type="doc">
      <dgm:prSet loTypeId="urn:microsoft.com/office/officeart/2005/8/layout/default#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001A8B-91C5-4182-83FA-71F6510EB061}">
      <dgm:prSet phldrT="[Текст]" custT="1"/>
      <dgm:spPr/>
      <dgm:t>
        <a:bodyPr/>
        <a:lstStyle/>
        <a:p>
          <a:r>
            <a:rPr lang="ru-RU" sz="2800" dirty="0" err="1" smtClean="0">
              <a:solidFill>
                <a:srgbClr val="FFFF00"/>
              </a:solidFill>
            </a:rPr>
            <a:t>Знецінення</a:t>
          </a:r>
          <a:r>
            <a:rPr lang="ru-RU" sz="2800" dirty="0" smtClean="0">
              <a:solidFill>
                <a:srgbClr val="FFFF00"/>
              </a:solidFill>
            </a:rPr>
            <a:t> </a:t>
          </a:r>
          <a:r>
            <a:rPr lang="ru-RU" sz="2800" dirty="0" err="1" smtClean="0">
              <a:solidFill>
                <a:srgbClr val="FFFF00"/>
              </a:solidFill>
            </a:rPr>
            <a:t>заощаджень</a:t>
          </a:r>
          <a:endParaRPr lang="ru-RU" sz="2800" dirty="0">
            <a:solidFill>
              <a:srgbClr val="FFFF00"/>
            </a:solidFill>
          </a:endParaRPr>
        </a:p>
      </dgm:t>
    </dgm:pt>
    <dgm:pt modelId="{5437B4FB-304C-440E-905B-2FAFCB18B469}" type="parTrans" cxnId="{52BDC219-C390-4B90-B6F4-EC434109E8A6}">
      <dgm:prSet/>
      <dgm:spPr/>
      <dgm:t>
        <a:bodyPr/>
        <a:lstStyle/>
        <a:p>
          <a:endParaRPr lang="ru-RU"/>
        </a:p>
      </dgm:t>
    </dgm:pt>
    <dgm:pt modelId="{D1840B87-4675-4B13-8BAA-1B1E8B277B7C}" type="sibTrans" cxnId="{52BDC219-C390-4B90-B6F4-EC434109E8A6}">
      <dgm:prSet/>
      <dgm:spPr/>
      <dgm:t>
        <a:bodyPr/>
        <a:lstStyle/>
        <a:p>
          <a:endParaRPr lang="ru-RU"/>
        </a:p>
      </dgm:t>
    </dgm:pt>
    <dgm:pt modelId="{30ECCEEB-083D-4E32-9C72-28DF30C4FD14}">
      <dgm:prSet phldrT="[Текст]" custT="1"/>
      <dgm:spPr/>
      <dgm:t>
        <a:bodyPr/>
        <a:lstStyle/>
        <a:p>
          <a:r>
            <a:rPr lang="ru-RU" sz="2800" dirty="0" err="1" smtClean="0">
              <a:solidFill>
                <a:srgbClr val="FFFF00"/>
              </a:solidFill>
            </a:rPr>
            <a:t>Зростння</a:t>
          </a:r>
          <a:r>
            <a:rPr lang="ru-RU" sz="2800" dirty="0" smtClean="0">
              <a:solidFill>
                <a:srgbClr val="FFFF00"/>
              </a:solidFill>
            </a:rPr>
            <a:t> </a:t>
          </a:r>
          <a:r>
            <a:rPr lang="ru-RU" sz="2800" dirty="0" err="1" smtClean="0">
              <a:solidFill>
                <a:srgbClr val="FFFF00"/>
              </a:solidFill>
            </a:rPr>
            <a:t>майнової</a:t>
          </a:r>
          <a:r>
            <a:rPr lang="ru-RU" sz="2800" dirty="0" smtClean="0">
              <a:solidFill>
                <a:srgbClr val="FFFF00"/>
              </a:solidFill>
            </a:rPr>
            <a:t> </a:t>
          </a:r>
          <a:r>
            <a:rPr lang="ru-RU" sz="2800" dirty="0" err="1" smtClean="0">
              <a:solidFill>
                <a:srgbClr val="FFFF00"/>
              </a:solidFill>
            </a:rPr>
            <a:t>нерівності</a:t>
          </a:r>
          <a:endParaRPr lang="ru-RU" sz="2800" dirty="0">
            <a:solidFill>
              <a:srgbClr val="FFFF00"/>
            </a:solidFill>
          </a:endParaRPr>
        </a:p>
      </dgm:t>
    </dgm:pt>
    <dgm:pt modelId="{8FDAECE9-F212-4E77-B737-E4A9D2E1F0FC}" type="parTrans" cxnId="{8DED53C1-1D59-4664-A3DD-8CCE83F5A7DF}">
      <dgm:prSet/>
      <dgm:spPr/>
      <dgm:t>
        <a:bodyPr/>
        <a:lstStyle/>
        <a:p>
          <a:endParaRPr lang="ru-RU"/>
        </a:p>
      </dgm:t>
    </dgm:pt>
    <dgm:pt modelId="{D7BBE232-07C6-49D1-912A-A225E67EA609}" type="sibTrans" cxnId="{8DED53C1-1D59-4664-A3DD-8CCE83F5A7DF}">
      <dgm:prSet/>
      <dgm:spPr/>
      <dgm:t>
        <a:bodyPr/>
        <a:lstStyle/>
        <a:p>
          <a:endParaRPr lang="ru-RU"/>
        </a:p>
      </dgm:t>
    </dgm:pt>
    <dgm:pt modelId="{EF22E88F-2581-4A86-8C63-660123361BBE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rgbClr val="FFFF00"/>
              </a:solidFill>
            </a:rPr>
            <a:t>Втрата</a:t>
          </a:r>
          <a:r>
            <a:rPr lang="ru-RU" sz="2400" dirty="0" smtClean="0">
              <a:solidFill>
                <a:srgbClr val="FFFF00"/>
              </a:solidFill>
            </a:rPr>
            <a:t> </a:t>
          </a:r>
          <a:r>
            <a:rPr lang="ru-RU" sz="2400" dirty="0" err="1" smtClean="0">
              <a:solidFill>
                <a:srgbClr val="FFFF00"/>
              </a:solidFill>
            </a:rPr>
            <a:t>цінами</a:t>
          </a:r>
          <a:r>
            <a:rPr lang="ru-RU" sz="2400" dirty="0" smtClean="0">
              <a:solidFill>
                <a:srgbClr val="FFFF00"/>
              </a:solidFill>
            </a:rPr>
            <a:t> </a:t>
          </a:r>
          <a:r>
            <a:rPr lang="ru-RU" sz="2400" dirty="0" err="1" smtClean="0">
              <a:solidFill>
                <a:srgbClr val="FFFF00"/>
              </a:solidFill>
            </a:rPr>
            <a:t>регулюючої</a:t>
          </a:r>
          <a:r>
            <a:rPr lang="ru-RU" sz="2400" dirty="0" smtClean="0">
              <a:solidFill>
                <a:srgbClr val="FFFF00"/>
              </a:solidFill>
            </a:rPr>
            <a:t> </a:t>
          </a:r>
          <a:r>
            <a:rPr lang="ru-RU" sz="2400" dirty="0" err="1" smtClean="0">
              <a:solidFill>
                <a:srgbClr val="FFFF00"/>
              </a:solidFill>
            </a:rPr>
            <a:t>ролі</a:t>
          </a:r>
          <a:endParaRPr lang="ru-RU" sz="2400" dirty="0">
            <a:solidFill>
              <a:srgbClr val="FFFF00"/>
            </a:solidFill>
          </a:endParaRPr>
        </a:p>
      </dgm:t>
    </dgm:pt>
    <dgm:pt modelId="{54EE66AB-9824-42B6-AE25-5F6C91B21763}" type="parTrans" cxnId="{3C5488D0-6B4F-43CA-ADFC-E2506F399E01}">
      <dgm:prSet/>
      <dgm:spPr/>
      <dgm:t>
        <a:bodyPr/>
        <a:lstStyle/>
        <a:p>
          <a:endParaRPr lang="ru-RU"/>
        </a:p>
      </dgm:t>
    </dgm:pt>
    <dgm:pt modelId="{BC927E5E-5553-48F0-8344-4F7A734BAAD3}" type="sibTrans" cxnId="{3C5488D0-6B4F-43CA-ADFC-E2506F399E01}">
      <dgm:prSet/>
      <dgm:spPr/>
      <dgm:t>
        <a:bodyPr/>
        <a:lstStyle/>
        <a:p>
          <a:endParaRPr lang="ru-RU"/>
        </a:p>
      </dgm:t>
    </dgm:pt>
    <dgm:pt modelId="{764BF517-0A82-4A2D-903A-0022962616D6}">
      <dgm:prSet phldrT="[Текст]" custT="1"/>
      <dgm:spPr/>
      <dgm:t>
        <a:bodyPr/>
        <a:lstStyle/>
        <a:p>
          <a:r>
            <a:rPr lang="ru-RU" sz="2800" b="0" dirty="0" err="1" smtClean="0">
              <a:solidFill>
                <a:srgbClr val="FFFF00"/>
              </a:solidFill>
            </a:rPr>
            <a:t>Зменшення</a:t>
          </a:r>
          <a:r>
            <a:rPr lang="ru-RU" sz="2800" b="0" dirty="0" smtClean="0">
              <a:solidFill>
                <a:srgbClr val="FFFF00"/>
              </a:solidFill>
            </a:rPr>
            <a:t> </a:t>
          </a:r>
          <a:r>
            <a:rPr lang="ru-RU" sz="2800" b="0" dirty="0" err="1" smtClean="0">
              <a:solidFill>
                <a:srgbClr val="FFFF00"/>
              </a:solidFill>
            </a:rPr>
            <a:t>споживання</a:t>
          </a:r>
          <a:r>
            <a:rPr lang="ru-RU" sz="2800" b="0" dirty="0" smtClean="0">
              <a:solidFill>
                <a:srgbClr val="FFFF00"/>
              </a:solidFill>
            </a:rPr>
            <a:t> </a:t>
          </a:r>
          <a:r>
            <a:rPr lang="ru-RU" sz="2800" b="0" dirty="0" err="1" smtClean="0">
              <a:solidFill>
                <a:srgbClr val="FFFF00"/>
              </a:solidFill>
            </a:rPr>
            <a:t>населення</a:t>
          </a:r>
          <a:endParaRPr lang="ru-RU" sz="2800" b="0" dirty="0">
            <a:solidFill>
              <a:srgbClr val="FFFF00"/>
            </a:solidFill>
          </a:endParaRPr>
        </a:p>
      </dgm:t>
    </dgm:pt>
    <dgm:pt modelId="{8B79B370-CC60-4ACE-8A31-B686B989669C}" type="parTrans" cxnId="{62709546-1C2D-4718-B2EE-806C16F04784}">
      <dgm:prSet/>
      <dgm:spPr/>
      <dgm:t>
        <a:bodyPr/>
        <a:lstStyle/>
        <a:p>
          <a:endParaRPr lang="ru-RU"/>
        </a:p>
      </dgm:t>
    </dgm:pt>
    <dgm:pt modelId="{34096958-63E8-4FBA-BCB3-FA7CB8EB3B7E}" type="sibTrans" cxnId="{62709546-1C2D-4718-B2EE-806C16F04784}">
      <dgm:prSet/>
      <dgm:spPr/>
      <dgm:t>
        <a:bodyPr/>
        <a:lstStyle/>
        <a:p>
          <a:endParaRPr lang="ru-RU"/>
        </a:p>
      </dgm:t>
    </dgm:pt>
    <dgm:pt modelId="{3FED1968-D176-4DCE-A960-52E803CA0779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rgbClr val="FFFF00"/>
              </a:solidFill>
            </a:rPr>
            <a:t>Гальмування</a:t>
          </a:r>
          <a:r>
            <a:rPr lang="ru-RU" sz="2400" dirty="0" smtClean="0">
              <a:solidFill>
                <a:srgbClr val="FFFF00"/>
              </a:solidFill>
            </a:rPr>
            <a:t> </a:t>
          </a:r>
          <a:r>
            <a:rPr lang="ru-RU" sz="2400" dirty="0" err="1" smtClean="0">
              <a:solidFill>
                <a:srgbClr val="FFFF00"/>
              </a:solidFill>
            </a:rPr>
            <a:t>технічного</a:t>
          </a:r>
          <a:r>
            <a:rPr lang="ru-RU" sz="2400" dirty="0" smtClean="0">
              <a:solidFill>
                <a:srgbClr val="FFFF00"/>
              </a:solidFill>
            </a:rPr>
            <a:t> </a:t>
          </a:r>
          <a:r>
            <a:rPr lang="ru-RU" sz="2400" dirty="0" err="1" smtClean="0">
              <a:solidFill>
                <a:srgbClr val="FFFF00"/>
              </a:solidFill>
            </a:rPr>
            <a:t>процесу</a:t>
          </a:r>
          <a:endParaRPr lang="ru-RU" sz="2400" dirty="0">
            <a:solidFill>
              <a:srgbClr val="FFFF00"/>
            </a:solidFill>
          </a:endParaRPr>
        </a:p>
      </dgm:t>
    </dgm:pt>
    <dgm:pt modelId="{034FEB0C-DE6F-4DC4-8FAB-C9C5ED631619}" type="parTrans" cxnId="{B60BA393-E752-4F03-9597-2E553C1FCCF2}">
      <dgm:prSet/>
      <dgm:spPr/>
      <dgm:t>
        <a:bodyPr/>
        <a:lstStyle/>
        <a:p>
          <a:endParaRPr lang="ru-RU"/>
        </a:p>
      </dgm:t>
    </dgm:pt>
    <dgm:pt modelId="{0D239C77-21AD-4310-BD3F-D194A262EFAF}" type="sibTrans" cxnId="{B60BA393-E752-4F03-9597-2E553C1FCCF2}">
      <dgm:prSet/>
      <dgm:spPr/>
      <dgm:t>
        <a:bodyPr/>
        <a:lstStyle/>
        <a:p>
          <a:endParaRPr lang="ru-RU"/>
        </a:p>
      </dgm:t>
    </dgm:pt>
    <dgm:pt modelId="{FEB1549C-5D16-4FDD-909D-15CABB2584CB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rgbClr val="FFFF00"/>
              </a:solidFill>
            </a:rPr>
            <a:t>Зникнення</a:t>
          </a:r>
          <a:r>
            <a:rPr lang="ru-RU" sz="2400" dirty="0" smtClean="0">
              <a:solidFill>
                <a:srgbClr val="FFFF00"/>
              </a:solidFill>
            </a:rPr>
            <a:t> </a:t>
          </a:r>
          <a:r>
            <a:rPr lang="ru-RU" sz="2400" dirty="0" err="1" smtClean="0">
              <a:solidFill>
                <a:srgbClr val="FFFF00"/>
              </a:solidFill>
            </a:rPr>
            <a:t>стимулів</a:t>
          </a:r>
          <a:r>
            <a:rPr lang="ru-RU" sz="2400" dirty="0" smtClean="0">
              <a:solidFill>
                <a:srgbClr val="FFFF00"/>
              </a:solidFill>
            </a:rPr>
            <a:t> до </a:t>
          </a:r>
          <a:r>
            <a:rPr lang="ru-RU" sz="2400" dirty="0" err="1" smtClean="0">
              <a:solidFill>
                <a:srgbClr val="FFFF00"/>
              </a:solidFill>
            </a:rPr>
            <a:t>продуктивної</a:t>
          </a:r>
          <a:r>
            <a:rPr lang="ru-RU" sz="2400" dirty="0" smtClean="0">
              <a:solidFill>
                <a:srgbClr val="FFFF00"/>
              </a:solidFill>
            </a:rPr>
            <a:t> </a:t>
          </a:r>
          <a:r>
            <a:rPr lang="ru-RU" sz="2400" dirty="0" err="1" smtClean="0">
              <a:solidFill>
                <a:srgbClr val="FFFF00"/>
              </a:solidFill>
            </a:rPr>
            <a:t>діяльності</a:t>
          </a:r>
          <a:endParaRPr lang="ru-RU" sz="2400" dirty="0">
            <a:solidFill>
              <a:srgbClr val="FFFF00"/>
            </a:solidFill>
          </a:endParaRPr>
        </a:p>
      </dgm:t>
    </dgm:pt>
    <dgm:pt modelId="{EBA0A299-6704-4547-9F51-A1319710EE8B}" type="parTrans" cxnId="{6860C3C7-DE93-4FB1-9657-2BEE6A85292E}">
      <dgm:prSet/>
      <dgm:spPr/>
      <dgm:t>
        <a:bodyPr/>
        <a:lstStyle/>
        <a:p>
          <a:endParaRPr lang="ru-RU"/>
        </a:p>
      </dgm:t>
    </dgm:pt>
    <dgm:pt modelId="{12CA738D-7179-4497-9EE0-457D236C8B81}" type="sibTrans" cxnId="{6860C3C7-DE93-4FB1-9657-2BEE6A85292E}">
      <dgm:prSet/>
      <dgm:spPr/>
      <dgm:t>
        <a:bodyPr/>
        <a:lstStyle/>
        <a:p>
          <a:endParaRPr lang="ru-RU"/>
        </a:p>
      </dgm:t>
    </dgm:pt>
    <dgm:pt modelId="{CDBAA9F6-F891-49C2-BB5D-5A08A0F70F5A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rgbClr val="FFFF00"/>
              </a:solidFill>
            </a:rPr>
            <a:t>Необхідність</a:t>
          </a:r>
          <a:r>
            <a:rPr lang="ru-RU" sz="2000" dirty="0" smtClean="0">
              <a:solidFill>
                <a:srgbClr val="FFFF00"/>
              </a:solidFill>
            </a:rPr>
            <a:t> переходу </a:t>
          </a:r>
          <a:r>
            <a:rPr lang="ru-RU" sz="2000" dirty="0" err="1" smtClean="0">
              <a:solidFill>
                <a:srgbClr val="FFFF00"/>
              </a:solidFill>
            </a:rPr>
            <a:t>від</a:t>
          </a:r>
          <a:r>
            <a:rPr lang="ru-RU" sz="2000" dirty="0" smtClean="0">
              <a:solidFill>
                <a:srgbClr val="FFFF00"/>
              </a:solidFill>
            </a:rPr>
            <a:t> </a:t>
          </a:r>
          <a:r>
            <a:rPr lang="ru-RU" sz="2000" dirty="0" err="1" smtClean="0">
              <a:solidFill>
                <a:srgbClr val="FFFF00"/>
              </a:solidFill>
            </a:rPr>
            <a:t>економічниї</a:t>
          </a:r>
          <a:r>
            <a:rPr lang="ru-RU" sz="2000" dirty="0" smtClean="0">
              <a:solidFill>
                <a:srgbClr val="FFFF00"/>
              </a:solidFill>
            </a:rPr>
            <a:t> до </a:t>
          </a:r>
          <a:r>
            <a:rPr lang="ru-RU" sz="2000" dirty="0" err="1" smtClean="0">
              <a:solidFill>
                <a:srgbClr val="FFFF00"/>
              </a:solidFill>
            </a:rPr>
            <a:t>адміністративних</a:t>
          </a:r>
          <a:r>
            <a:rPr lang="ru-RU" sz="2000" dirty="0" smtClean="0">
              <a:solidFill>
                <a:srgbClr val="FFFF00"/>
              </a:solidFill>
            </a:rPr>
            <a:t> </a:t>
          </a:r>
          <a:r>
            <a:rPr lang="ru-RU" sz="2000" dirty="0" err="1" smtClean="0">
              <a:solidFill>
                <a:srgbClr val="FFFF00"/>
              </a:solidFill>
            </a:rPr>
            <a:t>методів</a:t>
          </a:r>
          <a:endParaRPr lang="ru-RU" sz="2000" dirty="0">
            <a:solidFill>
              <a:srgbClr val="FFFF00"/>
            </a:solidFill>
          </a:endParaRPr>
        </a:p>
      </dgm:t>
    </dgm:pt>
    <dgm:pt modelId="{43A8DEF6-68EB-4E5F-80B9-CAAEFE4B8B60}" type="parTrans" cxnId="{AA909BEA-EE03-4D82-BA03-9CB97F528F30}">
      <dgm:prSet/>
      <dgm:spPr/>
      <dgm:t>
        <a:bodyPr/>
        <a:lstStyle/>
        <a:p>
          <a:endParaRPr lang="ru-RU"/>
        </a:p>
      </dgm:t>
    </dgm:pt>
    <dgm:pt modelId="{C5C24DCB-F717-433A-A3A9-2BCC12F1F3EC}" type="sibTrans" cxnId="{AA909BEA-EE03-4D82-BA03-9CB97F528F30}">
      <dgm:prSet/>
      <dgm:spPr/>
      <dgm:t>
        <a:bodyPr/>
        <a:lstStyle/>
        <a:p>
          <a:endParaRPr lang="ru-RU"/>
        </a:p>
      </dgm:t>
    </dgm:pt>
    <dgm:pt modelId="{E52157F6-0237-422D-813E-EBDF178FB03A}" type="pres">
      <dgm:prSet presAssocID="{D3B2B243-CDFE-49E6-AD8E-566E1610E9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6018B6-25FF-4A3F-998E-D316BC1EABB4}" type="pres">
      <dgm:prSet presAssocID="{D4001A8B-91C5-4182-83FA-71F6510EB06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B764F-83AD-4BCE-9662-5934CE741ADA}" type="pres">
      <dgm:prSet presAssocID="{D1840B87-4675-4B13-8BAA-1B1E8B277B7C}" presName="sibTrans" presStyleCnt="0"/>
      <dgm:spPr/>
    </dgm:pt>
    <dgm:pt modelId="{C12F94E9-2EA8-47EF-8238-D52B3DC09B64}" type="pres">
      <dgm:prSet presAssocID="{30ECCEEB-083D-4E32-9C72-28DF30C4FD1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69699-985C-4DC5-A570-30E88BB22704}" type="pres">
      <dgm:prSet presAssocID="{D7BBE232-07C6-49D1-912A-A225E67EA609}" presName="sibTrans" presStyleCnt="0"/>
      <dgm:spPr/>
    </dgm:pt>
    <dgm:pt modelId="{FD8A7AD2-2F47-4BAE-9D8D-40217BA0DC15}" type="pres">
      <dgm:prSet presAssocID="{EF22E88F-2581-4A86-8C63-660123361BB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758D9-9FBD-4F6F-9958-5360984926D9}" type="pres">
      <dgm:prSet presAssocID="{BC927E5E-5553-48F0-8344-4F7A734BAAD3}" presName="sibTrans" presStyleCnt="0"/>
      <dgm:spPr/>
    </dgm:pt>
    <dgm:pt modelId="{20350287-F700-4759-9980-EE622D2EC616}" type="pres">
      <dgm:prSet presAssocID="{764BF517-0A82-4A2D-903A-0022962616D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D6DA7-E92B-4A60-88E7-0D23E72B0A32}" type="pres">
      <dgm:prSet presAssocID="{34096958-63E8-4FBA-BCB3-FA7CB8EB3B7E}" presName="sibTrans" presStyleCnt="0"/>
      <dgm:spPr/>
    </dgm:pt>
    <dgm:pt modelId="{1F2EA480-0B36-4641-8C4B-C86DE977FC10}" type="pres">
      <dgm:prSet presAssocID="{3FED1968-D176-4DCE-A960-52E803CA077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62527-4BFB-4484-9C31-BF4314AD4E48}" type="pres">
      <dgm:prSet presAssocID="{0D239C77-21AD-4310-BD3F-D194A262EFAF}" presName="sibTrans" presStyleCnt="0"/>
      <dgm:spPr/>
    </dgm:pt>
    <dgm:pt modelId="{24210884-E396-4605-9F27-7A69F40557BD}" type="pres">
      <dgm:prSet presAssocID="{FEB1549C-5D16-4FDD-909D-15CABB2584CB}" presName="node" presStyleLbl="node1" presStyleIdx="5" presStyleCnt="7" custLinFactNeighborX="-1666" custLinFactNeighborY="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FC7A9-C7FE-4348-8D07-3CF77230087D}" type="pres">
      <dgm:prSet presAssocID="{12CA738D-7179-4497-9EE0-457D236C8B81}" presName="sibTrans" presStyleCnt="0"/>
      <dgm:spPr/>
    </dgm:pt>
    <dgm:pt modelId="{A654A204-D634-44F2-9186-D351B1582D1F}" type="pres">
      <dgm:prSet presAssocID="{CDBAA9F6-F891-49C2-BB5D-5A08A0F70F5A}" presName="node" presStyleLbl="node1" presStyleIdx="6" presStyleCnt="7" custLinFactNeighborX="-1666" custLinFactNeighborY="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97F0E-55C8-4440-94AE-80C25C9CE6A0}" type="presOf" srcId="{30ECCEEB-083D-4E32-9C72-28DF30C4FD14}" destId="{C12F94E9-2EA8-47EF-8238-D52B3DC09B64}" srcOrd="0" destOrd="0" presId="urn:microsoft.com/office/officeart/2005/8/layout/default#1"/>
    <dgm:cxn modelId="{8DED53C1-1D59-4664-A3DD-8CCE83F5A7DF}" srcId="{D3B2B243-CDFE-49E6-AD8E-566E1610E9B3}" destId="{30ECCEEB-083D-4E32-9C72-28DF30C4FD14}" srcOrd="1" destOrd="0" parTransId="{8FDAECE9-F212-4E77-B737-E4A9D2E1F0FC}" sibTransId="{D7BBE232-07C6-49D1-912A-A225E67EA609}"/>
    <dgm:cxn modelId="{AA909BEA-EE03-4D82-BA03-9CB97F528F30}" srcId="{D3B2B243-CDFE-49E6-AD8E-566E1610E9B3}" destId="{CDBAA9F6-F891-49C2-BB5D-5A08A0F70F5A}" srcOrd="6" destOrd="0" parTransId="{43A8DEF6-68EB-4E5F-80B9-CAAEFE4B8B60}" sibTransId="{C5C24DCB-F717-433A-A3A9-2BCC12F1F3EC}"/>
    <dgm:cxn modelId="{6860C3C7-DE93-4FB1-9657-2BEE6A85292E}" srcId="{D3B2B243-CDFE-49E6-AD8E-566E1610E9B3}" destId="{FEB1549C-5D16-4FDD-909D-15CABB2584CB}" srcOrd="5" destOrd="0" parTransId="{EBA0A299-6704-4547-9F51-A1319710EE8B}" sibTransId="{12CA738D-7179-4497-9EE0-457D236C8B81}"/>
    <dgm:cxn modelId="{B60BA393-E752-4F03-9597-2E553C1FCCF2}" srcId="{D3B2B243-CDFE-49E6-AD8E-566E1610E9B3}" destId="{3FED1968-D176-4DCE-A960-52E803CA0779}" srcOrd="4" destOrd="0" parTransId="{034FEB0C-DE6F-4DC4-8FAB-C9C5ED631619}" sibTransId="{0D239C77-21AD-4310-BD3F-D194A262EFAF}"/>
    <dgm:cxn modelId="{4223B529-FE1D-4C5B-B183-2AF44EF29930}" type="presOf" srcId="{D3B2B243-CDFE-49E6-AD8E-566E1610E9B3}" destId="{E52157F6-0237-422D-813E-EBDF178FB03A}" srcOrd="0" destOrd="0" presId="urn:microsoft.com/office/officeart/2005/8/layout/default#1"/>
    <dgm:cxn modelId="{3059067E-4556-42AC-8F70-27BA929D11AF}" type="presOf" srcId="{FEB1549C-5D16-4FDD-909D-15CABB2584CB}" destId="{24210884-E396-4605-9F27-7A69F40557BD}" srcOrd="0" destOrd="0" presId="urn:microsoft.com/office/officeart/2005/8/layout/default#1"/>
    <dgm:cxn modelId="{B59A3D5E-6B70-4409-AC9D-9D0BF6CF7EB7}" type="presOf" srcId="{3FED1968-D176-4DCE-A960-52E803CA0779}" destId="{1F2EA480-0B36-4641-8C4B-C86DE977FC10}" srcOrd="0" destOrd="0" presId="urn:microsoft.com/office/officeart/2005/8/layout/default#1"/>
    <dgm:cxn modelId="{62709546-1C2D-4718-B2EE-806C16F04784}" srcId="{D3B2B243-CDFE-49E6-AD8E-566E1610E9B3}" destId="{764BF517-0A82-4A2D-903A-0022962616D6}" srcOrd="3" destOrd="0" parTransId="{8B79B370-CC60-4ACE-8A31-B686B989669C}" sibTransId="{34096958-63E8-4FBA-BCB3-FA7CB8EB3B7E}"/>
    <dgm:cxn modelId="{21FACF38-00B7-4094-BF5B-08DD7E2AC7D8}" type="presOf" srcId="{CDBAA9F6-F891-49C2-BB5D-5A08A0F70F5A}" destId="{A654A204-D634-44F2-9186-D351B1582D1F}" srcOrd="0" destOrd="0" presId="urn:microsoft.com/office/officeart/2005/8/layout/default#1"/>
    <dgm:cxn modelId="{DE3CFC54-83EE-4E70-9307-7610D4663DAA}" type="presOf" srcId="{D4001A8B-91C5-4182-83FA-71F6510EB061}" destId="{8B6018B6-25FF-4A3F-998E-D316BC1EABB4}" srcOrd="0" destOrd="0" presId="urn:microsoft.com/office/officeart/2005/8/layout/default#1"/>
    <dgm:cxn modelId="{3C5488D0-6B4F-43CA-ADFC-E2506F399E01}" srcId="{D3B2B243-CDFE-49E6-AD8E-566E1610E9B3}" destId="{EF22E88F-2581-4A86-8C63-660123361BBE}" srcOrd="2" destOrd="0" parTransId="{54EE66AB-9824-42B6-AE25-5F6C91B21763}" sibTransId="{BC927E5E-5553-48F0-8344-4F7A734BAAD3}"/>
    <dgm:cxn modelId="{429A0008-38B4-47AB-ACFD-1630EC347DD3}" type="presOf" srcId="{764BF517-0A82-4A2D-903A-0022962616D6}" destId="{20350287-F700-4759-9980-EE622D2EC616}" srcOrd="0" destOrd="0" presId="urn:microsoft.com/office/officeart/2005/8/layout/default#1"/>
    <dgm:cxn modelId="{6650497A-E87B-4238-85CE-19B0DCA01728}" type="presOf" srcId="{EF22E88F-2581-4A86-8C63-660123361BBE}" destId="{FD8A7AD2-2F47-4BAE-9D8D-40217BA0DC15}" srcOrd="0" destOrd="0" presId="urn:microsoft.com/office/officeart/2005/8/layout/default#1"/>
    <dgm:cxn modelId="{52BDC219-C390-4B90-B6F4-EC434109E8A6}" srcId="{D3B2B243-CDFE-49E6-AD8E-566E1610E9B3}" destId="{D4001A8B-91C5-4182-83FA-71F6510EB061}" srcOrd="0" destOrd="0" parTransId="{5437B4FB-304C-440E-905B-2FAFCB18B469}" sibTransId="{D1840B87-4675-4B13-8BAA-1B1E8B277B7C}"/>
    <dgm:cxn modelId="{8D644ED9-CD27-4AFB-80A8-61F6302397BA}" type="presParOf" srcId="{E52157F6-0237-422D-813E-EBDF178FB03A}" destId="{8B6018B6-25FF-4A3F-998E-D316BC1EABB4}" srcOrd="0" destOrd="0" presId="urn:microsoft.com/office/officeart/2005/8/layout/default#1"/>
    <dgm:cxn modelId="{F146FFAB-BA0A-4579-8430-879EA3154563}" type="presParOf" srcId="{E52157F6-0237-422D-813E-EBDF178FB03A}" destId="{DBEB764F-83AD-4BCE-9662-5934CE741ADA}" srcOrd="1" destOrd="0" presId="urn:microsoft.com/office/officeart/2005/8/layout/default#1"/>
    <dgm:cxn modelId="{A3FC0BC2-C880-4DB1-8B3F-6ED5DD0AA976}" type="presParOf" srcId="{E52157F6-0237-422D-813E-EBDF178FB03A}" destId="{C12F94E9-2EA8-47EF-8238-D52B3DC09B64}" srcOrd="2" destOrd="0" presId="urn:microsoft.com/office/officeart/2005/8/layout/default#1"/>
    <dgm:cxn modelId="{39F3C959-3045-48A3-ACDD-4907C0EF9F7A}" type="presParOf" srcId="{E52157F6-0237-422D-813E-EBDF178FB03A}" destId="{B7069699-985C-4DC5-A570-30E88BB22704}" srcOrd="3" destOrd="0" presId="urn:microsoft.com/office/officeart/2005/8/layout/default#1"/>
    <dgm:cxn modelId="{B873FA2B-8A21-454A-9ED8-F30191DD43AD}" type="presParOf" srcId="{E52157F6-0237-422D-813E-EBDF178FB03A}" destId="{FD8A7AD2-2F47-4BAE-9D8D-40217BA0DC15}" srcOrd="4" destOrd="0" presId="urn:microsoft.com/office/officeart/2005/8/layout/default#1"/>
    <dgm:cxn modelId="{1122586A-8E8D-4DC6-BB16-23FC199A0121}" type="presParOf" srcId="{E52157F6-0237-422D-813E-EBDF178FB03A}" destId="{C31758D9-9FBD-4F6F-9958-5360984926D9}" srcOrd="5" destOrd="0" presId="urn:microsoft.com/office/officeart/2005/8/layout/default#1"/>
    <dgm:cxn modelId="{9B00E78F-BEC3-44BB-BC0D-FD48B68E3B7C}" type="presParOf" srcId="{E52157F6-0237-422D-813E-EBDF178FB03A}" destId="{20350287-F700-4759-9980-EE622D2EC616}" srcOrd="6" destOrd="0" presId="urn:microsoft.com/office/officeart/2005/8/layout/default#1"/>
    <dgm:cxn modelId="{EEA9FAD7-7CC4-491C-8F6C-A53319506263}" type="presParOf" srcId="{E52157F6-0237-422D-813E-EBDF178FB03A}" destId="{761D6DA7-E92B-4A60-88E7-0D23E72B0A32}" srcOrd="7" destOrd="0" presId="urn:microsoft.com/office/officeart/2005/8/layout/default#1"/>
    <dgm:cxn modelId="{309BAAEF-1EEA-490E-A1EF-FF1B8C75FAAB}" type="presParOf" srcId="{E52157F6-0237-422D-813E-EBDF178FB03A}" destId="{1F2EA480-0B36-4641-8C4B-C86DE977FC10}" srcOrd="8" destOrd="0" presId="urn:microsoft.com/office/officeart/2005/8/layout/default#1"/>
    <dgm:cxn modelId="{018D6E3B-D9C8-4400-9131-51ED3A64282B}" type="presParOf" srcId="{E52157F6-0237-422D-813E-EBDF178FB03A}" destId="{15762527-4BFB-4484-9C31-BF4314AD4E48}" srcOrd="9" destOrd="0" presId="urn:microsoft.com/office/officeart/2005/8/layout/default#1"/>
    <dgm:cxn modelId="{6477DA9D-A20E-4042-A78F-35D21909FDA5}" type="presParOf" srcId="{E52157F6-0237-422D-813E-EBDF178FB03A}" destId="{24210884-E396-4605-9F27-7A69F40557BD}" srcOrd="10" destOrd="0" presId="urn:microsoft.com/office/officeart/2005/8/layout/default#1"/>
    <dgm:cxn modelId="{79A7380A-A941-4BAD-96C7-27270411038C}" type="presParOf" srcId="{E52157F6-0237-422D-813E-EBDF178FB03A}" destId="{CB9FC7A9-C7FE-4348-8D07-3CF77230087D}" srcOrd="11" destOrd="0" presId="urn:microsoft.com/office/officeart/2005/8/layout/default#1"/>
    <dgm:cxn modelId="{F4FA86BF-5FAF-4574-9AD1-3B09FDA87133}" type="presParOf" srcId="{E52157F6-0237-422D-813E-EBDF178FB03A}" destId="{A654A204-D634-44F2-9186-D351B1582D1F}" srcOrd="12" destOrd="0" presId="urn:microsoft.com/office/officeart/2005/8/layout/default#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ECA9C3-56DC-456B-AC8E-7AA0E64C8EB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E6D46F-FD87-40DC-9EAB-A06A6B3576BC}">
      <dgm:prSet phldrT="[Текст]" custT="1"/>
      <dgm:spPr/>
      <dgm:t>
        <a:bodyPr/>
        <a:lstStyle/>
        <a:p>
          <a:r>
            <a:rPr lang="ru-RU" sz="2800" b="1" dirty="0" err="1" smtClean="0">
              <a:solidFill>
                <a:srgbClr val="FFFF00"/>
              </a:solidFill>
            </a:rPr>
            <a:t>Нуліфікація</a:t>
          </a:r>
          <a:endParaRPr lang="ru-RU" sz="2800" b="1" dirty="0" smtClean="0">
            <a:solidFill>
              <a:srgbClr val="FFFF00"/>
            </a:solidFill>
          </a:endParaRPr>
        </a:p>
        <a:p>
          <a:r>
            <a:rPr lang="ru-RU" sz="2000" b="1" dirty="0" err="1" smtClean="0">
              <a:solidFill>
                <a:schemeClr val="bg1"/>
              </a:solidFill>
            </a:rPr>
            <a:t>Паперові</a:t>
          </a:r>
          <a:r>
            <a:rPr lang="ru-RU" sz="2000" b="1" dirty="0" smtClean="0">
              <a:solidFill>
                <a:schemeClr val="bg1"/>
              </a:solidFill>
            </a:rPr>
            <a:t> </a:t>
          </a:r>
          <a:r>
            <a:rPr lang="ru-RU" sz="2000" b="1" dirty="0" err="1" smtClean="0">
              <a:solidFill>
                <a:schemeClr val="bg1"/>
              </a:solidFill>
            </a:rPr>
            <a:t>грошові</a:t>
          </a:r>
          <a:r>
            <a:rPr lang="ru-RU" sz="2000" b="1" dirty="0" smtClean="0">
              <a:solidFill>
                <a:schemeClr val="bg1"/>
              </a:solidFill>
            </a:rPr>
            <a:t> знаки </a:t>
          </a:r>
          <a:r>
            <a:rPr lang="ru-RU" sz="2000" b="1" dirty="0" err="1" smtClean="0">
              <a:solidFill>
                <a:schemeClr val="bg1"/>
              </a:solidFill>
            </a:rPr>
            <a:t>вилучаються</a:t>
          </a:r>
          <a:r>
            <a:rPr lang="ru-RU" sz="2000" b="1" dirty="0" smtClean="0">
              <a:solidFill>
                <a:schemeClr val="bg1"/>
              </a:solidFill>
            </a:rPr>
            <a:t> державою </a:t>
          </a:r>
          <a:r>
            <a:rPr lang="ru-RU" sz="2000" b="1" dirty="0" err="1" smtClean="0">
              <a:solidFill>
                <a:schemeClr val="bg1"/>
              </a:solidFill>
            </a:rPr>
            <a:t>з</a:t>
          </a:r>
          <a:r>
            <a:rPr lang="ru-RU" sz="2000" b="1" dirty="0" smtClean="0">
              <a:solidFill>
                <a:schemeClr val="bg1"/>
              </a:solidFill>
            </a:rPr>
            <a:t> </a:t>
          </a:r>
          <a:r>
            <a:rPr lang="ru-RU" sz="2000" b="1" dirty="0" err="1" smtClean="0">
              <a:solidFill>
                <a:schemeClr val="bg1"/>
              </a:solidFill>
            </a:rPr>
            <a:t>обігу</a:t>
          </a:r>
          <a:r>
            <a:rPr lang="ru-RU" sz="2000" b="1" dirty="0" smtClean="0">
              <a:solidFill>
                <a:schemeClr val="bg1"/>
              </a:solidFill>
            </a:rPr>
            <a:t> </a:t>
          </a:r>
          <a:r>
            <a:rPr lang="ru-RU" sz="2000" b="1" dirty="0" err="1" smtClean="0">
              <a:solidFill>
                <a:schemeClr val="bg1"/>
              </a:solidFill>
            </a:rPr>
            <a:t>й</a:t>
          </a:r>
          <a:r>
            <a:rPr lang="ru-RU" sz="2000" b="1" dirty="0" smtClean="0">
              <a:solidFill>
                <a:schemeClr val="bg1"/>
              </a:solidFill>
            </a:rPr>
            <a:t> </a:t>
          </a:r>
          <a:r>
            <a:rPr lang="ru-RU" sz="2000" b="1" dirty="0" err="1" smtClean="0">
              <a:solidFill>
                <a:schemeClr val="bg1"/>
              </a:solidFill>
            </a:rPr>
            <a:t>заміняються</a:t>
          </a:r>
          <a:r>
            <a:rPr lang="ru-RU" sz="2000" b="1" dirty="0" smtClean="0">
              <a:solidFill>
                <a:schemeClr val="bg1"/>
              </a:solidFill>
            </a:rPr>
            <a:t> </a:t>
          </a:r>
          <a:r>
            <a:rPr lang="ru-RU" sz="2000" b="1" dirty="0" err="1" smtClean="0">
              <a:solidFill>
                <a:schemeClr val="bg1"/>
              </a:solidFill>
            </a:rPr>
            <a:t>новими</a:t>
          </a:r>
          <a:r>
            <a:rPr lang="ru-RU" sz="2000" b="1" dirty="0" smtClean="0">
              <a:solidFill>
                <a:schemeClr val="bg1"/>
              </a:solidFill>
            </a:rPr>
            <a:t>(</a:t>
          </a:r>
          <a:r>
            <a:rPr lang="ru-RU" sz="2000" b="1" dirty="0" err="1" smtClean="0">
              <a:solidFill>
                <a:schemeClr val="bg1"/>
              </a:solidFill>
            </a:rPr>
            <a:t>Україна</a:t>
          </a:r>
          <a:r>
            <a:rPr lang="ru-RU" sz="2000" b="1" dirty="0" smtClean="0">
              <a:solidFill>
                <a:schemeClr val="bg1"/>
              </a:solidFill>
            </a:rPr>
            <a:t>,)</a:t>
          </a:r>
          <a:endParaRPr lang="ru-RU" sz="2000" b="1" dirty="0">
            <a:solidFill>
              <a:schemeClr val="bg1"/>
            </a:solidFill>
          </a:endParaRPr>
        </a:p>
      </dgm:t>
    </dgm:pt>
    <dgm:pt modelId="{80EEB0EC-1488-4BF2-B0F0-78A78F54771A}" type="parTrans" cxnId="{4FDACC0D-C51D-49C1-B0C4-4D64365DA1C2}">
      <dgm:prSet/>
      <dgm:spPr/>
      <dgm:t>
        <a:bodyPr/>
        <a:lstStyle/>
        <a:p>
          <a:endParaRPr lang="ru-RU"/>
        </a:p>
      </dgm:t>
    </dgm:pt>
    <dgm:pt modelId="{484931BA-47DB-4E18-BC99-ED5F2C8E3F3B}" type="sibTrans" cxnId="{4FDACC0D-C51D-49C1-B0C4-4D64365DA1C2}">
      <dgm:prSet/>
      <dgm:spPr/>
      <dgm:t>
        <a:bodyPr/>
        <a:lstStyle/>
        <a:p>
          <a:endParaRPr lang="ru-RU"/>
        </a:p>
      </dgm:t>
    </dgm:pt>
    <dgm:pt modelId="{3B6E80B3-C63F-46F9-807A-E4F541966196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FFFF00"/>
              </a:solidFill>
            </a:rPr>
            <a:t>Індексація</a:t>
          </a:r>
          <a:r>
            <a:rPr lang="ru-RU" sz="2400" b="1" dirty="0" smtClean="0">
              <a:solidFill>
                <a:srgbClr val="FFFF00"/>
              </a:solidFill>
            </a:rPr>
            <a:t> </a:t>
          </a:r>
          <a:r>
            <a:rPr lang="ru-RU" sz="2400" b="1" dirty="0" err="1" smtClean="0">
              <a:solidFill>
                <a:srgbClr val="FFFF00"/>
              </a:solidFill>
            </a:rPr>
            <a:t>доходів</a:t>
          </a:r>
          <a:r>
            <a:rPr lang="ru-RU" sz="2400" b="1" dirty="0" smtClean="0">
              <a:solidFill>
                <a:srgbClr val="FFFF00"/>
              </a:solidFill>
            </a:rPr>
            <a:t> </a:t>
          </a:r>
          <a:r>
            <a:rPr lang="ru-RU" sz="2400" b="1" dirty="0" err="1" smtClean="0">
              <a:solidFill>
                <a:srgbClr val="FFFF00"/>
              </a:solidFill>
            </a:rPr>
            <a:t>населення</a:t>
          </a:r>
          <a:endParaRPr lang="ru-RU" sz="2400" b="1" dirty="0" smtClean="0">
            <a:solidFill>
              <a:srgbClr val="FFFF00"/>
            </a:solidFill>
          </a:endParaRPr>
        </a:p>
        <a:p>
          <a:r>
            <a:rPr lang="ru-RU" sz="2000" b="1" dirty="0" err="1" smtClean="0">
              <a:solidFill>
                <a:schemeClr val="bg1"/>
              </a:solidFill>
            </a:rPr>
            <a:t>Номінальні</a:t>
          </a:r>
          <a:r>
            <a:rPr lang="ru-RU" sz="2000" b="1" dirty="0" smtClean="0">
              <a:solidFill>
                <a:schemeClr val="bg1"/>
              </a:solidFill>
            </a:rPr>
            <a:t> доходи </a:t>
          </a:r>
          <a:r>
            <a:rPr lang="ru-RU" sz="2000" b="1" dirty="0" err="1" smtClean="0">
              <a:solidFill>
                <a:schemeClr val="bg1"/>
              </a:solidFill>
            </a:rPr>
            <a:t>громадян</a:t>
          </a:r>
          <a:r>
            <a:rPr lang="ru-RU" sz="2000" b="1" dirty="0" smtClean="0">
              <a:solidFill>
                <a:schemeClr val="bg1"/>
              </a:solidFill>
            </a:rPr>
            <a:t> </a:t>
          </a:r>
          <a:r>
            <a:rPr lang="ru-RU" sz="2000" b="1" dirty="0" err="1" smtClean="0">
              <a:solidFill>
                <a:schemeClr val="bg1"/>
              </a:solidFill>
            </a:rPr>
            <a:t>змінюються</a:t>
          </a:r>
          <a:r>
            <a:rPr lang="ru-RU" sz="2000" b="1" dirty="0" smtClean="0">
              <a:solidFill>
                <a:schemeClr val="bg1"/>
              </a:solidFill>
            </a:rPr>
            <a:t> </a:t>
          </a:r>
          <a:r>
            <a:rPr lang="ru-RU" sz="2000" b="1" dirty="0" err="1" smtClean="0">
              <a:solidFill>
                <a:schemeClr val="bg1"/>
              </a:solidFill>
            </a:rPr>
            <a:t>пропорційно</a:t>
          </a:r>
          <a:r>
            <a:rPr lang="ru-RU" sz="2000" b="1" dirty="0" smtClean="0">
              <a:solidFill>
                <a:schemeClr val="bg1"/>
              </a:solidFill>
            </a:rPr>
            <a:t> </a:t>
          </a:r>
          <a:r>
            <a:rPr lang="ru-RU" sz="2000" b="1" dirty="0" err="1" smtClean="0">
              <a:solidFill>
                <a:schemeClr val="bg1"/>
              </a:solidFill>
            </a:rPr>
            <a:t>змінам</a:t>
          </a:r>
          <a:r>
            <a:rPr lang="ru-RU" sz="2000" b="1" dirty="0" smtClean="0">
              <a:solidFill>
                <a:schemeClr val="bg1"/>
              </a:solidFill>
            </a:rPr>
            <a:t> </a:t>
          </a:r>
          <a:r>
            <a:rPr lang="ru-RU" sz="2000" b="1" dirty="0" err="1" smtClean="0">
              <a:solidFill>
                <a:schemeClr val="bg1"/>
              </a:solidFill>
            </a:rPr>
            <a:t>цін</a:t>
          </a:r>
          <a:r>
            <a:rPr lang="ru-RU" sz="2000" b="1" dirty="0" smtClean="0">
              <a:solidFill>
                <a:schemeClr val="bg1"/>
              </a:solidFill>
            </a:rPr>
            <a:t>.</a:t>
          </a:r>
          <a:endParaRPr lang="ru-RU" sz="2000" b="1" dirty="0">
            <a:solidFill>
              <a:schemeClr val="bg1"/>
            </a:solidFill>
          </a:endParaRPr>
        </a:p>
      </dgm:t>
    </dgm:pt>
    <dgm:pt modelId="{10D9757B-B8D2-4D21-A255-F3E24A877CD8}" type="parTrans" cxnId="{6822E65E-3D5D-48AB-AE12-9492B22248F8}">
      <dgm:prSet/>
      <dgm:spPr/>
      <dgm:t>
        <a:bodyPr/>
        <a:lstStyle/>
        <a:p>
          <a:endParaRPr lang="ru-RU"/>
        </a:p>
      </dgm:t>
    </dgm:pt>
    <dgm:pt modelId="{73A2A22D-6CCD-421C-BEE6-594DF1D10033}" type="sibTrans" cxnId="{6822E65E-3D5D-48AB-AE12-9492B22248F8}">
      <dgm:prSet/>
      <dgm:spPr/>
      <dgm:t>
        <a:bodyPr/>
        <a:lstStyle/>
        <a:p>
          <a:endParaRPr lang="ru-RU"/>
        </a:p>
      </dgm:t>
    </dgm:pt>
    <dgm:pt modelId="{A21451DC-91C8-481E-9C05-C226FCD408E8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FFFF00"/>
              </a:solidFill>
            </a:rPr>
            <a:t>Політика</a:t>
          </a:r>
          <a:r>
            <a:rPr lang="ru-RU" sz="2400" b="1" dirty="0" smtClean="0">
              <a:solidFill>
                <a:srgbClr val="FFFF00"/>
              </a:solidFill>
            </a:rPr>
            <a:t> </a:t>
          </a:r>
          <a:r>
            <a:rPr lang="ru-RU" sz="2400" b="1" dirty="0" err="1" smtClean="0">
              <a:solidFill>
                <a:srgbClr val="FFFF00"/>
              </a:solidFill>
            </a:rPr>
            <a:t>дезінфляції</a:t>
          </a:r>
          <a:endParaRPr lang="ru-RU" sz="2400" b="1" dirty="0" smtClean="0">
            <a:solidFill>
              <a:srgbClr val="FFFF00"/>
            </a:solidFill>
          </a:endParaRPr>
        </a:p>
        <a:p>
          <a:r>
            <a:rPr lang="ru-RU" sz="2000" b="1" dirty="0" smtClean="0">
              <a:solidFill>
                <a:schemeClr val="bg1"/>
              </a:solidFill>
            </a:rPr>
            <a:t>Для </a:t>
          </a:r>
          <a:r>
            <a:rPr lang="ru-RU" sz="2000" b="1" dirty="0" err="1" smtClean="0">
              <a:solidFill>
                <a:schemeClr val="bg1"/>
              </a:solidFill>
            </a:rPr>
            <a:t>зниження</a:t>
          </a:r>
          <a:r>
            <a:rPr lang="ru-RU" sz="2000" b="1" dirty="0" smtClean="0">
              <a:solidFill>
                <a:schemeClr val="bg1"/>
              </a:solidFill>
            </a:rPr>
            <a:t> </a:t>
          </a:r>
          <a:r>
            <a:rPr lang="ru-RU" sz="2000" b="1" dirty="0" err="1" smtClean="0">
              <a:solidFill>
                <a:schemeClr val="bg1"/>
              </a:solidFill>
            </a:rPr>
            <a:t>рівня</a:t>
          </a:r>
          <a:r>
            <a:rPr lang="ru-RU" sz="2000" b="1" dirty="0" smtClean="0">
              <a:solidFill>
                <a:schemeClr val="bg1"/>
              </a:solidFill>
            </a:rPr>
            <a:t> </a:t>
          </a:r>
          <a:r>
            <a:rPr lang="ru-RU" sz="2000" b="1" dirty="0" err="1" smtClean="0">
              <a:solidFill>
                <a:schemeClr val="bg1"/>
              </a:solidFill>
            </a:rPr>
            <a:t>інфляції</a:t>
          </a:r>
          <a:r>
            <a:rPr lang="ru-RU" sz="2000" b="1" dirty="0" smtClean="0">
              <a:solidFill>
                <a:schemeClr val="bg1"/>
              </a:solidFill>
            </a:rPr>
            <a:t> уряд </a:t>
          </a:r>
          <a:r>
            <a:rPr lang="ru-RU" sz="2000" b="1" dirty="0" err="1" smtClean="0">
              <a:solidFill>
                <a:schemeClr val="bg1"/>
              </a:solidFill>
            </a:rPr>
            <a:t>організує</a:t>
          </a:r>
          <a:r>
            <a:rPr lang="ru-RU" sz="2000" b="1" dirty="0" smtClean="0">
              <a:solidFill>
                <a:schemeClr val="bg1"/>
              </a:solidFill>
            </a:rPr>
            <a:t> </a:t>
          </a:r>
          <a:r>
            <a:rPr lang="ru-RU" sz="2000" b="1" dirty="0" err="1" smtClean="0">
              <a:solidFill>
                <a:schemeClr val="bg1"/>
              </a:solidFill>
            </a:rPr>
            <a:t>штучний</a:t>
          </a:r>
          <a:r>
            <a:rPr lang="ru-RU" sz="2000" b="1" dirty="0" smtClean="0">
              <a:solidFill>
                <a:schemeClr val="bg1"/>
              </a:solidFill>
            </a:rPr>
            <a:t> спад в </a:t>
          </a:r>
          <a:r>
            <a:rPr lang="ru-RU" sz="2000" b="1" dirty="0" err="1" smtClean="0">
              <a:solidFill>
                <a:schemeClr val="bg1"/>
              </a:solidFill>
            </a:rPr>
            <a:t>економіці</a:t>
          </a:r>
          <a:r>
            <a:rPr lang="ru-RU" sz="2000" b="1" dirty="0" smtClean="0">
              <a:solidFill>
                <a:schemeClr val="bg1"/>
              </a:solidFill>
            </a:rPr>
            <a:t>.</a:t>
          </a:r>
          <a:endParaRPr lang="ru-RU" sz="2000" b="1" dirty="0">
            <a:solidFill>
              <a:schemeClr val="bg1"/>
            </a:solidFill>
          </a:endParaRPr>
        </a:p>
      </dgm:t>
    </dgm:pt>
    <dgm:pt modelId="{4D8E6008-3FD7-464F-9FD6-F44FFECC2240}" type="parTrans" cxnId="{22C92313-B72B-4838-96C7-DE89C2BBF42D}">
      <dgm:prSet/>
      <dgm:spPr/>
      <dgm:t>
        <a:bodyPr/>
        <a:lstStyle/>
        <a:p>
          <a:endParaRPr lang="ru-RU"/>
        </a:p>
      </dgm:t>
    </dgm:pt>
    <dgm:pt modelId="{09935CD7-D01F-4FF2-BE4F-1FD07944917D}" type="sibTrans" cxnId="{22C92313-B72B-4838-96C7-DE89C2BBF42D}">
      <dgm:prSet/>
      <dgm:spPr/>
      <dgm:t>
        <a:bodyPr/>
        <a:lstStyle/>
        <a:p>
          <a:endParaRPr lang="ru-RU"/>
        </a:p>
      </dgm:t>
    </dgm:pt>
    <dgm:pt modelId="{E4E2BD27-6264-450B-AEBE-D47198DA68D9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FFFF00"/>
              </a:solidFill>
            </a:rPr>
            <a:t>Державне</a:t>
          </a:r>
          <a:r>
            <a:rPr lang="ru-RU" sz="2400" b="1" dirty="0" smtClean="0">
              <a:solidFill>
                <a:srgbClr val="FFFF00"/>
              </a:solidFill>
            </a:rPr>
            <a:t> </a:t>
          </a:r>
          <a:r>
            <a:rPr lang="ru-RU" sz="2400" b="1" dirty="0" err="1" smtClean="0">
              <a:solidFill>
                <a:srgbClr val="FFFF00"/>
              </a:solidFill>
            </a:rPr>
            <a:t>регулювання</a:t>
          </a:r>
          <a:r>
            <a:rPr lang="ru-RU" sz="2400" b="1" dirty="0" smtClean="0">
              <a:solidFill>
                <a:srgbClr val="FFFF00"/>
              </a:solidFill>
            </a:rPr>
            <a:t> </a:t>
          </a:r>
          <a:r>
            <a:rPr lang="ru-RU" sz="2400" b="1" dirty="0" err="1" smtClean="0">
              <a:solidFill>
                <a:srgbClr val="FFFF00"/>
              </a:solidFill>
            </a:rPr>
            <a:t>сукупного</a:t>
          </a:r>
          <a:r>
            <a:rPr lang="ru-RU" sz="2400" b="1" dirty="0" smtClean="0">
              <a:solidFill>
                <a:srgbClr val="FFFF00"/>
              </a:solidFill>
            </a:rPr>
            <a:t> </a:t>
          </a:r>
          <a:r>
            <a:rPr lang="ru-RU" sz="2400" b="1" dirty="0" err="1" smtClean="0">
              <a:solidFill>
                <a:srgbClr val="FFFF00"/>
              </a:solidFill>
            </a:rPr>
            <a:t>попиту</a:t>
          </a:r>
          <a:endParaRPr lang="ru-RU" sz="2400" b="1" dirty="0" smtClean="0">
            <a:solidFill>
              <a:srgbClr val="FFFF00"/>
            </a:solidFill>
          </a:endParaRPr>
        </a:p>
        <a:p>
          <a:r>
            <a:rPr lang="ru-RU" sz="1800" b="1" dirty="0" err="1" smtClean="0">
              <a:solidFill>
                <a:schemeClr val="bg1"/>
              </a:solidFill>
            </a:rPr>
            <a:t>Збільшення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оподатковування</a:t>
          </a:r>
          <a:r>
            <a:rPr lang="ru-RU" sz="1800" b="1" dirty="0" smtClean="0">
              <a:solidFill>
                <a:schemeClr val="bg1"/>
              </a:solidFill>
            </a:rPr>
            <a:t> .</a:t>
          </a:r>
        </a:p>
        <a:p>
          <a:r>
            <a:rPr lang="ru-RU" sz="1800" b="1" dirty="0" err="1" smtClean="0">
              <a:solidFill>
                <a:schemeClr val="bg1"/>
              </a:solidFill>
            </a:rPr>
            <a:t>Зниження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державних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витрат</a:t>
          </a:r>
          <a:r>
            <a:rPr lang="ru-RU" sz="1800" b="1" dirty="0" smtClean="0">
              <a:solidFill>
                <a:schemeClr val="bg1"/>
              </a:solidFill>
            </a:rPr>
            <a:t>.</a:t>
          </a:r>
          <a:endParaRPr lang="ru-RU" sz="1800" b="1" dirty="0">
            <a:solidFill>
              <a:schemeClr val="bg1"/>
            </a:solidFill>
          </a:endParaRPr>
        </a:p>
      </dgm:t>
    </dgm:pt>
    <dgm:pt modelId="{6A5A9800-CB0C-4670-98F7-7FB58AA5F242}" type="parTrans" cxnId="{9D38ED66-5D02-4914-85D9-47D32582ADDA}">
      <dgm:prSet/>
      <dgm:spPr/>
      <dgm:t>
        <a:bodyPr/>
        <a:lstStyle/>
        <a:p>
          <a:endParaRPr lang="ru-RU"/>
        </a:p>
      </dgm:t>
    </dgm:pt>
    <dgm:pt modelId="{13ED740A-AB1B-44CE-9D8F-07DE2C5C1048}" type="sibTrans" cxnId="{9D38ED66-5D02-4914-85D9-47D32582ADDA}">
      <dgm:prSet/>
      <dgm:spPr/>
      <dgm:t>
        <a:bodyPr/>
        <a:lstStyle/>
        <a:p>
          <a:endParaRPr lang="ru-RU"/>
        </a:p>
      </dgm:t>
    </dgm:pt>
    <dgm:pt modelId="{783B353D-2AB6-4E82-8399-2A3801CA0303}">
      <dgm:prSet phldrT="[Текст]" custScaleX="217809" custLinFactNeighborX="-58422" custLinFactNeighborY="-3058"/>
      <dgm:spPr/>
      <dgm:t>
        <a:bodyPr/>
        <a:lstStyle/>
        <a:p>
          <a:endParaRPr lang="ru-RU"/>
        </a:p>
      </dgm:t>
    </dgm:pt>
    <dgm:pt modelId="{30279335-26A7-4D56-B12D-A41E16913B55}" type="parTrans" cxnId="{AB988903-1C4F-4606-9123-98CC75ED65C1}">
      <dgm:prSet/>
      <dgm:spPr/>
      <dgm:t>
        <a:bodyPr/>
        <a:lstStyle/>
        <a:p>
          <a:endParaRPr lang="ru-RU"/>
        </a:p>
      </dgm:t>
    </dgm:pt>
    <dgm:pt modelId="{3311D2A8-BF62-4C9F-B107-F57CB50A7528}" type="sibTrans" cxnId="{AB988903-1C4F-4606-9123-98CC75ED65C1}">
      <dgm:prSet/>
      <dgm:spPr/>
      <dgm:t>
        <a:bodyPr/>
        <a:lstStyle/>
        <a:p>
          <a:endParaRPr lang="ru-RU"/>
        </a:p>
      </dgm:t>
    </dgm:pt>
    <dgm:pt modelId="{69323347-FF63-440C-8E7D-7B81CBE082D4}">
      <dgm:prSet phldrT="[Текст]" custScaleX="217809" custLinFactNeighborX="-58422" custLinFactNeighborY="-3058"/>
      <dgm:spPr/>
      <dgm:t>
        <a:bodyPr/>
        <a:lstStyle/>
        <a:p>
          <a:endParaRPr lang="ru-RU"/>
        </a:p>
      </dgm:t>
    </dgm:pt>
    <dgm:pt modelId="{8EC928B1-AB53-47D5-9D25-33DE89C18E2A}" type="parTrans" cxnId="{DF90EB36-708C-43C1-A667-5A4019F49567}">
      <dgm:prSet/>
      <dgm:spPr/>
      <dgm:t>
        <a:bodyPr/>
        <a:lstStyle/>
        <a:p>
          <a:endParaRPr lang="ru-RU"/>
        </a:p>
      </dgm:t>
    </dgm:pt>
    <dgm:pt modelId="{9C9F3105-E0E5-4A51-B387-2AA305688ABE}" type="sibTrans" cxnId="{DF90EB36-708C-43C1-A667-5A4019F49567}">
      <dgm:prSet/>
      <dgm:spPr/>
      <dgm:t>
        <a:bodyPr/>
        <a:lstStyle/>
        <a:p>
          <a:endParaRPr lang="ru-RU"/>
        </a:p>
      </dgm:t>
    </dgm:pt>
    <dgm:pt modelId="{6D94EBC7-BD49-409C-86D5-48D748664840}">
      <dgm:prSet phldrT="[Текст]" custScaleX="217809" custLinFactNeighborX="-58422" custLinFactNeighborY="-3058"/>
      <dgm:spPr/>
      <dgm:t>
        <a:bodyPr/>
        <a:lstStyle/>
        <a:p>
          <a:endParaRPr lang="ru-RU"/>
        </a:p>
      </dgm:t>
    </dgm:pt>
    <dgm:pt modelId="{59C0BFA5-5119-4177-9352-BCE1694C511D}" type="parTrans" cxnId="{611183C5-84E7-4CA0-A903-1514B761EB57}">
      <dgm:prSet/>
      <dgm:spPr/>
      <dgm:t>
        <a:bodyPr/>
        <a:lstStyle/>
        <a:p>
          <a:endParaRPr lang="ru-RU"/>
        </a:p>
      </dgm:t>
    </dgm:pt>
    <dgm:pt modelId="{07DA5F51-B733-41BF-9A0D-28BFBCA7BB84}" type="sibTrans" cxnId="{611183C5-84E7-4CA0-A903-1514B761EB57}">
      <dgm:prSet/>
      <dgm:spPr/>
      <dgm:t>
        <a:bodyPr/>
        <a:lstStyle/>
        <a:p>
          <a:endParaRPr lang="ru-RU"/>
        </a:p>
      </dgm:t>
    </dgm:pt>
    <dgm:pt modelId="{9F4C406D-C042-4FF9-8CF6-B29B4BBBFA1F}" type="pres">
      <dgm:prSet presAssocID="{D4ECA9C3-56DC-456B-AC8E-7AA0E64C8EB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C679B0-A7DD-45B0-90A6-67963A9886FF}" type="pres">
      <dgm:prSet presAssocID="{D4ECA9C3-56DC-456B-AC8E-7AA0E64C8EB1}" presName="diamond" presStyleLbl="bgShp" presStyleIdx="0" presStyleCnt="1" custScaleX="149730" custLinFactNeighborX="-1627" custLinFactNeighborY="14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DF5BBA2-54E0-47B7-BD51-B4FADCD6F734}" type="pres">
      <dgm:prSet presAssocID="{D4ECA9C3-56DC-456B-AC8E-7AA0E64C8EB1}" presName="quad1" presStyleLbl="node1" presStyleIdx="0" presStyleCnt="4" custScaleX="206448" custLinFactNeighborX="-53551" custLinFactNeighborY="-8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2814D-0247-4E68-A4D5-E7856E5D7020}" type="pres">
      <dgm:prSet presAssocID="{D4ECA9C3-56DC-456B-AC8E-7AA0E64C8EB1}" presName="quad2" presStyleLbl="node1" presStyleIdx="1" presStyleCnt="4" custScaleX="216193" custLinFactNeighborX="55057" custLinFactNeighborY="-8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BBA59-4653-4D3E-B09F-54B52F340F11}" type="pres">
      <dgm:prSet presAssocID="{D4ECA9C3-56DC-456B-AC8E-7AA0E64C8EB1}" presName="quad3" presStyleLbl="node1" presStyleIdx="2" presStyleCnt="4" custScaleX="217809" custLinFactNeighborX="-58422" custLinFactNeighborY="-30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E69B3-5E80-489C-AE44-BDBF90F07F3F}" type="pres">
      <dgm:prSet presAssocID="{D4ECA9C3-56DC-456B-AC8E-7AA0E64C8EB1}" presName="quad4" presStyleLbl="node1" presStyleIdx="3" presStyleCnt="4" custScaleX="226153" custScaleY="108654" custLinFactNeighborX="63403" custLinFactNeighborY="-2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6748FE-1EEF-45AB-BC86-A5DFB05A58D0}" type="presOf" srcId="{D4ECA9C3-56DC-456B-AC8E-7AA0E64C8EB1}" destId="{9F4C406D-C042-4FF9-8CF6-B29B4BBBFA1F}" srcOrd="0" destOrd="0" presId="urn:microsoft.com/office/officeart/2005/8/layout/matrix3"/>
    <dgm:cxn modelId="{DF90EB36-708C-43C1-A667-5A4019F49567}" srcId="{D4ECA9C3-56DC-456B-AC8E-7AA0E64C8EB1}" destId="{69323347-FF63-440C-8E7D-7B81CBE082D4}" srcOrd="5" destOrd="0" parTransId="{8EC928B1-AB53-47D5-9D25-33DE89C18E2A}" sibTransId="{9C9F3105-E0E5-4A51-B387-2AA305688ABE}"/>
    <dgm:cxn modelId="{611183C5-84E7-4CA0-A903-1514B761EB57}" srcId="{D4ECA9C3-56DC-456B-AC8E-7AA0E64C8EB1}" destId="{6D94EBC7-BD49-409C-86D5-48D748664840}" srcOrd="6" destOrd="0" parTransId="{59C0BFA5-5119-4177-9352-BCE1694C511D}" sibTransId="{07DA5F51-B733-41BF-9A0D-28BFBCA7BB84}"/>
    <dgm:cxn modelId="{4FDACC0D-C51D-49C1-B0C4-4D64365DA1C2}" srcId="{D4ECA9C3-56DC-456B-AC8E-7AA0E64C8EB1}" destId="{CCE6D46F-FD87-40DC-9EAB-A06A6B3576BC}" srcOrd="0" destOrd="0" parTransId="{80EEB0EC-1488-4BF2-B0F0-78A78F54771A}" sibTransId="{484931BA-47DB-4E18-BC99-ED5F2C8E3F3B}"/>
    <dgm:cxn modelId="{C3567DD7-F00F-4AF4-A3E1-B0CBFA947423}" type="presOf" srcId="{A21451DC-91C8-481E-9C05-C226FCD408E8}" destId="{7DCBBA59-4653-4D3E-B09F-54B52F340F11}" srcOrd="0" destOrd="0" presId="urn:microsoft.com/office/officeart/2005/8/layout/matrix3"/>
    <dgm:cxn modelId="{AB988903-1C4F-4606-9123-98CC75ED65C1}" srcId="{D4ECA9C3-56DC-456B-AC8E-7AA0E64C8EB1}" destId="{783B353D-2AB6-4E82-8399-2A3801CA0303}" srcOrd="4" destOrd="0" parTransId="{30279335-26A7-4D56-B12D-A41E16913B55}" sibTransId="{3311D2A8-BF62-4C9F-B107-F57CB50A7528}"/>
    <dgm:cxn modelId="{6822E65E-3D5D-48AB-AE12-9492B22248F8}" srcId="{D4ECA9C3-56DC-456B-AC8E-7AA0E64C8EB1}" destId="{3B6E80B3-C63F-46F9-807A-E4F541966196}" srcOrd="1" destOrd="0" parTransId="{10D9757B-B8D2-4D21-A255-F3E24A877CD8}" sibTransId="{73A2A22D-6CCD-421C-BEE6-594DF1D10033}"/>
    <dgm:cxn modelId="{9D38ED66-5D02-4914-85D9-47D32582ADDA}" srcId="{D4ECA9C3-56DC-456B-AC8E-7AA0E64C8EB1}" destId="{E4E2BD27-6264-450B-AEBE-D47198DA68D9}" srcOrd="3" destOrd="0" parTransId="{6A5A9800-CB0C-4670-98F7-7FB58AA5F242}" sibTransId="{13ED740A-AB1B-44CE-9D8F-07DE2C5C1048}"/>
    <dgm:cxn modelId="{0855F3A6-49CB-44FF-8648-0BE890AD7D1F}" type="presOf" srcId="{E4E2BD27-6264-450B-AEBE-D47198DA68D9}" destId="{93DE69B3-5E80-489C-AE44-BDBF90F07F3F}" srcOrd="0" destOrd="0" presId="urn:microsoft.com/office/officeart/2005/8/layout/matrix3"/>
    <dgm:cxn modelId="{06FBCD3F-D7DF-4F53-8C82-CA6608F25678}" type="presOf" srcId="{3B6E80B3-C63F-46F9-807A-E4F541966196}" destId="{FA12814D-0247-4E68-A4D5-E7856E5D7020}" srcOrd="0" destOrd="0" presId="urn:microsoft.com/office/officeart/2005/8/layout/matrix3"/>
    <dgm:cxn modelId="{22C92313-B72B-4838-96C7-DE89C2BBF42D}" srcId="{D4ECA9C3-56DC-456B-AC8E-7AA0E64C8EB1}" destId="{A21451DC-91C8-481E-9C05-C226FCD408E8}" srcOrd="2" destOrd="0" parTransId="{4D8E6008-3FD7-464F-9FD6-F44FFECC2240}" sibTransId="{09935CD7-D01F-4FF2-BE4F-1FD07944917D}"/>
    <dgm:cxn modelId="{14BCE03E-C570-4D2B-99EC-94B13B5FAA78}" type="presOf" srcId="{CCE6D46F-FD87-40DC-9EAB-A06A6B3576BC}" destId="{2DF5BBA2-54E0-47B7-BD51-B4FADCD6F734}" srcOrd="0" destOrd="0" presId="urn:microsoft.com/office/officeart/2005/8/layout/matrix3"/>
    <dgm:cxn modelId="{4361A901-B872-4512-AF22-0C322930B062}" type="presParOf" srcId="{9F4C406D-C042-4FF9-8CF6-B29B4BBBFA1F}" destId="{8AC679B0-A7DD-45B0-90A6-67963A9886FF}" srcOrd="0" destOrd="0" presId="urn:microsoft.com/office/officeart/2005/8/layout/matrix3"/>
    <dgm:cxn modelId="{412DFBD0-8FC3-420F-AD7A-82B02E98EDBC}" type="presParOf" srcId="{9F4C406D-C042-4FF9-8CF6-B29B4BBBFA1F}" destId="{2DF5BBA2-54E0-47B7-BD51-B4FADCD6F734}" srcOrd="1" destOrd="0" presId="urn:microsoft.com/office/officeart/2005/8/layout/matrix3"/>
    <dgm:cxn modelId="{8B706086-1CC3-4C36-8F6A-EC86940DE8A9}" type="presParOf" srcId="{9F4C406D-C042-4FF9-8CF6-B29B4BBBFA1F}" destId="{FA12814D-0247-4E68-A4D5-E7856E5D7020}" srcOrd="2" destOrd="0" presId="urn:microsoft.com/office/officeart/2005/8/layout/matrix3"/>
    <dgm:cxn modelId="{3DD265A6-1685-4C67-80E8-8D82E97E5F14}" type="presParOf" srcId="{9F4C406D-C042-4FF9-8CF6-B29B4BBBFA1F}" destId="{7DCBBA59-4653-4D3E-B09F-54B52F340F11}" srcOrd="3" destOrd="0" presId="urn:microsoft.com/office/officeart/2005/8/layout/matrix3"/>
    <dgm:cxn modelId="{20FD167F-1F14-4C56-96E8-BBADACD30758}" type="presParOf" srcId="{9F4C406D-C042-4FF9-8CF6-B29B4BBBFA1F}" destId="{93DE69B3-5E80-489C-AE44-BDBF90F07F3F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ED4A2-6DFC-46B8-9DEF-F75FF47FC32D}">
      <dsp:nvSpPr>
        <dsp:cNvPr id="0" name=""/>
        <dsp:cNvSpPr/>
      </dsp:nvSpPr>
      <dsp:spPr>
        <a:xfrm rot="16200000">
          <a:off x="-368641" y="369645"/>
          <a:ext cx="3351225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881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rgbClr val="FFFF00"/>
              </a:solidFill>
            </a:rPr>
            <a:t>Надлишкове</a:t>
          </a:r>
          <a:r>
            <a:rPr lang="ru-RU" sz="2800" kern="1200" dirty="0" smtClean="0">
              <a:solidFill>
                <a:srgbClr val="FFFF00"/>
              </a:solidFill>
            </a:rPr>
            <a:t> </a:t>
          </a:r>
          <a:r>
            <a:rPr lang="ru-RU" sz="2800" kern="1200" dirty="0" err="1" smtClean="0">
              <a:solidFill>
                <a:srgbClr val="FFFF00"/>
              </a:solidFill>
            </a:rPr>
            <a:t>зростання</a:t>
          </a:r>
          <a:r>
            <a:rPr lang="ru-RU" sz="2800" kern="1200" dirty="0" smtClean="0">
              <a:solidFill>
                <a:srgbClr val="FFFF00"/>
              </a:solidFill>
            </a:rPr>
            <a:t> </a:t>
          </a:r>
          <a:r>
            <a:rPr lang="ru-RU" sz="2800" kern="1200" dirty="0" err="1" smtClean="0">
              <a:solidFill>
                <a:srgbClr val="FFFF00"/>
              </a:solidFill>
            </a:rPr>
            <a:t>кількості</a:t>
          </a:r>
          <a:r>
            <a:rPr lang="ru-RU" sz="2800" kern="1200" dirty="0" smtClean="0">
              <a:solidFill>
                <a:srgbClr val="FFFF00"/>
              </a:solidFill>
            </a:rPr>
            <a:t> грошей в </a:t>
          </a:r>
          <a:r>
            <a:rPr lang="ru-RU" sz="2800" kern="1200" dirty="0" err="1" smtClean="0">
              <a:solidFill>
                <a:srgbClr val="FFFF00"/>
              </a:solidFill>
            </a:rPr>
            <a:t>обігу</a:t>
          </a:r>
          <a:r>
            <a:rPr lang="ru-RU" sz="2800" kern="1200" dirty="0" smtClean="0">
              <a:solidFill>
                <a:srgbClr val="FFFF00"/>
              </a:solidFill>
            </a:rPr>
            <a:t> </a:t>
          </a:r>
          <a:endParaRPr lang="ru-RU" sz="2800" kern="1200" dirty="0">
            <a:solidFill>
              <a:srgbClr val="FFFF00"/>
            </a:solidFill>
          </a:endParaRPr>
        </a:p>
      </dsp:txBody>
      <dsp:txXfrm rot="5400000">
        <a:off x="1005" y="670244"/>
        <a:ext cx="2611933" cy="2010735"/>
      </dsp:txXfrm>
    </dsp:sp>
    <dsp:sp modelId="{77EA4423-64EE-4C61-B7EA-669A90D410B4}">
      <dsp:nvSpPr>
        <dsp:cNvPr id="0" name=""/>
        <dsp:cNvSpPr/>
      </dsp:nvSpPr>
      <dsp:spPr>
        <a:xfrm rot="16200000">
          <a:off x="2459270" y="369645"/>
          <a:ext cx="3351225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881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rgbClr val="FFFF00"/>
              </a:solidFill>
            </a:rPr>
            <a:t>Збільшення</a:t>
          </a:r>
          <a:r>
            <a:rPr lang="ru-RU" sz="2800" kern="1200" dirty="0" smtClean="0">
              <a:solidFill>
                <a:srgbClr val="FFFF00"/>
              </a:solidFill>
            </a:rPr>
            <a:t> </a:t>
          </a:r>
          <a:r>
            <a:rPr lang="ru-RU" sz="2800" kern="1200" dirty="0" err="1" smtClean="0">
              <a:solidFill>
                <a:srgbClr val="FFFF00"/>
              </a:solidFill>
            </a:rPr>
            <a:t>швидкості</a:t>
          </a:r>
          <a:r>
            <a:rPr lang="ru-RU" sz="2800" kern="1200" dirty="0" smtClean="0">
              <a:solidFill>
                <a:srgbClr val="FFFF00"/>
              </a:solidFill>
            </a:rPr>
            <a:t> </a:t>
          </a:r>
          <a:r>
            <a:rPr lang="ru-RU" sz="2800" kern="1200" dirty="0" err="1" smtClean="0">
              <a:solidFill>
                <a:srgbClr val="FFFF00"/>
              </a:solidFill>
            </a:rPr>
            <a:t>обігу</a:t>
          </a:r>
          <a:r>
            <a:rPr lang="ru-RU" sz="2800" kern="1200" dirty="0" smtClean="0">
              <a:solidFill>
                <a:srgbClr val="FFFF00"/>
              </a:solidFill>
            </a:rPr>
            <a:t> грошей</a:t>
          </a:r>
          <a:endParaRPr lang="ru-RU" sz="2800" kern="1200" dirty="0">
            <a:solidFill>
              <a:srgbClr val="FFFF00"/>
            </a:solidFill>
          </a:endParaRPr>
        </a:p>
      </dsp:txBody>
      <dsp:txXfrm rot="5400000">
        <a:off x="2828916" y="670244"/>
        <a:ext cx="2611933" cy="2010735"/>
      </dsp:txXfrm>
    </dsp:sp>
    <dsp:sp modelId="{84174E7F-19EC-41DF-BC06-B6DF9E08CD18}">
      <dsp:nvSpPr>
        <dsp:cNvPr id="0" name=""/>
        <dsp:cNvSpPr/>
      </dsp:nvSpPr>
      <dsp:spPr>
        <a:xfrm rot="16200000">
          <a:off x="5247016" y="369645"/>
          <a:ext cx="3351225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8811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rgbClr val="FFFF00"/>
              </a:solidFill>
            </a:rPr>
            <a:t>Скорочення</a:t>
          </a:r>
          <a:r>
            <a:rPr lang="ru-RU" sz="2800" kern="1200" dirty="0" smtClean="0">
              <a:solidFill>
                <a:srgbClr val="FFFF00"/>
              </a:solidFill>
            </a:rPr>
            <a:t> </a:t>
          </a:r>
          <a:r>
            <a:rPr lang="ru-RU" sz="2800" kern="1200" dirty="0" err="1" smtClean="0">
              <a:solidFill>
                <a:srgbClr val="FFFF00"/>
              </a:solidFill>
            </a:rPr>
            <a:t>обсягу</a:t>
          </a:r>
          <a:r>
            <a:rPr lang="ru-RU" sz="2800" kern="1200" dirty="0" smtClean="0">
              <a:solidFill>
                <a:srgbClr val="FFFF00"/>
              </a:solidFill>
            </a:rPr>
            <a:t> </a:t>
          </a:r>
          <a:r>
            <a:rPr lang="ru-RU" sz="2800" kern="1200" dirty="0" err="1" smtClean="0">
              <a:solidFill>
                <a:srgbClr val="FFFF00"/>
              </a:solidFill>
            </a:rPr>
            <a:t>виробництва</a:t>
          </a:r>
          <a:endParaRPr lang="ru-RU" sz="2800" kern="1200" dirty="0">
            <a:solidFill>
              <a:srgbClr val="FFFF00"/>
            </a:solidFill>
          </a:endParaRPr>
        </a:p>
      </dsp:txBody>
      <dsp:txXfrm rot="5400000">
        <a:off x="5616662" y="670244"/>
        <a:ext cx="2611933" cy="2010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17588-1B31-46FB-A296-4A1DD2EA2738}">
      <dsp:nvSpPr>
        <dsp:cNvPr id="0" name=""/>
        <dsp:cNvSpPr/>
      </dsp:nvSpPr>
      <dsp:spPr>
        <a:xfrm>
          <a:off x="4399450" y="1777844"/>
          <a:ext cx="3045740" cy="565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502"/>
              </a:lnTo>
              <a:lnTo>
                <a:pt x="3045740" y="312502"/>
              </a:lnTo>
              <a:lnTo>
                <a:pt x="3045740" y="5650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61D76-45E9-429B-97ED-435FCABCECA6}">
      <dsp:nvSpPr>
        <dsp:cNvPr id="0" name=""/>
        <dsp:cNvSpPr/>
      </dsp:nvSpPr>
      <dsp:spPr>
        <a:xfrm>
          <a:off x="4259182" y="1777844"/>
          <a:ext cx="140267" cy="565063"/>
        </a:xfrm>
        <a:custGeom>
          <a:avLst/>
          <a:gdLst/>
          <a:ahLst/>
          <a:cxnLst/>
          <a:rect l="0" t="0" r="0" b="0"/>
          <a:pathLst>
            <a:path>
              <a:moveTo>
                <a:pt x="140267" y="0"/>
              </a:moveTo>
              <a:lnTo>
                <a:pt x="140267" y="312502"/>
              </a:lnTo>
              <a:lnTo>
                <a:pt x="0" y="312502"/>
              </a:lnTo>
              <a:lnTo>
                <a:pt x="0" y="5650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5C852-5AAF-4828-8AC9-C65029E9E5D1}">
      <dsp:nvSpPr>
        <dsp:cNvPr id="0" name=""/>
        <dsp:cNvSpPr/>
      </dsp:nvSpPr>
      <dsp:spPr>
        <a:xfrm>
          <a:off x="1207428" y="1777844"/>
          <a:ext cx="3192021" cy="565063"/>
        </a:xfrm>
        <a:custGeom>
          <a:avLst/>
          <a:gdLst/>
          <a:ahLst/>
          <a:cxnLst/>
          <a:rect l="0" t="0" r="0" b="0"/>
          <a:pathLst>
            <a:path>
              <a:moveTo>
                <a:pt x="3192021" y="0"/>
              </a:moveTo>
              <a:lnTo>
                <a:pt x="3192021" y="312502"/>
              </a:lnTo>
              <a:lnTo>
                <a:pt x="0" y="312502"/>
              </a:lnTo>
              <a:lnTo>
                <a:pt x="0" y="5650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6D901-FEB8-42E9-AAD1-0D93512314C2}">
      <dsp:nvSpPr>
        <dsp:cNvPr id="0" name=""/>
        <dsp:cNvSpPr/>
      </dsp:nvSpPr>
      <dsp:spPr>
        <a:xfrm>
          <a:off x="285761" y="214311"/>
          <a:ext cx="8227377" cy="1563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err="1" smtClean="0">
              <a:solidFill>
                <a:srgbClr val="FFFF00"/>
              </a:solidFill>
              <a:latin typeface="Georgia" pitchFamily="18" charset="0"/>
            </a:rPr>
            <a:t>Види</a:t>
          </a:r>
          <a:r>
            <a:rPr lang="ru-RU" sz="6500" kern="1200" dirty="0" smtClean="0">
              <a:solidFill>
                <a:srgbClr val="FFFF00"/>
              </a:solidFill>
              <a:latin typeface="Georgia" pitchFamily="18" charset="0"/>
            </a:rPr>
            <a:t> </a:t>
          </a:r>
          <a:r>
            <a:rPr lang="ru-RU" sz="6500" kern="1200" dirty="0" err="1" smtClean="0">
              <a:solidFill>
                <a:srgbClr val="FFFF00"/>
              </a:solidFill>
              <a:latin typeface="Georgia" pitchFamily="18" charset="0"/>
            </a:rPr>
            <a:t>інфляції</a:t>
          </a:r>
          <a:endParaRPr lang="ru-RU" sz="6500" kern="1200" dirty="0">
            <a:solidFill>
              <a:srgbClr val="FFFF00"/>
            </a:solidFill>
            <a:latin typeface="Georgia" pitchFamily="18" charset="0"/>
          </a:endParaRPr>
        </a:p>
      </dsp:txBody>
      <dsp:txXfrm>
        <a:off x="285761" y="214311"/>
        <a:ext cx="8227377" cy="1563532"/>
      </dsp:txXfrm>
    </dsp:sp>
    <dsp:sp modelId="{1E423A0B-08FC-49A3-AE6D-C29EC1894584}">
      <dsp:nvSpPr>
        <dsp:cNvPr id="0" name=""/>
        <dsp:cNvSpPr/>
      </dsp:nvSpPr>
      <dsp:spPr>
        <a:xfrm>
          <a:off x="4757" y="2342907"/>
          <a:ext cx="2405342" cy="2832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FF00"/>
              </a:solidFill>
            </a:rPr>
            <a:t>За формою: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bg1"/>
              </a:solidFill>
            </a:rPr>
            <a:t>Відкрита</a:t>
          </a:r>
          <a:r>
            <a:rPr lang="ru-RU" sz="2400" b="1" kern="1200" dirty="0" smtClean="0">
              <a:solidFill>
                <a:schemeClr val="bg1"/>
              </a:solidFill>
            </a:rPr>
            <a:t> (</a:t>
          </a:r>
          <a:r>
            <a:rPr lang="ru-RU" sz="2400" b="1" kern="1200" dirty="0" err="1" smtClean="0">
              <a:solidFill>
                <a:schemeClr val="bg1"/>
              </a:solidFill>
            </a:rPr>
            <a:t>цінова</a:t>
          </a:r>
          <a:r>
            <a:rPr lang="ru-RU" sz="2400" b="1" kern="1200" dirty="0" smtClean="0">
              <a:solidFill>
                <a:schemeClr val="bg1"/>
              </a:solidFill>
            </a:rPr>
            <a:t>);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bg1"/>
              </a:solidFill>
            </a:rPr>
            <a:t>Прихована</a:t>
          </a:r>
          <a:endParaRPr lang="ru-RU" sz="2400" b="1" kern="1200" dirty="0" smtClean="0">
            <a:solidFill>
              <a:schemeClr val="bg1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(</a:t>
          </a:r>
          <a:r>
            <a:rPr lang="ru-RU" sz="2400" b="1" kern="1200" dirty="0" err="1" smtClean="0">
              <a:solidFill>
                <a:schemeClr val="bg1"/>
              </a:solidFill>
            </a:rPr>
            <a:t>нецінова</a:t>
          </a:r>
          <a:r>
            <a:rPr lang="ru-RU" sz="2400" b="1" kern="1200" dirty="0" smtClean="0">
              <a:solidFill>
                <a:schemeClr val="bg1"/>
              </a:solidFill>
            </a:rPr>
            <a:t>).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757" y="2342907"/>
        <a:ext cx="2405342" cy="2832687"/>
      </dsp:txXfrm>
    </dsp:sp>
    <dsp:sp modelId="{18CC795D-8336-4FCA-B4A1-7A5F7CFF154D}">
      <dsp:nvSpPr>
        <dsp:cNvPr id="0" name=""/>
        <dsp:cNvSpPr/>
      </dsp:nvSpPr>
      <dsp:spPr>
        <a:xfrm>
          <a:off x="2915221" y="2342907"/>
          <a:ext cx="2687922" cy="2855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FF00"/>
              </a:solidFill>
            </a:rPr>
            <a:t>За темпами: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bg1"/>
              </a:solidFill>
            </a:rPr>
            <a:t>Помірна</a:t>
          </a:r>
          <a:r>
            <a:rPr lang="ru-RU" sz="2800" b="1" kern="1200" dirty="0" smtClean="0">
              <a:solidFill>
                <a:schemeClr val="bg1"/>
              </a:solidFill>
            </a:rPr>
            <a:t>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bg1"/>
              </a:solidFill>
            </a:rPr>
            <a:t>Галопуюча</a:t>
          </a:r>
          <a:r>
            <a:rPr lang="ru-RU" sz="2800" b="1" kern="1200" dirty="0" smtClean="0">
              <a:solidFill>
                <a:schemeClr val="bg1"/>
              </a:solidFill>
            </a:rPr>
            <a:t>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bg1"/>
              </a:solidFill>
            </a:rPr>
            <a:t>Гіперінфляція</a:t>
          </a:r>
          <a:r>
            <a:rPr lang="ru-RU" sz="2800" b="1" kern="1200" dirty="0" smtClean="0">
              <a:solidFill>
                <a:schemeClr val="bg1"/>
              </a:solidFill>
            </a:rPr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2915221" y="2342907"/>
        <a:ext cx="2687922" cy="2855682"/>
      </dsp:txXfrm>
    </dsp:sp>
    <dsp:sp modelId="{DDAA0C17-BB30-4538-BECB-900C44733BCA}">
      <dsp:nvSpPr>
        <dsp:cNvPr id="0" name=""/>
        <dsp:cNvSpPr/>
      </dsp:nvSpPr>
      <dsp:spPr>
        <a:xfrm>
          <a:off x="6108265" y="2342907"/>
          <a:ext cx="2673850" cy="33836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</a:rPr>
            <a:t>За </a:t>
          </a:r>
          <a:r>
            <a:rPr lang="ru-RU" sz="2800" b="1" kern="1200" dirty="0" err="1" smtClean="0">
              <a:solidFill>
                <a:srgbClr val="FFFF00"/>
              </a:solidFill>
            </a:rPr>
            <a:t>механізмом</a:t>
          </a:r>
          <a:r>
            <a:rPr lang="ru-RU" sz="2800" b="1" kern="1200" dirty="0" smtClean="0">
              <a:solidFill>
                <a:srgbClr val="FFFF00"/>
              </a:solidFill>
            </a:rPr>
            <a:t>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bg1"/>
              </a:solidFill>
            </a:rPr>
            <a:t>Інфляція</a:t>
          </a:r>
          <a:r>
            <a:rPr lang="ru-RU" sz="2400" b="1" kern="1200" dirty="0" smtClean="0">
              <a:solidFill>
                <a:schemeClr val="bg1"/>
              </a:solidFill>
            </a:rPr>
            <a:t> </a:t>
          </a:r>
          <a:r>
            <a:rPr lang="ru-RU" sz="2400" b="1" kern="1200" dirty="0" err="1" smtClean="0">
              <a:solidFill>
                <a:schemeClr val="bg1"/>
              </a:solidFill>
            </a:rPr>
            <a:t>попиту</a:t>
          </a:r>
          <a:r>
            <a:rPr lang="ru-RU" sz="2400" b="1" kern="1200" dirty="0" smtClean="0">
              <a:solidFill>
                <a:schemeClr val="bg1"/>
              </a:solidFill>
            </a:rPr>
            <a:t>;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bg1"/>
              </a:solidFill>
            </a:rPr>
            <a:t>Інфляція</a:t>
          </a:r>
          <a:r>
            <a:rPr lang="ru-RU" sz="2400" b="1" kern="1200" dirty="0" smtClean="0">
              <a:solidFill>
                <a:schemeClr val="bg1"/>
              </a:solidFill>
            </a:rPr>
            <a:t> </a:t>
          </a:r>
          <a:r>
            <a:rPr lang="ru-RU" sz="2400" b="1" kern="1200" dirty="0" err="1" smtClean="0">
              <a:solidFill>
                <a:schemeClr val="bg1"/>
              </a:solidFill>
            </a:rPr>
            <a:t>видатків</a:t>
          </a:r>
          <a:r>
            <a:rPr lang="ru-RU" sz="2400" b="1" kern="1200" dirty="0" smtClean="0">
              <a:solidFill>
                <a:schemeClr val="bg1"/>
              </a:solidFill>
            </a:rPr>
            <a:t>;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bg1"/>
              </a:solidFill>
            </a:rPr>
            <a:t>Інфляція</a:t>
          </a:r>
          <a:r>
            <a:rPr lang="ru-RU" sz="2400" b="1" kern="1200" dirty="0" smtClean="0">
              <a:solidFill>
                <a:schemeClr val="bg1"/>
              </a:solidFill>
            </a:rPr>
            <a:t> </a:t>
          </a:r>
          <a:r>
            <a:rPr lang="ru-RU" sz="2400" b="1" kern="1200" dirty="0" err="1" smtClean="0">
              <a:solidFill>
                <a:schemeClr val="bg1"/>
              </a:solidFill>
            </a:rPr>
            <a:t>пропозиції</a:t>
          </a:r>
          <a:r>
            <a:rPr lang="ru-RU" sz="2400" b="1" kern="1200" dirty="0" smtClean="0">
              <a:solidFill>
                <a:schemeClr val="bg1"/>
              </a:solidFill>
            </a:rPr>
            <a:t>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6108265" y="2342907"/>
        <a:ext cx="2673850" cy="33836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9B408-C80C-4EAC-B944-0EE3A60E5513}">
      <dsp:nvSpPr>
        <dsp:cNvPr id="0" name=""/>
        <dsp:cNvSpPr/>
      </dsp:nvSpPr>
      <dsp:spPr>
        <a:xfrm>
          <a:off x="3291839" y="535"/>
          <a:ext cx="4937760" cy="20896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300" kern="1200" dirty="0" err="1" smtClean="0"/>
            <a:t>Інфляція</a:t>
          </a:r>
          <a:r>
            <a:rPr lang="ru-RU" sz="5300" kern="1200" dirty="0" smtClean="0"/>
            <a:t> </a:t>
          </a:r>
          <a:r>
            <a:rPr lang="ru-RU" sz="5300" kern="1200" dirty="0" err="1" smtClean="0"/>
            <a:t>попиту</a:t>
          </a:r>
          <a:endParaRPr lang="ru-RU" sz="5300" kern="1200" dirty="0"/>
        </a:p>
      </dsp:txBody>
      <dsp:txXfrm>
        <a:off x="3291839" y="261747"/>
        <a:ext cx="4154124" cy="1567273"/>
      </dsp:txXfrm>
    </dsp:sp>
    <dsp:sp modelId="{6B4C3D70-188A-4125-A661-11AD541E4AB1}">
      <dsp:nvSpPr>
        <dsp:cNvPr id="0" name=""/>
        <dsp:cNvSpPr/>
      </dsp:nvSpPr>
      <dsp:spPr>
        <a:xfrm>
          <a:off x="0" y="535"/>
          <a:ext cx="3291840" cy="208969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/>
        </a:p>
      </dsp:txBody>
      <dsp:txXfrm>
        <a:off x="102011" y="102546"/>
        <a:ext cx="3087818" cy="1885675"/>
      </dsp:txXfrm>
    </dsp:sp>
    <dsp:sp modelId="{0ED313DA-9C08-457B-A436-E8FA9DFA3842}">
      <dsp:nvSpPr>
        <dsp:cNvPr id="0" name=""/>
        <dsp:cNvSpPr/>
      </dsp:nvSpPr>
      <dsp:spPr>
        <a:xfrm>
          <a:off x="3291839" y="2299203"/>
          <a:ext cx="4937760" cy="20896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300" kern="1200" dirty="0" err="1" smtClean="0"/>
            <a:t>Інфляція</a:t>
          </a:r>
          <a:r>
            <a:rPr lang="ru-RU" sz="5300" kern="1200" dirty="0" smtClean="0"/>
            <a:t> </a:t>
          </a:r>
          <a:r>
            <a:rPr lang="ru-RU" sz="5300" kern="1200" dirty="0" err="1" smtClean="0"/>
            <a:t>витрат</a:t>
          </a:r>
          <a:endParaRPr lang="ru-RU" sz="5300" kern="1200" dirty="0"/>
        </a:p>
      </dsp:txBody>
      <dsp:txXfrm>
        <a:off x="3291839" y="2560415"/>
        <a:ext cx="4154124" cy="1567273"/>
      </dsp:txXfrm>
    </dsp:sp>
    <dsp:sp modelId="{B46E8AF0-9941-4133-AD35-184D05D6F4BF}">
      <dsp:nvSpPr>
        <dsp:cNvPr id="0" name=""/>
        <dsp:cNvSpPr/>
      </dsp:nvSpPr>
      <dsp:spPr>
        <a:xfrm>
          <a:off x="0" y="2299203"/>
          <a:ext cx="3291840" cy="208969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/>
        </a:p>
      </dsp:txBody>
      <dsp:txXfrm>
        <a:off x="102011" y="2401214"/>
        <a:ext cx="3087818" cy="1885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45656-2449-42C2-8D09-90167B909D45}">
      <dsp:nvSpPr>
        <dsp:cNvPr id="0" name=""/>
        <dsp:cNvSpPr/>
      </dsp:nvSpPr>
      <dsp:spPr>
        <a:xfrm>
          <a:off x="2571" y="50102"/>
          <a:ext cx="2507456" cy="618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rgbClr val="FFFF00"/>
              </a:solidFill>
            </a:rPr>
            <a:t>Помірна</a:t>
          </a:r>
          <a:endParaRPr lang="ru-RU" sz="2800" kern="1200" dirty="0">
            <a:solidFill>
              <a:srgbClr val="FFFF00"/>
            </a:solidFill>
          </a:endParaRPr>
        </a:p>
      </dsp:txBody>
      <dsp:txXfrm>
        <a:off x="2571" y="50102"/>
        <a:ext cx="2507456" cy="618416"/>
      </dsp:txXfrm>
    </dsp:sp>
    <dsp:sp modelId="{B18EE66C-AE12-444D-89D6-8A87C642CC11}">
      <dsp:nvSpPr>
        <dsp:cNvPr id="0" name=""/>
        <dsp:cNvSpPr/>
      </dsp:nvSpPr>
      <dsp:spPr>
        <a:xfrm>
          <a:off x="2571" y="668518"/>
          <a:ext cx="2507456" cy="3670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err="1" smtClean="0"/>
            <a:t>Ціни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зростають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повільно</a:t>
          </a:r>
          <a:r>
            <a:rPr lang="ru-RU" sz="1900" kern="1200" dirty="0" smtClean="0"/>
            <a:t> (до 10% на </a:t>
          </a:r>
          <a:r>
            <a:rPr lang="ru-RU" sz="1900" kern="1200" dirty="0" err="1" smtClean="0"/>
            <a:t>рік</a:t>
          </a:r>
          <a:r>
            <a:rPr lang="ru-RU" sz="1900" kern="1200" dirty="0" smtClean="0"/>
            <a:t>).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err="1" smtClean="0"/>
            <a:t>Купівельна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спроможність</a:t>
          </a:r>
          <a:r>
            <a:rPr lang="ru-RU" sz="1900" kern="1200" dirty="0" smtClean="0"/>
            <a:t> грошей практично </a:t>
          </a:r>
          <a:r>
            <a:rPr lang="ru-RU" sz="1900" kern="1200" dirty="0" err="1" smtClean="0"/>
            <a:t>зберігається</a:t>
          </a:r>
          <a:r>
            <a:rPr lang="ru-RU" sz="1900" kern="1200" dirty="0" smtClean="0"/>
            <a:t>.</a:t>
          </a:r>
          <a:endParaRPr lang="ru-RU" sz="1900" kern="1200" dirty="0"/>
        </a:p>
      </dsp:txBody>
      <dsp:txXfrm>
        <a:off x="2571" y="668518"/>
        <a:ext cx="2507456" cy="3670815"/>
      </dsp:txXfrm>
    </dsp:sp>
    <dsp:sp modelId="{3AFF0FF4-814A-45E2-82F0-C6865F520554}">
      <dsp:nvSpPr>
        <dsp:cNvPr id="0" name=""/>
        <dsp:cNvSpPr/>
      </dsp:nvSpPr>
      <dsp:spPr>
        <a:xfrm>
          <a:off x="2861071" y="50102"/>
          <a:ext cx="2507456" cy="618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rgbClr val="FFFF00"/>
              </a:solidFill>
            </a:rPr>
            <a:t>Галопуюча</a:t>
          </a:r>
          <a:endParaRPr lang="ru-RU" sz="2800" kern="1200" dirty="0">
            <a:solidFill>
              <a:srgbClr val="FFFF00"/>
            </a:solidFill>
          </a:endParaRPr>
        </a:p>
      </dsp:txBody>
      <dsp:txXfrm>
        <a:off x="2861071" y="50102"/>
        <a:ext cx="2507456" cy="618416"/>
      </dsp:txXfrm>
    </dsp:sp>
    <dsp:sp modelId="{7D771597-2C0F-40A1-8BC6-DA0EDD868B3B}">
      <dsp:nvSpPr>
        <dsp:cNvPr id="0" name=""/>
        <dsp:cNvSpPr/>
      </dsp:nvSpPr>
      <dsp:spPr>
        <a:xfrm>
          <a:off x="2861071" y="668518"/>
          <a:ext cx="2507456" cy="3670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err="1" smtClean="0"/>
            <a:t>Ціни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зростають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стрибкоподібно</a:t>
          </a:r>
          <a:r>
            <a:rPr lang="ru-RU" sz="1900" kern="1200" dirty="0" smtClean="0"/>
            <a:t>( на 20-200% за </a:t>
          </a:r>
          <a:r>
            <a:rPr lang="ru-RU" sz="1900" kern="1200" dirty="0" err="1" smtClean="0"/>
            <a:t>рік</a:t>
          </a:r>
          <a:r>
            <a:rPr lang="ru-RU" sz="1900" kern="1200" dirty="0" smtClean="0"/>
            <a:t>).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err="1" smtClean="0"/>
            <a:t>Гроші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швидко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втрачають</a:t>
          </a:r>
          <a:r>
            <a:rPr lang="ru-RU" sz="1900" kern="1200" dirty="0" smtClean="0"/>
            <a:t> свою </a:t>
          </a:r>
          <a:r>
            <a:rPr lang="ru-RU" sz="1900" kern="1200" dirty="0" err="1" smtClean="0"/>
            <a:t>купівельну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спроможність</a:t>
          </a:r>
          <a:r>
            <a:rPr lang="ru-RU" sz="1900" kern="1200" dirty="0" smtClean="0"/>
            <a:t>.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err="1" smtClean="0"/>
            <a:t>Зменшуються</a:t>
          </a:r>
          <a:r>
            <a:rPr lang="ru-RU" sz="1900" kern="1200" dirty="0" smtClean="0"/>
            <a:t> ринки </a:t>
          </a:r>
          <a:r>
            <a:rPr lang="ru-RU" sz="1900" kern="1200" dirty="0" err="1" smtClean="0"/>
            <a:t>капіталів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скорочуються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внутрішні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інвестиції</a:t>
          </a:r>
          <a:endParaRPr lang="ru-RU" sz="1900" kern="1200" dirty="0"/>
        </a:p>
      </dsp:txBody>
      <dsp:txXfrm>
        <a:off x="2861071" y="668518"/>
        <a:ext cx="2507456" cy="3670815"/>
      </dsp:txXfrm>
    </dsp:sp>
    <dsp:sp modelId="{564848F3-DA5B-4247-8802-8218ED49260A}">
      <dsp:nvSpPr>
        <dsp:cNvPr id="0" name=""/>
        <dsp:cNvSpPr/>
      </dsp:nvSpPr>
      <dsp:spPr>
        <a:xfrm>
          <a:off x="5719571" y="50102"/>
          <a:ext cx="2507456" cy="618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rgbClr val="FFFF00"/>
              </a:solidFill>
            </a:rPr>
            <a:t>Гіперінфляція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5719571" y="50102"/>
        <a:ext cx="2507456" cy="618416"/>
      </dsp:txXfrm>
    </dsp:sp>
    <dsp:sp modelId="{4A24F3B5-DA42-4BAF-A281-2E2AD942501E}">
      <dsp:nvSpPr>
        <dsp:cNvPr id="0" name=""/>
        <dsp:cNvSpPr/>
      </dsp:nvSpPr>
      <dsp:spPr>
        <a:xfrm>
          <a:off x="5719571" y="668518"/>
          <a:ext cx="2507456" cy="3670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err="1" smtClean="0"/>
            <a:t>Надзвичайно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високі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темпи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зростання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цін</a:t>
          </a:r>
          <a:r>
            <a:rPr lang="ru-RU" sz="1900" kern="1200" dirty="0" smtClean="0"/>
            <a:t>(на 1-2% </a:t>
          </a:r>
          <a:r>
            <a:rPr lang="ru-RU" sz="1900" kern="1200" dirty="0" err="1" smtClean="0"/>
            <a:t>щоденно</a:t>
          </a:r>
          <a:r>
            <a:rPr lang="ru-RU" sz="1900" kern="1200" dirty="0" smtClean="0"/>
            <a:t>).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err="1" smtClean="0"/>
            <a:t>Різке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знецінювання</a:t>
          </a:r>
          <a:r>
            <a:rPr lang="ru-RU" sz="1900" kern="1200" dirty="0" smtClean="0"/>
            <a:t> грошей.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err="1" smtClean="0"/>
            <a:t>Наявність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економічного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иі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соціального</a:t>
          </a:r>
          <a:r>
            <a:rPr lang="ru-RU" sz="1900" kern="1200" dirty="0" smtClean="0"/>
            <a:t> хаосу, </a:t>
          </a:r>
          <a:r>
            <a:rPr lang="ru-RU" sz="1900" kern="1200" dirty="0" err="1" smtClean="0"/>
            <a:t>фінансового</a:t>
          </a:r>
          <a:r>
            <a:rPr lang="ru-RU" sz="1900" kern="1200" dirty="0" smtClean="0"/>
            <a:t> краху.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>
        <a:off x="5719571" y="668518"/>
        <a:ext cx="2507456" cy="36708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018B6-25FF-4A3F-998E-D316BC1EABB4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rgbClr val="FFFF00"/>
              </a:solidFill>
            </a:rPr>
            <a:t>Знецінення</a:t>
          </a:r>
          <a:r>
            <a:rPr lang="ru-RU" sz="2800" kern="1200" dirty="0" smtClean="0">
              <a:solidFill>
                <a:srgbClr val="FFFF00"/>
              </a:solidFill>
            </a:rPr>
            <a:t> </a:t>
          </a:r>
          <a:r>
            <a:rPr lang="ru-RU" sz="2800" kern="1200" dirty="0" err="1" smtClean="0">
              <a:solidFill>
                <a:srgbClr val="FFFF00"/>
              </a:solidFill>
            </a:rPr>
            <a:t>заощаджень</a:t>
          </a:r>
          <a:endParaRPr lang="ru-RU" sz="2800" kern="1200" dirty="0">
            <a:solidFill>
              <a:srgbClr val="FFFF00"/>
            </a:solidFill>
          </a:endParaRPr>
        </a:p>
      </dsp:txBody>
      <dsp:txXfrm>
        <a:off x="495061" y="645"/>
        <a:ext cx="2262336" cy="1357401"/>
      </dsp:txXfrm>
    </dsp:sp>
    <dsp:sp modelId="{C12F94E9-2EA8-47EF-8238-D52B3DC09B64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rgbClr val="FFFF00"/>
              </a:solidFill>
            </a:rPr>
            <a:t>Зростння</a:t>
          </a:r>
          <a:r>
            <a:rPr lang="ru-RU" sz="2800" kern="1200" dirty="0" smtClean="0">
              <a:solidFill>
                <a:srgbClr val="FFFF00"/>
              </a:solidFill>
            </a:rPr>
            <a:t> </a:t>
          </a:r>
          <a:r>
            <a:rPr lang="ru-RU" sz="2800" kern="1200" dirty="0" err="1" smtClean="0">
              <a:solidFill>
                <a:srgbClr val="FFFF00"/>
              </a:solidFill>
            </a:rPr>
            <a:t>майнової</a:t>
          </a:r>
          <a:r>
            <a:rPr lang="ru-RU" sz="2800" kern="1200" dirty="0" smtClean="0">
              <a:solidFill>
                <a:srgbClr val="FFFF00"/>
              </a:solidFill>
            </a:rPr>
            <a:t> </a:t>
          </a:r>
          <a:r>
            <a:rPr lang="ru-RU" sz="2800" kern="1200" dirty="0" err="1" smtClean="0">
              <a:solidFill>
                <a:srgbClr val="FFFF00"/>
              </a:solidFill>
            </a:rPr>
            <a:t>нерівності</a:t>
          </a:r>
          <a:endParaRPr lang="ru-RU" sz="2800" kern="1200" dirty="0">
            <a:solidFill>
              <a:srgbClr val="FFFF00"/>
            </a:solidFill>
          </a:endParaRPr>
        </a:p>
      </dsp:txBody>
      <dsp:txXfrm>
        <a:off x="2983631" y="645"/>
        <a:ext cx="2262336" cy="1357401"/>
      </dsp:txXfrm>
    </dsp:sp>
    <dsp:sp modelId="{FD8A7AD2-2F47-4BAE-9D8D-40217BA0DC15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rgbClr val="FFFF00"/>
              </a:solidFill>
            </a:rPr>
            <a:t>Втрата</a:t>
          </a:r>
          <a:r>
            <a:rPr lang="ru-RU" sz="2400" kern="1200" dirty="0" smtClean="0">
              <a:solidFill>
                <a:srgbClr val="FFFF00"/>
              </a:solidFill>
            </a:rPr>
            <a:t> </a:t>
          </a:r>
          <a:r>
            <a:rPr lang="ru-RU" sz="2400" kern="1200" dirty="0" err="1" smtClean="0">
              <a:solidFill>
                <a:srgbClr val="FFFF00"/>
              </a:solidFill>
            </a:rPr>
            <a:t>цінами</a:t>
          </a:r>
          <a:r>
            <a:rPr lang="ru-RU" sz="2400" kern="1200" dirty="0" smtClean="0">
              <a:solidFill>
                <a:srgbClr val="FFFF00"/>
              </a:solidFill>
            </a:rPr>
            <a:t> </a:t>
          </a:r>
          <a:r>
            <a:rPr lang="ru-RU" sz="2400" kern="1200" dirty="0" err="1" smtClean="0">
              <a:solidFill>
                <a:srgbClr val="FFFF00"/>
              </a:solidFill>
            </a:rPr>
            <a:t>регулюючої</a:t>
          </a:r>
          <a:r>
            <a:rPr lang="ru-RU" sz="2400" kern="1200" dirty="0" smtClean="0">
              <a:solidFill>
                <a:srgbClr val="FFFF00"/>
              </a:solidFill>
            </a:rPr>
            <a:t> </a:t>
          </a:r>
          <a:r>
            <a:rPr lang="ru-RU" sz="2400" kern="1200" dirty="0" err="1" smtClean="0">
              <a:solidFill>
                <a:srgbClr val="FFFF00"/>
              </a:solidFill>
            </a:rPr>
            <a:t>ролі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5472201" y="645"/>
        <a:ext cx="2262336" cy="1357401"/>
      </dsp:txXfrm>
    </dsp:sp>
    <dsp:sp modelId="{20350287-F700-4759-9980-EE622D2EC616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err="1" smtClean="0">
              <a:solidFill>
                <a:srgbClr val="FFFF00"/>
              </a:solidFill>
            </a:rPr>
            <a:t>Зменшення</a:t>
          </a:r>
          <a:r>
            <a:rPr lang="ru-RU" sz="2800" b="0" kern="1200" dirty="0" smtClean="0">
              <a:solidFill>
                <a:srgbClr val="FFFF00"/>
              </a:solidFill>
            </a:rPr>
            <a:t> </a:t>
          </a:r>
          <a:r>
            <a:rPr lang="ru-RU" sz="2800" b="0" kern="1200" dirty="0" err="1" smtClean="0">
              <a:solidFill>
                <a:srgbClr val="FFFF00"/>
              </a:solidFill>
            </a:rPr>
            <a:t>споживання</a:t>
          </a:r>
          <a:r>
            <a:rPr lang="ru-RU" sz="2800" b="0" kern="1200" dirty="0" smtClean="0">
              <a:solidFill>
                <a:srgbClr val="FFFF00"/>
              </a:solidFill>
            </a:rPr>
            <a:t> </a:t>
          </a:r>
          <a:r>
            <a:rPr lang="ru-RU" sz="2800" b="0" kern="1200" dirty="0" err="1" smtClean="0">
              <a:solidFill>
                <a:srgbClr val="FFFF00"/>
              </a:solidFill>
            </a:rPr>
            <a:t>населення</a:t>
          </a:r>
          <a:endParaRPr lang="ru-RU" sz="2800" b="0" kern="1200" dirty="0">
            <a:solidFill>
              <a:srgbClr val="FFFF00"/>
            </a:solidFill>
          </a:endParaRPr>
        </a:p>
      </dsp:txBody>
      <dsp:txXfrm>
        <a:off x="495061" y="1584280"/>
        <a:ext cx="2262336" cy="1357401"/>
      </dsp:txXfrm>
    </dsp:sp>
    <dsp:sp modelId="{1F2EA480-0B36-4641-8C4B-C86DE977FC10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rgbClr val="FFFF00"/>
              </a:solidFill>
            </a:rPr>
            <a:t>Гальмування</a:t>
          </a:r>
          <a:r>
            <a:rPr lang="ru-RU" sz="2400" kern="1200" dirty="0" smtClean="0">
              <a:solidFill>
                <a:srgbClr val="FFFF00"/>
              </a:solidFill>
            </a:rPr>
            <a:t> </a:t>
          </a:r>
          <a:r>
            <a:rPr lang="ru-RU" sz="2400" kern="1200" dirty="0" err="1" smtClean="0">
              <a:solidFill>
                <a:srgbClr val="FFFF00"/>
              </a:solidFill>
            </a:rPr>
            <a:t>технічного</a:t>
          </a:r>
          <a:r>
            <a:rPr lang="ru-RU" sz="2400" kern="1200" dirty="0" smtClean="0">
              <a:solidFill>
                <a:srgbClr val="FFFF00"/>
              </a:solidFill>
            </a:rPr>
            <a:t> </a:t>
          </a:r>
          <a:r>
            <a:rPr lang="ru-RU" sz="2400" kern="1200" dirty="0" err="1" smtClean="0">
              <a:solidFill>
                <a:srgbClr val="FFFF00"/>
              </a:solidFill>
            </a:rPr>
            <a:t>процесу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2983631" y="1584280"/>
        <a:ext cx="2262336" cy="1357401"/>
      </dsp:txXfrm>
    </dsp:sp>
    <dsp:sp modelId="{24210884-E396-4605-9F27-7A69F40557BD}">
      <dsp:nvSpPr>
        <dsp:cNvPr id="0" name=""/>
        <dsp:cNvSpPr/>
      </dsp:nvSpPr>
      <dsp:spPr>
        <a:xfrm>
          <a:off x="5434511" y="1591963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rgbClr val="FFFF00"/>
              </a:solidFill>
            </a:rPr>
            <a:t>Зникнення</a:t>
          </a:r>
          <a:r>
            <a:rPr lang="ru-RU" sz="2400" kern="1200" dirty="0" smtClean="0">
              <a:solidFill>
                <a:srgbClr val="FFFF00"/>
              </a:solidFill>
            </a:rPr>
            <a:t> </a:t>
          </a:r>
          <a:r>
            <a:rPr lang="ru-RU" sz="2400" kern="1200" dirty="0" err="1" smtClean="0">
              <a:solidFill>
                <a:srgbClr val="FFFF00"/>
              </a:solidFill>
            </a:rPr>
            <a:t>стимулів</a:t>
          </a:r>
          <a:r>
            <a:rPr lang="ru-RU" sz="2400" kern="1200" dirty="0" smtClean="0">
              <a:solidFill>
                <a:srgbClr val="FFFF00"/>
              </a:solidFill>
            </a:rPr>
            <a:t> до </a:t>
          </a:r>
          <a:r>
            <a:rPr lang="ru-RU" sz="2400" kern="1200" dirty="0" err="1" smtClean="0">
              <a:solidFill>
                <a:srgbClr val="FFFF00"/>
              </a:solidFill>
            </a:rPr>
            <a:t>продуктивної</a:t>
          </a:r>
          <a:r>
            <a:rPr lang="ru-RU" sz="2400" kern="1200" dirty="0" smtClean="0">
              <a:solidFill>
                <a:srgbClr val="FFFF00"/>
              </a:solidFill>
            </a:rPr>
            <a:t> </a:t>
          </a:r>
          <a:r>
            <a:rPr lang="ru-RU" sz="2400" kern="1200" dirty="0" err="1" smtClean="0">
              <a:solidFill>
                <a:srgbClr val="FFFF00"/>
              </a:solidFill>
            </a:rPr>
            <a:t>діяльності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5434511" y="1591963"/>
        <a:ext cx="2262336" cy="1357401"/>
      </dsp:txXfrm>
    </dsp:sp>
    <dsp:sp modelId="{A654A204-D634-44F2-9186-D351B1582D1F}">
      <dsp:nvSpPr>
        <dsp:cNvPr id="0" name=""/>
        <dsp:cNvSpPr/>
      </dsp:nvSpPr>
      <dsp:spPr>
        <a:xfrm>
          <a:off x="2945941" y="3168561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rgbClr val="FFFF00"/>
              </a:solidFill>
            </a:rPr>
            <a:t>Необхідність</a:t>
          </a:r>
          <a:r>
            <a:rPr lang="ru-RU" sz="2000" kern="1200" dirty="0" smtClean="0">
              <a:solidFill>
                <a:srgbClr val="FFFF00"/>
              </a:solidFill>
            </a:rPr>
            <a:t> переходу </a:t>
          </a:r>
          <a:r>
            <a:rPr lang="ru-RU" sz="2000" kern="1200" dirty="0" err="1" smtClean="0">
              <a:solidFill>
                <a:srgbClr val="FFFF00"/>
              </a:solidFill>
            </a:rPr>
            <a:t>від</a:t>
          </a:r>
          <a:r>
            <a:rPr lang="ru-RU" sz="2000" kern="1200" dirty="0" smtClean="0">
              <a:solidFill>
                <a:srgbClr val="FFFF00"/>
              </a:solidFill>
            </a:rPr>
            <a:t> </a:t>
          </a:r>
          <a:r>
            <a:rPr lang="ru-RU" sz="2000" kern="1200" dirty="0" err="1" smtClean="0">
              <a:solidFill>
                <a:srgbClr val="FFFF00"/>
              </a:solidFill>
            </a:rPr>
            <a:t>економічниї</a:t>
          </a:r>
          <a:r>
            <a:rPr lang="ru-RU" sz="2000" kern="1200" dirty="0" smtClean="0">
              <a:solidFill>
                <a:srgbClr val="FFFF00"/>
              </a:solidFill>
            </a:rPr>
            <a:t> до </a:t>
          </a:r>
          <a:r>
            <a:rPr lang="ru-RU" sz="2000" kern="1200" dirty="0" err="1" smtClean="0">
              <a:solidFill>
                <a:srgbClr val="FFFF00"/>
              </a:solidFill>
            </a:rPr>
            <a:t>адміністративних</a:t>
          </a:r>
          <a:r>
            <a:rPr lang="ru-RU" sz="2000" kern="1200" dirty="0" smtClean="0">
              <a:solidFill>
                <a:srgbClr val="FFFF00"/>
              </a:solidFill>
            </a:rPr>
            <a:t> </a:t>
          </a:r>
          <a:r>
            <a:rPr lang="ru-RU" sz="2000" kern="1200" dirty="0" err="1" smtClean="0">
              <a:solidFill>
                <a:srgbClr val="FFFF00"/>
              </a:solidFill>
            </a:rPr>
            <a:t>методів</a:t>
          </a:r>
          <a:endParaRPr lang="ru-RU" sz="2000" kern="1200" dirty="0">
            <a:solidFill>
              <a:srgbClr val="FFFF00"/>
            </a:solidFill>
          </a:endParaRPr>
        </a:p>
      </dsp:txBody>
      <dsp:txXfrm>
        <a:off x="2945941" y="3168561"/>
        <a:ext cx="2262336" cy="13574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679B0-A7DD-45B0-90A6-67963A9886FF}">
      <dsp:nvSpPr>
        <dsp:cNvPr id="0" name=""/>
        <dsp:cNvSpPr/>
      </dsp:nvSpPr>
      <dsp:spPr>
        <a:xfrm>
          <a:off x="757231" y="0"/>
          <a:ext cx="6572304" cy="4389437"/>
        </a:xfrm>
        <a:prstGeom prst="diamond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5BBA2-54E0-47B7-BD51-B4FADCD6F734}">
      <dsp:nvSpPr>
        <dsp:cNvPr id="0" name=""/>
        <dsp:cNvSpPr/>
      </dsp:nvSpPr>
      <dsp:spPr>
        <a:xfrm>
          <a:off x="509217" y="279395"/>
          <a:ext cx="3534142" cy="171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FFFF00"/>
              </a:solidFill>
            </a:rPr>
            <a:t>Нуліфікація</a:t>
          </a:r>
          <a:endParaRPr lang="ru-RU" sz="2800" b="1" kern="1200" dirty="0" smtClean="0">
            <a:solidFill>
              <a:srgbClr val="FFFF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bg1"/>
              </a:solidFill>
            </a:rPr>
            <a:t>Паперові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грошові</a:t>
          </a:r>
          <a:r>
            <a:rPr lang="ru-RU" sz="2000" b="1" kern="1200" dirty="0" smtClean="0">
              <a:solidFill>
                <a:schemeClr val="bg1"/>
              </a:solidFill>
            </a:rPr>
            <a:t> знаки </a:t>
          </a:r>
          <a:r>
            <a:rPr lang="ru-RU" sz="2000" b="1" kern="1200" dirty="0" err="1" smtClean="0">
              <a:solidFill>
                <a:schemeClr val="bg1"/>
              </a:solidFill>
            </a:rPr>
            <a:t>вилучаються</a:t>
          </a:r>
          <a:r>
            <a:rPr lang="ru-RU" sz="2000" b="1" kern="1200" dirty="0" smtClean="0">
              <a:solidFill>
                <a:schemeClr val="bg1"/>
              </a:solidFill>
            </a:rPr>
            <a:t> державою </a:t>
          </a:r>
          <a:r>
            <a:rPr lang="ru-RU" sz="2000" b="1" kern="1200" dirty="0" err="1" smtClean="0">
              <a:solidFill>
                <a:schemeClr val="bg1"/>
              </a:solidFill>
            </a:rPr>
            <a:t>з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обігу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й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заміняються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новими</a:t>
          </a:r>
          <a:r>
            <a:rPr lang="ru-RU" sz="2000" b="1" kern="1200" dirty="0" smtClean="0">
              <a:solidFill>
                <a:schemeClr val="bg1"/>
              </a:solidFill>
            </a:rPr>
            <a:t>(</a:t>
          </a:r>
          <a:r>
            <a:rPr lang="ru-RU" sz="2000" b="1" kern="1200" dirty="0" err="1" smtClean="0">
              <a:solidFill>
                <a:schemeClr val="bg1"/>
              </a:solidFill>
            </a:rPr>
            <a:t>Україна</a:t>
          </a:r>
          <a:r>
            <a:rPr lang="ru-RU" sz="2000" b="1" kern="1200" dirty="0" smtClean="0">
              <a:solidFill>
                <a:schemeClr val="bg1"/>
              </a:solidFill>
            </a:rPr>
            <a:t>,)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592784" y="362962"/>
        <a:ext cx="3367008" cy="1544746"/>
      </dsp:txXfrm>
    </dsp:sp>
    <dsp:sp modelId="{FA12814D-0247-4E68-A4D5-E7856E5D7020}">
      <dsp:nvSpPr>
        <dsp:cNvPr id="0" name=""/>
        <dsp:cNvSpPr/>
      </dsp:nvSpPr>
      <dsp:spPr>
        <a:xfrm>
          <a:off x="4128608" y="279395"/>
          <a:ext cx="3700965" cy="171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FFFF00"/>
              </a:solidFill>
            </a:rPr>
            <a:t>Індексація</a:t>
          </a:r>
          <a:r>
            <a:rPr lang="ru-RU" sz="2400" b="1" kern="1200" dirty="0" smtClean="0">
              <a:solidFill>
                <a:srgbClr val="FFFF00"/>
              </a:solidFill>
            </a:rPr>
            <a:t> </a:t>
          </a:r>
          <a:r>
            <a:rPr lang="ru-RU" sz="2400" b="1" kern="1200" dirty="0" err="1" smtClean="0">
              <a:solidFill>
                <a:srgbClr val="FFFF00"/>
              </a:solidFill>
            </a:rPr>
            <a:t>доходів</a:t>
          </a:r>
          <a:r>
            <a:rPr lang="ru-RU" sz="2400" b="1" kern="1200" dirty="0" smtClean="0">
              <a:solidFill>
                <a:srgbClr val="FFFF00"/>
              </a:solidFill>
            </a:rPr>
            <a:t> </a:t>
          </a:r>
          <a:r>
            <a:rPr lang="ru-RU" sz="2400" b="1" kern="1200" dirty="0" err="1" smtClean="0">
              <a:solidFill>
                <a:srgbClr val="FFFF00"/>
              </a:solidFill>
            </a:rPr>
            <a:t>населення</a:t>
          </a:r>
          <a:endParaRPr lang="ru-RU" sz="2400" b="1" kern="1200" dirty="0" smtClean="0">
            <a:solidFill>
              <a:srgbClr val="FFFF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bg1"/>
              </a:solidFill>
            </a:rPr>
            <a:t>Номінальні</a:t>
          </a:r>
          <a:r>
            <a:rPr lang="ru-RU" sz="2000" b="1" kern="1200" dirty="0" smtClean="0">
              <a:solidFill>
                <a:schemeClr val="bg1"/>
              </a:solidFill>
            </a:rPr>
            <a:t> доходи </a:t>
          </a:r>
          <a:r>
            <a:rPr lang="ru-RU" sz="2000" b="1" kern="1200" dirty="0" err="1" smtClean="0">
              <a:solidFill>
                <a:schemeClr val="bg1"/>
              </a:solidFill>
            </a:rPr>
            <a:t>громадян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змінюються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пропорційно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змінам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цін</a:t>
          </a:r>
          <a:r>
            <a:rPr lang="ru-RU" sz="2000" b="1" kern="1200" dirty="0" smtClean="0">
              <a:solidFill>
                <a:schemeClr val="bg1"/>
              </a:solidFill>
            </a:rPr>
            <a:t>.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212175" y="362962"/>
        <a:ext cx="3533831" cy="1544746"/>
      </dsp:txXfrm>
    </dsp:sp>
    <dsp:sp modelId="{7DCBBA59-4653-4D3E-B09F-54B52F340F11}">
      <dsp:nvSpPr>
        <dsp:cNvPr id="0" name=""/>
        <dsp:cNvSpPr/>
      </dsp:nvSpPr>
      <dsp:spPr>
        <a:xfrm>
          <a:off x="328588" y="2208210"/>
          <a:ext cx="3728629" cy="1711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FFFF00"/>
              </a:solidFill>
            </a:rPr>
            <a:t>Політика</a:t>
          </a:r>
          <a:r>
            <a:rPr lang="ru-RU" sz="2400" b="1" kern="1200" dirty="0" smtClean="0">
              <a:solidFill>
                <a:srgbClr val="FFFF00"/>
              </a:solidFill>
            </a:rPr>
            <a:t> </a:t>
          </a:r>
          <a:r>
            <a:rPr lang="ru-RU" sz="2400" b="1" kern="1200" dirty="0" err="1" smtClean="0">
              <a:solidFill>
                <a:srgbClr val="FFFF00"/>
              </a:solidFill>
            </a:rPr>
            <a:t>дезінфляції</a:t>
          </a:r>
          <a:endParaRPr lang="ru-RU" sz="2400" b="1" kern="1200" dirty="0" smtClean="0">
            <a:solidFill>
              <a:srgbClr val="FFFF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Для </a:t>
          </a:r>
          <a:r>
            <a:rPr lang="ru-RU" sz="2000" b="1" kern="1200" dirty="0" err="1" smtClean="0">
              <a:solidFill>
                <a:schemeClr val="bg1"/>
              </a:solidFill>
            </a:rPr>
            <a:t>зниження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рівня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інфляції</a:t>
          </a:r>
          <a:r>
            <a:rPr lang="ru-RU" sz="2000" b="1" kern="1200" dirty="0" smtClean="0">
              <a:solidFill>
                <a:schemeClr val="bg1"/>
              </a:solidFill>
            </a:rPr>
            <a:t> уряд </a:t>
          </a:r>
          <a:r>
            <a:rPr lang="ru-RU" sz="2000" b="1" kern="1200" dirty="0" err="1" smtClean="0">
              <a:solidFill>
                <a:schemeClr val="bg1"/>
              </a:solidFill>
            </a:rPr>
            <a:t>організує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штучний</a:t>
          </a:r>
          <a:r>
            <a:rPr lang="ru-RU" sz="2000" b="1" kern="1200" dirty="0" smtClean="0">
              <a:solidFill>
                <a:schemeClr val="bg1"/>
              </a:solidFill>
            </a:rPr>
            <a:t> спад в </a:t>
          </a:r>
          <a:r>
            <a:rPr lang="ru-RU" sz="2000" b="1" kern="1200" dirty="0" err="1" smtClean="0">
              <a:solidFill>
                <a:schemeClr val="bg1"/>
              </a:solidFill>
            </a:rPr>
            <a:t>економіці</a:t>
          </a:r>
          <a:r>
            <a:rPr lang="ru-RU" sz="2000" b="1" kern="1200" dirty="0" smtClean="0">
              <a:solidFill>
                <a:schemeClr val="bg1"/>
              </a:solidFill>
            </a:rPr>
            <a:t>.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12155" y="2291777"/>
        <a:ext cx="3561495" cy="1544746"/>
      </dsp:txXfrm>
    </dsp:sp>
    <dsp:sp modelId="{93DE69B3-5E80-489C-AE44-BDBF90F07F3F}">
      <dsp:nvSpPr>
        <dsp:cNvPr id="0" name=""/>
        <dsp:cNvSpPr/>
      </dsp:nvSpPr>
      <dsp:spPr>
        <a:xfrm>
          <a:off x="4186230" y="2136773"/>
          <a:ext cx="3871468" cy="1860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FFFF00"/>
              </a:solidFill>
            </a:rPr>
            <a:t>Державне</a:t>
          </a:r>
          <a:r>
            <a:rPr lang="ru-RU" sz="2400" b="1" kern="1200" dirty="0" smtClean="0">
              <a:solidFill>
                <a:srgbClr val="FFFF00"/>
              </a:solidFill>
            </a:rPr>
            <a:t> </a:t>
          </a:r>
          <a:r>
            <a:rPr lang="ru-RU" sz="2400" b="1" kern="1200" dirty="0" err="1" smtClean="0">
              <a:solidFill>
                <a:srgbClr val="FFFF00"/>
              </a:solidFill>
            </a:rPr>
            <a:t>регулювання</a:t>
          </a:r>
          <a:r>
            <a:rPr lang="ru-RU" sz="2400" b="1" kern="1200" dirty="0" smtClean="0">
              <a:solidFill>
                <a:srgbClr val="FFFF00"/>
              </a:solidFill>
            </a:rPr>
            <a:t> </a:t>
          </a:r>
          <a:r>
            <a:rPr lang="ru-RU" sz="2400" b="1" kern="1200" dirty="0" err="1" smtClean="0">
              <a:solidFill>
                <a:srgbClr val="FFFF00"/>
              </a:solidFill>
            </a:rPr>
            <a:t>сукупного</a:t>
          </a:r>
          <a:r>
            <a:rPr lang="ru-RU" sz="2400" b="1" kern="1200" dirty="0" smtClean="0">
              <a:solidFill>
                <a:srgbClr val="FFFF00"/>
              </a:solidFill>
            </a:rPr>
            <a:t> </a:t>
          </a:r>
          <a:r>
            <a:rPr lang="ru-RU" sz="2400" b="1" kern="1200" dirty="0" err="1" smtClean="0">
              <a:solidFill>
                <a:srgbClr val="FFFF00"/>
              </a:solidFill>
            </a:rPr>
            <a:t>попиту</a:t>
          </a:r>
          <a:endParaRPr lang="ru-RU" sz="2400" b="1" kern="1200" dirty="0" smtClean="0">
            <a:solidFill>
              <a:srgbClr val="FFFF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bg1"/>
              </a:solidFill>
            </a:rPr>
            <a:t>Збільшення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оподатковування</a:t>
          </a:r>
          <a:r>
            <a:rPr lang="ru-RU" sz="1800" b="1" kern="1200" dirty="0" smtClean="0">
              <a:solidFill>
                <a:schemeClr val="bg1"/>
              </a:solidFill>
            </a:rPr>
            <a:t> 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bg1"/>
              </a:solidFill>
            </a:rPr>
            <a:t>Зниження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державних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витрат</a:t>
          </a:r>
          <a:r>
            <a:rPr lang="ru-RU" sz="1800" b="1" kern="1200" dirty="0" smtClean="0">
              <a:solidFill>
                <a:schemeClr val="bg1"/>
              </a:solidFill>
            </a:rPr>
            <a:t>.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4277029" y="2227572"/>
        <a:ext cx="3689870" cy="1678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jpe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4629F-48D2-4378-B112-D353863E7453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70BF4-0ACA-47BC-B359-6C83BEE06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742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0BF4-0ACA-47BC-B359-6C83BEE06E5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60A1-5724-4285-A433-446295401512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D539-3CB9-4B36-BF2D-1679FE50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60A1-5724-4285-A433-446295401512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D539-3CB9-4B36-BF2D-1679FE50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60A1-5724-4285-A433-446295401512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D539-3CB9-4B36-BF2D-1679FE50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D5E374-66DD-4D63-A5EC-C3C3C34856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F2B351-C7F2-4F23-A175-AAE10CDE91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60A1-5724-4285-A433-446295401512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D539-3CB9-4B36-BF2D-1679FE50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60A1-5724-4285-A433-446295401512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D539-3CB9-4B36-BF2D-1679FE50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60A1-5724-4285-A433-446295401512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D539-3CB9-4B36-BF2D-1679FE50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60A1-5724-4285-A433-446295401512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D539-3CB9-4B36-BF2D-1679FE50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60A1-5724-4285-A433-446295401512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D539-3CB9-4B36-BF2D-1679FE50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60A1-5724-4285-A433-446295401512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D539-3CB9-4B36-BF2D-1679FE50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60A1-5724-4285-A433-446295401512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D539-3CB9-4B36-BF2D-1679FE505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60A1-5724-4285-A433-446295401512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6CD539-3CB9-4B36-BF2D-1679FE505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60A1-5724-4285-A433-446295401512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6CD539-3CB9-4B36-BF2D-1679FE50519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slide" Target="slide2.xml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153672"/>
          </a:xfrm>
        </p:spPr>
        <p:txBody>
          <a:bodyPr>
            <a:normAutofit/>
          </a:bodyPr>
          <a:lstStyle/>
          <a:p>
            <a:pPr algn="ctr"/>
            <a:r>
              <a:rPr lang="ru-RU" sz="72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Інфляція</a:t>
            </a:r>
            <a:r>
              <a:rPr lang="ru-RU" sz="72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 як </a:t>
            </a:r>
            <a:r>
              <a:rPr lang="ru-RU" sz="72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макроекономічне</a:t>
            </a:r>
            <a:r>
              <a:rPr lang="ru-RU" sz="72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72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явище</a:t>
            </a:r>
            <a:endParaRPr lang="ru-RU" sz="7200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5786454"/>
            <a:ext cx="5829312" cy="53814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Малозубівщинська</a:t>
            </a:r>
            <a:r>
              <a:rPr lang="ru-RU" dirty="0" smtClean="0">
                <a:solidFill>
                  <a:srgbClr val="FFFF00"/>
                </a:solidFill>
              </a:rPr>
              <a:t> СЗШ </a:t>
            </a:r>
            <a:r>
              <a:rPr lang="en-US" dirty="0" smtClean="0">
                <a:solidFill>
                  <a:srgbClr val="FFFF00"/>
                </a:solidFill>
              </a:rPr>
              <a:t>I-III </a:t>
            </a:r>
            <a:r>
              <a:rPr lang="ru-RU" dirty="0" err="1" smtClean="0">
                <a:solidFill>
                  <a:srgbClr val="FFFF00"/>
                </a:solidFill>
              </a:rPr>
              <a:t>ступенів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49" name="Picture 1" descr="C:\Users\Администратор\Pictures\Новая папка\Ekon11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00504"/>
            <a:ext cx="2500330" cy="2228850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Pictures\Новая папка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42852"/>
            <a:ext cx="2628900" cy="17430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Інфляція в Україні 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1341438"/>
          <a:ext cx="9144000" cy="551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9" name="Rectangle 37"/>
          <p:cNvSpPr>
            <a:spLocks noGrp="1" noChangeArrowheads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Autofit/>
          </a:bodyPr>
          <a:lstStyle/>
          <a:p>
            <a:pPr algn="ctr"/>
            <a:r>
              <a:rPr lang="uk-UA" sz="4000" dirty="0">
                <a:solidFill>
                  <a:srgbClr val="FFFF00"/>
                </a:solidFill>
                <a:latin typeface="Georgia" pitchFamily="18" charset="0"/>
              </a:rPr>
              <a:t>Індекси цін за секторами економіки України за 2002-2011 роки</a:t>
            </a:r>
            <a:endParaRPr lang="ru-RU" sz="4000" dirty="0">
              <a:solidFill>
                <a:srgbClr val="FFFF00"/>
              </a:solidFill>
              <a:latin typeface="Georgia" pitchFamily="18" charset="0"/>
            </a:endParaRPr>
          </a:p>
        </p:txBody>
      </p:sp>
      <p:graphicFrame>
        <p:nvGraphicFramePr>
          <p:cNvPr id="18593" name="Group 161"/>
          <p:cNvGraphicFramePr>
            <a:graphicFrameLocks noGrp="1"/>
          </p:cNvGraphicFramePr>
          <p:nvPr>
            <p:ph type="tbl" idx="1"/>
          </p:nvPr>
        </p:nvGraphicFramePr>
        <p:xfrm>
          <a:off x="179388" y="1857364"/>
          <a:ext cx="8785225" cy="473266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439862"/>
                <a:gridCol w="720725"/>
                <a:gridCol w="719138"/>
                <a:gridCol w="720725"/>
                <a:gridCol w="720725"/>
                <a:gridCol w="792162"/>
                <a:gridCol w="719138"/>
                <a:gridCol w="792162"/>
                <a:gridCol w="720725"/>
                <a:gridCol w="719138"/>
                <a:gridCol w="720725"/>
              </a:tblGrid>
              <a:tr h="879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Індекс споживчих цін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99,4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108,2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112,3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110,3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111,6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116,6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122,3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112,3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109,1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104,6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Індекс цін виробників промислової продукції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105,7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111,1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124,1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109,5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114,1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123,3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114,3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118,7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114,2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Індекс цін реалізації продукції с/г підприємств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87,4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120,6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105,7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108,1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102,4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110,3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106,4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113,6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14658">
            <a:off x="882237" y="405079"/>
            <a:ext cx="8229600" cy="956956"/>
          </a:xfrm>
        </p:spPr>
        <p:txBody>
          <a:bodyPr>
            <a:noAutofit/>
          </a:bodyPr>
          <a:lstStyle/>
          <a:p>
            <a:pPr algn="ctr"/>
            <a:r>
              <a:rPr lang="ru-RU" sz="6000" dirty="0" err="1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Наслідки</a:t>
            </a:r>
            <a:r>
              <a:rPr lang="ru-RU" sz="6000" dirty="0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6000" dirty="0" err="1" smtClean="0"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інфляції</a:t>
            </a:r>
            <a:endParaRPr lang="ru-RU" sz="6000" dirty="0"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018B6-25FF-4A3F-998E-D316BC1EA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B6018B6-25FF-4A3F-998E-D316BC1EAB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2F94E9-2EA8-47EF-8238-D52B3DC09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12F94E9-2EA8-47EF-8238-D52B3DC09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8A7AD2-2F47-4BAE-9D8D-40217BA0D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FD8A7AD2-2F47-4BAE-9D8D-40217BA0D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350287-F700-4759-9980-EE622D2EC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20350287-F700-4759-9980-EE622D2EC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2EA480-0B36-4641-8C4B-C86DE977F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1F2EA480-0B36-4641-8C4B-C86DE977F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210884-E396-4605-9F27-7A69F4055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24210884-E396-4605-9F27-7A69F40557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54A204-D634-44F2-9186-D351B1582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654A204-D634-44F2-9186-D351B1582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31750" y="928688"/>
          <a:ext cx="9112250" cy="3316287"/>
        </p:xfrm>
        <a:graphic>
          <a:graphicData uri="http://schemas.openxmlformats.org/presentationml/2006/ole">
            <p:oleObj spid="_x0000_s3076" name="Image" r:id="rId3" imgW="11479365" imgH="4177778" progId="">
              <p:embed/>
            </p:oleObj>
          </a:graphicData>
        </a:graphic>
      </p:graphicFrame>
      <p:sp>
        <p:nvSpPr>
          <p:cNvPr id="5" name="Picture 3"/>
          <p:cNvSpPr txBox="1"/>
          <p:nvPr/>
        </p:nvSpPr>
        <p:spPr>
          <a:xfrm>
            <a:off x="-753" y="267"/>
            <a:ext cx="9148305" cy="923384"/>
          </a:xfrm>
          <a:prstGeom prst="rect">
            <a:avLst/>
          </a:prstGeom>
          <a:gradFill>
            <a:gsLst>
              <a:gs pos="0">
                <a:schemeClr val="accent3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139700" h="139700" prst="divot"/>
          </a:sp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7000">
                      <a:schemeClr val="accent1">
                        <a:tint val="90000"/>
                        <a:shade val="65000"/>
                        <a:satMod val="172000"/>
                      </a:schemeClr>
                    </a:gs>
                    <a:gs pos="48000">
                      <a:schemeClr val="accent1">
                        <a:tint val="100000"/>
                        <a:shade val="65000"/>
                        <a:satMod val="130000"/>
                      </a:schemeClr>
                    </a:gs>
                    <a:gs pos="92000">
                      <a:schemeClr val="accent1">
                        <a:tint val="100000"/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tint val="100000"/>
                        <a:shade val="55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r="5400000" sy="-100000" rotWithShape="0"/>
                </a:effectLst>
                <a:latin typeface="+mn-lt"/>
              </a:rPr>
              <a:t>Наслідки інфляції</a:t>
            </a:r>
            <a:endParaRPr lang="ru-RU" sz="5400" b="1" cap="all" dirty="0">
              <a:ln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7000">
                    <a:schemeClr val="accent1">
                      <a:tint val="90000"/>
                      <a:shade val="65000"/>
                      <a:satMod val="172000"/>
                    </a:schemeClr>
                  </a:gs>
                  <a:gs pos="48000">
                    <a:schemeClr val="accent1">
                      <a:tint val="100000"/>
                      <a:shade val="65000"/>
                      <a:satMod val="130000"/>
                    </a:schemeClr>
                  </a:gs>
                  <a:gs pos="92000">
                    <a:schemeClr val="accent1">
                      <a:tint val="100000"/>
                      <a:shade val="50000"/>
                      <a:satMod val="120000"/>
                    </a:schemeClr>
                  </a:gs>
                  <a:gs pos="100000">
                    <a:schemeClr val="accent1">
                      <a:tint val="100000"/>
                      <a:shade val="55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r="5400000" sy="-100000" rotWithShape="0"/>
              </a:effectLst>
              <a:latin typeface="+mn-lt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4286257"/>
          <a:ext cx="9144000" cy="2571744"/>
        </p:xfrm>
        <a:graphic>
          <a:graphicData uri="http://schemas.openxmlformats.org/presentationml/2006/ole">
            <p:oleObj spid="_x0000_s3077" name="Image" r:id="rId4" imgW="9980952" imgH="3085714" progId="">
              <p:embed/>
            </p:oleObj>
          </a:graphicData>
        </a:graphic>
      </p:graphicFrame>
      <p:sp>
        <p:nvSpPr>
          <p:cNvPr id="6" name="Picture 4">
            <a:hlinkClick r:id="rId5" action="ppaction://hlinksldjump" highlightClick="1"/>
          </p:cNvPr>
          <p:cNvSpPr/>
          <p:nvPr/>
        </p:nvSpPr>
        <p:spPr>
          <a:xfrm>
            <a:off x="8283407" y="928151"/>
            <a:ext cx="856983" cy="643148"/>
          </a:xfrm>
          <a:prstGeom prst="actionButtonHome">
            <a:avLst/>
          </a:prstGeom>
          <a:scene3d>
            <a:camera prst="orthographicFront"/>
            <a:lightRig rig="threePt" dir="t"/>
          </a:scene3d>
          <a:sp3d prstMaterial="dkEdge">
            <a:bevelT prst="convex"/>
          </a:sp3d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Можливі</a:t>
            </a:r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способи</a:t>
            </a:r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подолання</a:t>
            </a:r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інфляції</a:t>
            </a:r>
            <a:endParaRPr lang="ru-RU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428728" y="6286520"/>
            <a:ext cx="6215106" cy="3603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Державний</a:t>
            </a:r>
            <a:r>
              <a:rPr lang="ru-RU" sz="2000" b="1" dirty="0" smtClean="0">
                <a:solidFill>
                  <a:schemeClr val="bg1"/>
                </a:solidFill>
              </a:rPr>
              <a:t> контроль за </a:t>
            </a:r>
            <a:r>
              <a:rPr lang="ru-RU" sz="2000" b="1" dirty="0" err="1" smtClean="0">
                <a:solidFill>
                  <a:schemeClr val="bg1"/>
                </a:solidFill>
              </a:rPr>
              <a:t>рівнем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заробітної</a:t>
            </a:r>
            <a:r>
              <a:rPr lang="ru-RU" sz="2000" b="1" dirty="0" smtClean="0">
                <a:solidFill>
                  <a:schemeClr val="bg1"/>
                </a:solidFill>
              </a:rPr>
              <a:t> плати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C679B0-A7DD-45B0-90A6-67963A988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AC679B0-A7DD-45B0-90A6-67963A988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F5BBA2-54E0-47B7-BD51-B4FADCD6F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2DF5BBA2-54E0-47B7-BD51-B4FADCD6F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12814D-0247-4E68-A4D5-E7856E5D7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FA12814D-0247-4E68-A4D5-E7856E5D7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BBA59-4653-4D3E-B09F-54B52F340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7DCBBA59-4653-4D3E-B09F-54B52F340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DE69B3-5E80-489C-AE44-BDBF90F07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93DE69B3-5E80-489C-AE44-BDBF90F07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  <p:bldP spid="5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Виконавці  презентації</a:t>
            </a:r>
            <a:endParaRPr lang="ru-RU" sz="6000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uk-UA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uk-UA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uk-UA" sz="4400" dirty="0" smtClean="0">
                <a:solidFill>
                  <a:srgbClr val="FFFF00"/>
                </a:solidFill>
              </a:rPr>
              <a:t>Учні 11 класу </a:t>
            </a:r>
            <a:r>
              <a:rPr lang="uk-UA" sz="4400" dirty="0" err="1" smtClean="0">
                <a:solidFill>
                  <a:srgbClr val="FFFF00"/>
                </a:solidFill>
              </a:rPr>
              <a:t>Малозубівщинської</a:t>
            </a:r>
            <a:r>
              <a:rPr lang="uk-UA" sz="4400" dirty="0" smtClean="0">
                <a:solidFill>
                  <a:srgbClr val="FFFF00"/>
                </a:solidFill>
              </a:rPr>
              <a:t> середньої загальноосвітньої школи </a:t>
            </a:r>
            <a:r>
              <a:rPr lang="en-US" sz="4400" dirty="0" smtClean="0">
                <a:solidFill>
                  <a:srgbClr val="FFFF00"/>
                </a:solidFill>
              </a:rPr>
              <a:t>I-III </a:t>
            </a:r>
            <a:r>
              <a:rPr lang="ru-RU" sz="4400" dirty="0" err="1" smtClean="0">
                <a:solidFill>
                  <a:srgbClr val="FFFF00"/>
                </a:solidFill>
              </a:rPr>
              <a:t>ступен</a:t>
            </a:r>
            <a:r>
              <a:rPr lang="uk-UA" sz="4400" dirty="0" err="1" smtClean="0">
                <a:solidFill>
                  <a:srgbClr val="FFFF00"/>
                </a:solidFill>
              </a:rPr>
              <a:t>ів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Використана література</a:t>
            </a:r>
            <a:endParaRPr lang="ru-RU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І.Ф.</a:t>
            </a:r>
            <a:r>
              <a:rPr lang="uk-UA" sz="3200" dirty="0" err="1" smtClean="0">
                <a:solidFill>
                  <a:srgbClr val="FFFF00"/>
                </a:solidFill>
              </a:rPr>
              <a:t>Радіонова</a:t>
            </a:r>
            <a:r>
              <a:rPr lang="uk-UA" sz="3200" dirty="0" smtClean="0">
                <a:solidFill>
                  <a:srgbClr val="FFFF00"/>
                </a:solidFill>
              </a:rPr>
              <a:t> </a:t>
            </a:r>
            <a:r>
              <a:rPr lang="uk-UA" sz="3200" dirty="0" err="1" smtClean="0">
                <a:solidFill>
                  <a:srgbClr val="FFFF00"/>
                </a:solidFill>
              </a:rPr>
              <a:t>“Економіка”</a:t>
            </a:r>
            <a:r>
              <a:rPr lang="uk-UA" sz="32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sz="3200" dirty="0" smtClean="0">
                <a:solidFill>
                  <a:srgbClr val="FFFF00"/>
                </a:solidFill>
              </a:rPr>
              <a:t>Г.Д.Довгань </a:t>
            </a:r>
            <a:r>
              <a:rPr lang="uk-UA" sz="3200" dirty="0" err="1" smtClean="0">
                <a:solidFill>
                  <a:srgbClr val="FFFF00"/>
                </a:solidFill>
              </a:rPr>
              <a:t>“Основи</a:t>
            </a:r>
            <a:r>
              <a:rPr lang="uk-UA" sz="3200" dirty="0" smtClean="0">
                <a:solidFill>
                  <a:srgbClr val="FFFF00"/>
                </a:solidFill>
              </a:rPr>
              <a:t> економіки у визначеннях таблицях і </a:t>
            </a:r>
            <a:r>
              <a:rPr lang="uk-UA" sz="3200" dirty="0" err="1" smtClean="0">
                <a:solidFill>
                  <a:srgbClr val="FFFF00"/>
                </a:solidFill>
              </a:rPr>
              <a:t>схемах”</a:t>
            </a:r>
            <a:r>
              <a:rPr lang="uk-UA" sz="32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sz="3200" dirty="0" smtClean="0">
                <a:solidFill>
                  <a:srgbClr val="FFFF00"/>
                </a:solidFill>
              </a:rPr>
              <a:t>С.Д.</a:t>
            </a:r>
            <a:r>
              <a:rPr lang="uk-UA" sz="3200" dirty="0" err="1" smtClean="0">
                <a:solidFill>
                  <a:srgbClr val="FFFF00"/>
                </a:solidFill>
              </a:rPr>
              <a:t>Булавенко</a:t>
            </a:r>
            <a:r>
              <a:rPr lang="uk-UA" sz="3200" dirty="0" smtClean="0">
                <a:solidFill>
                  <a:srgbClr val="FFFF00"/>
                </a:solidFill>
              </a:rPr>
              <a:t> </a:t>
            </a:r>
            <a:r>
              <a:rPr lang="uk-UA" sz="3200" dirty="0" err="1" smtClean="0">
                <a:solidFill>
                  <a:srgbClr val="FFFF00"/>
                </a:solidFill>
              </a:rPr>
              <a:t>“Основи</a:t>
            </a:r>
            <a:r>
              <a:rPr lang="uk-UA" sz="3200" dirty="0" smtClean="0">
                <a:solidFill>
                  <a:srgbClr val="FFFF00"/>
                </a:solidFill>
              </a:rPr>
              <a:t> </a:t>
            </a:r>
            <a:r>
              <a:rPr lang="uk-UA" sz="3200" dirty="0" err="1" smtClean="0">
                <a:solidFill>
                  <a:srgbClr val="FFFF00"/>
                </a:solidFill>
              </a:rPr>
              <a:t>економіки”</a:t>
            </a:r>
            <a:r>
              <a:rPr lang="uk-UA" sz="32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sz="3200" dirty="0" smtClean="0">
                <a:solidFill>
                  <a:srgbClr val="FFFF00"/>
                </a:solidFill>
              </a:rPr>
              <a:t>Ю.С.</a:t>
            </a:r>
            <a:r>
              <a:rPr lang="uk-UA" sz="3200" dirty="0" err="1" smtClean="0">
                <a:solidFill>
                  <a:srgbClr val="FFFF00"/>
                </a:solidFill>
              </a:rPr>
              <a:t>Латер</a:t>
            </a:r>
            <a:r>
              <a:rPr lang="en-US" sz="3200" dirty="0" smtClean="0">
                <a:solidFill>
                  <a:srgbClr val="FFFF00"/>
                </a:solidFill>
              </a:rPr>
              <a:t>,</a:t>
            </a:r>
            <a:r>
              <a:rPr lang="uk-UA" sz="3200" dirty="0" smtClean="0">
                <a:solidFill>
                  <a:srgbClr val="FFFF00"/>
                </a:solidFill>
              </a:rPr>
              <a:t> І.В.</a:t>
            </a:r>
            <a:r>
              <a:rPr lang="uk-UA" sz="3200" dirty="0" err="1" smtClean="0">
                <a:solidFill>
                  <a:srgbClr val="FFFF00"/>
                </a:solidFill>
              </a:rPr>
              <a:t>Ящишина</a:t>
            </a:r>
            <a:r>
              <a:rPr lang="uk-UA" sz="3200" dirty="0" smtClean="0">
                <a:solidFill>
                  <a:srgbClr val="FFFF00"/>
                </a:solidFill>
              </a:rPr>
              <a:t> </a:t>
            </a:r>
            <a:r>
              <a:rPr lang="uk-UA" sz="3200" dirty="0" err="1" smtClean="0">
                <a:solidFill>
                  <a:srgbClr val="FFFF00"/>
                </a:solidFill>
              </a:rPr>
              <a:t>“Методичний</a:t>
            </a:r>
            <a:r>
              <a:rPr lang="uk-UA" sz="3200" dirty="0" smtClean="0">
                <a:solidFill>
                  <a:srgbClr val="FFFF00"/>
                </a:solidFill>
              </a:rPr>
              <a:t> посібник до робочого зошита із загальної </a:t>
            </a:r>
            <a:r>
              <a:rPr lang="uk-UA" sz="3200" dirty="0" err="1" smtClean="0">
                <a:solidFill>
                  <a:srgbClr val="FFFF00"/>
                </a:solidFill>
              </a:rPr>
              <a:t>економіки”</a:t>
            </a:r>
            <a:r>
              <a:rPr lang="uk-UA" sz="3200" dirty="0" smtClean="0">
                <a:solidFill>
                  <a:srgbClr val="FFFF00"/>
                </a:solidFill>
              </a:rPr>
              <a:t>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 rot="-915307">
            <a:off x="250825" y="981075"/>
            <a:ext cx="2447925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Інфляція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987675" y="188913"/>
            <a:ext cx="554513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uk-UA" sz="2400" dirty="0">
                <a:solidFill>
                  <a:srgbClr val="FFFF00"/>
                </a:solidFill>
              </a:rPr>
              <a:t>Процес знецінення грошей в </a:t>
            </a:r>
            <a:r>
              <a:rPr lang="uk-UA" sz="2400" dirty="0" smtClean="0">
                <a:solidFill>
                  <a:srgbClr val="FFFF00"/>
                </a:solidFill>
              </a:rPr>
              <a:t>результаті перевищення кількості грошових знаків, що перебувають в обігу над сумою цін товарів та послуг.</a:t>
            </a:r>
            <a:endParaRPr lang="uk-UA" sz="24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2400" dirty="0">
                <a:solidFill>
                  <a:srgbClr val="FFFF00"/>
                </a:solidFill>
              </a:rPr>
              <a:t> Стійка тенденція підвищення загального рівня цін на товари та послуги в країні, виражена у відсотках.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50825" y="2636838"/>
            <a:ext cx="2232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/>
              <a:t>Від латинського</a:t>
            </a:r>
            <a:r>
              <a:rPr lang="ru-RU" dirty="0"/>
              <a:t> «</a:t>
            </a:r>
            <a:r>
              <a:rPr lang="en-US" dirty="0" err="1"/>
              <a:t>Inflatio</a:t>
            </a:r>
            <a:r>
              <a:rPr lang="ru-RU" dirty="0"/>
              <a:t>»</a:t>
            </a:r>
            <a:r>
              <a:rPr lang="en-US" dirty="0"/>
              <a:t> – </a:t>
            </a:r>
            <a:r>
              <a:rPr lang="ru-RU" dirty="0"/>
              <a:t>«</a:t>
            </a:r>
            <a:r>
              <a:rPr lang="uk-UA" dirty="0"/>
              <a:t>здуття</a:t>
            </a:r>
            <a:r>
              <a:rPr lang="ru-RU" dirty="0"/>
              <a:t>»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23850" y="5876925"/>
            <a:ext cx="882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>
                <a:solidFill>
                  <a:srgbClr val="FFFF00"/>
                </a:solidFill>
              </a:rPr>
              <a:t>Дефляція</a:t>
            </a:r>
            <a:r>
              <a:rPr lang="uk-UA"/>
              <a:t> </a:t>
            </a:r>
            <a:r>
              <a:rPr lang="uk-UA">
                <a:solidFill>
                  <a:schemeClr val="bg1"/>
                </a:solidFill>
              </a:rPr>
              <a:t>– зниження загального рівня цін, що не має сезонного</a:t>
            </a:r>
            <a:r>
              <a:rPr lang="uk-UA"/>
              <a:t> </a:t>
            </a:r>
            <a:r>
              <a:rPr lang="uk-UA">
                <a:solidFill>
                  <a:schemeClr val="bg1"/>
                </a:solidFill>
              </a:rPr>
              <a:t>характеру. Вповільнення темпу приросту цін називається</a:t>
            </a:r>
            <a:r>
              <a:rPr lang="uk-UA"/>
              <a:t>  </a:t>
            </a:r>
            <a:r>
              <a:rPr lang="uk-UA" sz="2000" b="1">
                <a:solidFill>
                  <a:srgbClr val="FF6600"/>
                </a:solidFill>
              </a:rPr>
              <a:t>дезінфляцією</a:t>
            </a:r>
            <a:r>
              <a:rPr lang="ru-RU" sz="2000" b="1">
                <a:solidFill>
                  <a:srgbClr val="FF6600"/>
                </a:solidFill>
              </a:rPr>
              <a:t>.</a:t>
            </a:r>
            <a:r>
              <a:rPr lang="ru-RU"/>
              <a:t> </a:t>
            </a:r>
          </a:p>
        </p:txBody>
      </p:sp>
      <p:sp>
        <p:nvSpPr>
          <p:cNvPr id="3106" name="Rectangle 34" descr="Голубая тисненая бумага"/>
          <p:cNvSpPr>
            <a:spLocks noChangeArrowheads="1"/>
          </p:cNvSpPr>
          <p:nvPr/>
        </p:nvSpPr>
        <p:spPr bwMode="auto">
          <a:xfrm>
            <a:off x="3059113" y="3644900"/>
            <a:ext cx="5761037" cy="180022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uk-UA" dirty="0"/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де </a:t>
            </a:r>
            <a:r>
              <a:rPr lang="uk-UA" sz="2200" i="1" dirty="0" smtClean="0">
                <a:solidFill>
                  <a:schemeClr val="bg1"/>
                </a:solidFill>
                <a:latin typeface="Times New Roman" pitchFamily="18" charset="0"/>
              </a:rPr>
              <a:t>ІЦ</a:t>
            </a:r>
            <a:r>
              <a:rPr lang="uk-UA" dirty="0" smtClean="0">
                <a:solidFill>
                  <a:schemeClr val="bg1"/>
                </a:solidFill>
              </a:rPr>
              <a:t> – індекс цін поточного періоду (міс., кв., рік);</a:t>
            </a:r>
          </a:p>
          <a:p>
            <a:pPr algn="ctr">
              <a:spcBef>
                <a:spcPct val="50000"/>
              </a:spcBef>
            </a:pPr>
            <a:r>
              <a:rPr lang="uk-UA" sz="2200" i="1" dirty="0" err="1" smtClean="0">
                <a:solidFill>
                  <a:schemeClr val="bg1"/>
                </a:solidFill>
                <a:latin typeface="Times New Roman" pitchFamily="18" charset="0"/>
              </a:rPr>
              <a:t>Ц</a:t>
            </a:r>
            <a:r>
              <a:rPr lang="uk-UA" sz="2200" i="1" baseline="-25000" dirty="0" err="1" smtClean="0">
                <a:solidFill>
                  <a:schemeClr val="bg1"/>
                </a:solidFill>
                <a:latin typeface="Times New Roman" pitchFamily="18" charset="0"/>
              </a:rPr>
              <a:t>п.п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– ціни поточного періоду;</a:t>
            </a:r>
          </a:p>
          <a:p>
            <a:pPr algn="ctr"/>
            <a:endParaRPr lang="uk-UA" sz="10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uk-UA" sz="2200" i="1" dirty="0" err="1">
                <a:solidFill>
                  <a:schemeClr val="bg1"/>
                </a:solidFill>
                <a:latin typeface="Times New Roman" pitchFamily="18" charset="0"/>
              </a:rPr>
              <a:t>Ц</a:t>
            </a:r>
            <a:r>
              <a:rPr lang="uk-UA" sz="2200" i="1" baseline="-25000" dirty="0" err="1">
                <a:solidFill>
                  <a:schemeClr val="bg1"/>
                </a:solidFill>
                <a:latin typeface="Times New Roman" pitchFamily="18" charset="0"/>
              </a:rPr>
              <a:t>б.п</a:t>
            </a:r>
            <a:r>
              <a:rPr lang="uk-UA" dirty="0">
                <a:solidFill>
                  <a:schemeClr val="bg1"/>
                </a:solidFill>
              </a:rPr>
              <a:t> – ціни базисного періоду.</a:t>
            </a:r>
          </a:p>
          <a:p>
            <a:pPr algn="ctr"/>
            <a:endParaRPr lang="uk-UA" dirty="0"/>
          </a:p>
        </p:txBody>
      </p:sp>
      <p:graphicFrame>
        <p:nvGraphicFramePr>
          <p:cNvPr id="3111" name="Object 39" descr="Голубая тисненая бумага"/>
          <p:cNvGraphicFramePr>
            <a:graphicFrameLocks noChangeAspect="1"/>
          </p:cNvGraphicFramePr>
          <p:nvPr/>
        </p:nvGraphicFramePr>
        <p:xfrm>
          <a:off x="395288" y="3644900"/>
          <a:ext cx="1800225" cy="765175"/>
        </p:xfrm>
        <a:graphic>
          <a:graphicData uri="http://schemas.openxmlformats.org/presentationml/2006/ole">
            <p:oleObj spid="_x0000_s1028" name="Формула" r:id="rId4" imgW="1016000" imgH="431800" progId="Equation.3">
              <p:embed/>
            </p:oleObj>
          </a:graphicData>
        </a:graphic>
      </p:graphicFrame>
      <p:graphicFrame>
        <p:nvGraphicFramePr>
          <p:cNvPr id="3113" name="Object 41" descr="Голубая тисненая бумага"/>
          <p:cNvGraphicFramePr>
            <a:graphicFrameLocks noChangeAspect="1"/>
          </p:cNvGraphicFramePr>
          <p:nvPr/>
        </p:nvGraphicFramePr>
        <p:xfrm>
          <a:off x="323850" y="4664075"/>
          <a:ext cx="2663825" cy="755650"/>
        </p:xfrm>
        <a:graphic>
          <a:graphicData uri="http://schemas.openxmlformats.org/presentationml/2006/ole">
            <p:oleObj spid="_x0000_s1029" name="Формула" r:id="rId5" imgW="1524000" imgH="431800" progId="Equation.3">
              <p:embed/>
            </p:oleObj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72518" cy="107157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dirty="0" smtClean="0">
                <a:ln w="1905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Причини </a:t>
            </a:r>
            <a:r>
              <a:rPr lang="ru-RU" sz="4800" b="1" dirty="0" err="1" smtClean="0">
                <a:ln w="1905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інфляції</a:t>
            </a:r>
            <a:r>
              <a:rPr lang="ru-RU" sz="4800" b="1" dirty="0" smtClean="0">
                <a:ln w="1905"/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:</a:t>
            </a:r>
            <a:endParaRPr lang="ru-RU" sz="4800" b="1" cap="all" dirty="0">
              <a:ln/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863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Деформація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народно-господарської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структури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;</a:t>
            </a:r>
          </a:p>
          <a:p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Зростання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дефіциту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державного бюджету;</a:t>
            </a:r>
          </a:p>
          <a:p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Великі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військові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витрати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;</a:t>
            </a:r>
          </a:p>
          <a:p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Дотації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держави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багатьом</a:t>
            </a:r>
            <a:endParaRPr lang="ru-RU" sz="2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None/>
            </a:pP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галузям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підприємствам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;</a:t>
            </a:r>
          </a:p>
          <a:p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Кредитні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емісії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національних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банків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Необгрунтовані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підвищення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  <a:p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заробітної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плати та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інших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державних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24578" name="Picture 2" descr="C:\Users\Администратор\Pictures\Новая папка\inflaci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14290"/>
            <a:ext cx="1928794" cy="25241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5472122" cy="15716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Причини </a:t>
            </a:r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зростання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цін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3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785786" y="5500702"/>
            <a:ext cx="7858180" cy="928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               , де </a:t>
            </a:r>
            <a:r>
              <a:rPr lang="en-US" dirty="0" smtClean="0">
                <a:solidFill>
                  <a:srgbClr val="C00000"/>
                </a:solidFill>
              </a:rPr>
              <a:t>P – </a:t>
            </a:r>
            <a:r>
              <a:rPr lang="ru-RU" dirty="0" err="1" smtClean="0">
                <a:solidFill>
                  <a:srgbClr val="C00000"/>
                </a:solidFill>
              </a:rPr>
              <a:t>цін</a:t>
            </a:r>
            <a:r>
              <a:rPr lang="ru-RU" dirty="0" smtClean="0">
                <a:solidFill>
                  <a:srgbClr val="C00000"/>
                </a:solidFill>
              </a:rPr>
              <a:t>; </a:t>
            </a:r>
            <a:r>
              <a:rPr lang="en-US" dirty="0" smtClean="0">
                <a:solidFill>
                  <a:srgbClr val="C00000"/>
                </a:solidFill>
              </a:rPr>
              <a:t>Q – </a:t>
            </a:r>
            <a:r>
              <a:rPr lang="ru-RU" dirty="0" err="1" smtClean="0">
                <a:solidFill>
                  <a:srgbClr val="C00000"/>
                </a:solidFill>
              </a:rPr>
              <a:t>обсяг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виробництва</a:t>
            </a:r>
            <a:r>
              <a:rPr lang="ru-RU" dirty="0" smtClean="0">
                <a:solidFill>
                  <a:srgbClr val="C00000"/>
                </a:solidFill>
              </a:rPr>
              <a:t>; </a:t>
            </a:r>
            <a:r>
              <a:rPr lang="en-US" dirty="0" smtClean="0">
                <a:solidFill>
                  <a:srgbClr val="C00000"/>
                </a:solidFill>
              </a:rPr>
              <a:t>M- </a:t>
            </a:r>
            <a:r>
              <a:rPr lang="ru-RU" dirty="0" err="1" smtClean="0">
                <a:solidFill>
                  <a:srgbClr val="C00000"/>
                </a:solidFill>
              </a:rPr>
              <a:t>кількість</a:t>
            </a:r>
            <a:r>
              <a:rPr lang="ru-RU" dirty="0" smtClean="0">
                <a:solidFill>
                  <a:srgbClr val="C00000"/>
                </a:solidFill>
              </a:rPr>
              <a:t> грошей в </a:t>
            </a:r>
            <a:r>
              <a:rPr lang="ru-RU" dirty="0" err="1" smtClean="0">
                <a:solidFill>
                  <a:srgbClr val="C00000"/>
                </a:solidFill>
              </a:rPr>
              <a:t>обігу</a:t>
            </a:r>
            <a:r>
              <a:rPr lang="ru-RU" dirty="0" smtClean="0">
                <a:solidFill>
                  <a:srgbClr val="C00000"/>
                </a:solidFill>
              </a:rPr>
              <a:t>; 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C00000"/>
                </a:solidFill>
              </a:rPr>
              <a:t>                   </a:t>
            </a:r>
            <a:r>
              <a:rPr lang="en-US" dirty="0" smtClean="0">
                <a:solidFill>
                  <a:srgbClr val="C00000"/>
                </a:solidFill>
              </a:rPr>
              <a:t>V – </a:t>
            </a:r>
            <a:r>
              <a:rPr lang="ru-RU" dirty="0" err="1" smtClean="0">
                <a:solidFill>
                  <a:srgbClr val="C00000"/>
                </a:solidFill>
              </a:rPr>
              <a:t>швидкість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обігу</a:t>
            </a:r>
            <a:r>
              <a:rPr lang="ru-RU" dirty="0" smtClean="0">
                <a:solidFill>
                  <a:srgbClr val="C00000"/>
                </a:solidFill>
              </a:rPr>
              <a:t> грошей.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6625" name="Picture 1" descr="C:\Users\Администратор\Pictures\Новая папка\deng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214290"/>
            <a:ext cx="3028950" cy="2057400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5357826"/>
            <a:ext cx="914400" cy="65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дминистратор\Documents\Колобок\0013-013-Dzherela-nflj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63" y="2000250"/>
          <a:ext cx="8186737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42844" y="428604"/>
          <a:ext cx="8786874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16D901-FEB8-42E9-AAD1-0D9351231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6416D901-FEB8-42E9-AAD1-0D9351231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25C852-5AAF-4828-8AC9-C65029E9E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3525C852-5AAF-4828-8AC9-C65029E9E5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423A0B-08FC-49A3-AE6D-C29EC1894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1E423A0B-08FC-49A3-AE6D-C29EC1894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661D76-45E9-429B-97ED-435FCABCE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CF661D76-45E9-429B-97ED-435FCABCE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CC795D-8336-4FCA-B4A1-7A5F7CFF1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18CC795D-8336-4FCA-B4A1-7A5F7CFF1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517588-1B31-46FB-A296-4A1DD2EA2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7E517588-1B31-46FB-A296-4A1DD2EA2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AA0C17-BB30-4538-BECB-900C44733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DDAA0C17-BB30-4538-BECB-900C44733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Види</a:t>
            </a:r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інфляції</a:t>
            </a:r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endParaRPr lang="ru-RU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5" name="Picture 3" descr="C:\Users\Администратор\Pictures\Новая папка\v-belarusi-inflyaciya-v-2011-god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0"/>
            <a:ext cx="3571900" cy="20002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4C3D70-188A-4125-A661-11AD541E4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B4C3D70-188A-4125-A661-11AD541E4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9B408-C80C-4EAC-B944-0EE3A60E5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979B408-C80C-4EAC-B944-0EE3A60E5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6E8AF0-9941-4133-AD35-184D05D6F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46E8AF0-9941-4133-AD35-184D05D6F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D313DA-9C08-457B-A436-E8FA9DFA3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0ED313DA-9C08-457B-A436-E8FA9DFA3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5972188" cy="1357322"/>
          </a:xfrm>
        </p:spPr>
        <p:txBody>
          <a:bodyPr>
            <a:noAutofit/>
          </a:bodyPr>
          <a:lstStyle/>
          <a:p>
            <a:pPr algn="ctr"/>
            <a:r>
              <a:rPr lang="ru-RU" sz="4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Види</a:t>
            </a:r>
            <a:r>
              <a:rPr lang="ru-RU" sz="4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</a:t>
            </a:r>
            <a:r>
              <a:rPr lang="ru-RU" sz="4800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інфляції</a:t>
            </a:r>
            <a:r>
              <a:rPr lang="ru-RU" sz="4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 за темпами</a:t>
            </a:r>
            <a:endParaRPr lang="ru-RU" sz="4800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699" name="Picture 3" descr="C:\Users\Администратор\Pictures\Новая папка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42852"/>
            <a:ext cx="2571768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C45656-2449-42C2-8D09-90167B909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94C45656-2449-42C2-8D09-90167B909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94C45656-2449-42C2-8D09-90167B909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8EE66C-AE12-444D-89D6-8A87C642C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B18EE66C-AE12-444D-89D6-8A87C642C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B18EE66C-AE12-444D-89D6-8A87C642C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FF0FF4-814A-45E2-82F0-C6865F520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3AFF0FF4-814A-45E2-82F0-C6865F520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3AFF0FF4-814A-45E2-82F0-C6865F520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771597-2C0F-40A1-8BC6-DA0EDD868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7D771597-2C0F-40A1-8BC6-DA0EDD868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7D771597-2C0F-40A1-8BC6-DA0EDD868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4848F3-DA5B-4247-8802-8218ED492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564848F3-DA5B-4247-8802-8218ED492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564848F3-DA5B-4247-8802-8218ED492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24F3B5-DA42-4BAF-A281-2E2AD9425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4A24F3B5-DA42-4BAF-A281-2E2AD9425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4A24F3B5-DA42-4BAF-A281-2E2AD9425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00034" y="5357826"/>
            <a:ext cx="83582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dirty="0">
                <a:solidFill>
                  <a:srgbClr val="FFFF00"/>
                </a:solidFill>
              </a:rPr>
              <a:t>Поєднання </a:t>
            </a:r>
            <a:r>
              <a:rPr lang="uk-UA" sz="2000" dirty="0">
                <a:solidFill>
                  <a:srgbClr val="FF0000"/>
                </a:solidFill>
              </a:rPr>
              <a:t>збалансованої</a:t>
            </a:r>
            <a:r>
              <a:rPr lang="uk-UA" sz="2000" dirty="0">
                <a:solidFill>
                  <a:srgbClr val="FFFF00"/>
                </a:solidFill>
              </a:rPr>
              <a:t>  та </a:t>
            </a:r>
            <a:r>
              <a:rPr lang="uk-UA" sz="2000" dirty="0">
                <a:solidFill>
                  <a:srgbClr val="FF0000"/>
                </a:solidFill>
              </a:rPr>
              <a:t>прогнозованої</a:t>
            </a:r>
            <a:r>
              <a:rPr lang="uk-UA" sz="2000" dirty="0">
                <a:solidFill>
                  <a:srgbClr val="FFFF00"/>
                </a:solidFill>
              </a:rPr>
              <a:t>  інфляції не наносить особливої шкоди економіці, а </a:t>
            </a:r>
            <a:r>
              <a:rPr lang="uk-UA" sz="2000" dirty="0">
                <a:solidFill>
                  <a:srgbClr val="FF0000"/>
                </a:solidFill>
              </a:rPr>
              <a:t>незбалансована</a:t>
            </a:r>
            <a:r>
              <a:rPr lang="uk-UA" sz="2000" dirty="0">
                <a:solidFill>
                  <a:srgbClr val="FFFF00"/>
                </a:solidFill>
              </a:rPr>
              <a:t>  та не </a:t>
            </a:r>
            <a:r>
              <a:rPr lang="uk-UA" sz="2000" dirty="0">
                <a:solidFill>
                  <a:srgbClr val="FF0000"/>
                </a:solidFill>
              </a:rPr>
              <a:t>прогнозована  </a:t>
            </a:r>
            <a:r>
              <a:rPr lang="uk-UA" sz="2000" dirty="0">
                <a:solidFill>
                  <a:srgbClr val="FFFF00"/>
                </a:solidFill>
              </a:rPr>
              <a:t>небезпечні та загрожують великими витратами в період адаптації.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71472" y="357166"/>
            <a:ext cx="807249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FFFF00"/>
                </a:solidFill>
              </a:rPr>
              <a:t>За </a:t>
            </a:r>
            <a:r>
              <a:rPr lang="uk-UA" sz="2400" dirty="0">
                <a:solidFill>
                  <a:srgbClr val="FFFF00"/>
                </a:solidFill>
              </a:rPr>
              <a:t>ступенем збалансованості зростання цін розрізняють </a:t>
            </a:r>
            <a:r>
              <a:rPr lang="uk-UA" sz="2400" b="1" dirty="0">
                <a:solidFill>
                  <a:srgbClr val="FF0000"/>
                </a:solidFill>
              </a:rPr>
              <a:t>збалансовану та незбалансовану інфляції. </a:t>
            </a:r>
          </a:p>
          <a:p>
            <a:pPr>
              <a:spcBef>
                <a:spcPct val="50000"/>
              </a:spcBef>
            </a:pPr>
            <a:r>
              <a:rPr lang="uk-UA" sz="2400" dirty="0">
                <a:solidFill>
                  <a:srgbClr val="CCFF66"/>
                </a:solidFill>
              </a:rPr>
              <a:t>При збалансованій інфляції ціни різних товарів відносно один одного лишаються незмінними, а при незбалансованій – ціни різних товарів змінюються по відношенню один до одного в різних пропорціях</a:t>
            </a:r>
            <a:r>
              <a:rPr lang="ru-RU" sz="2400" dirty="0">
                <a:solidFill>
                  <a:srgbClr val="CCFF66"/>
                </a:solidFill>
              </a:rPr>
              <a:t>.</a:t>
            </a:r>
          </a:p>
        </p:txBody>
      </p:sp>
      <p:pic>
        <p:nvPicPr>
          <p:cNvPr id="5126" name="Picture 6" descr="kass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ECDB"/>
              </a:clrFrom>
              <a:clrTo>
                <a:srgbClr val="F9EC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3138" y="2214554"/>
            <a:ext cx="1820862" cy="2376487"/>
          </a:xfrm>
          <a:prstGeom prst="rect">
            <a:avLst/>
          </a:prstGeom>
          <a:noFill/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00034" y="3000372"/>
            <a:ext cx="817724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dirty="0">
                <a:solidFill>
                  <a:srgbClr val="FFFF00"/>
                </a:solidFill>
              </a:rPr>
              <a:t>Розрізняють </a:t>
            </a:r>
            <a:r>
              <a:rPr lang="uk-UA" sz="2400" b="1" dirty="0">
                <a:solidFill>
                  <a:srgbClr val="FF0000"/>
                </a:solidFill>
              </a:rPr>
              <a:t>прогнозовану та не прогнозовану інфляції.</a:t>
            </a:r>
            <a:r>
              <a:rPr lang="uk-UA" sz="2400" dirty="0">
                <a:solidFill>
                  <a:srgbClr val="FF0000"/>
                </a:solidFill>
              </a:rPr>
              <a:t> </a:t>
            </a:r>
            <a:r>
              <a:rPr lang="uk-UA" sz="2400" dirty="0" smtClean="0">
                <a:solidFill>
                  <a:srgbClr val="FFFF00"/>
                </a:solidFill>
              </a:rPr>
              <a:t>Прогнозована </a:t>
            </a:r>
            <a:r>
              <a:rPr lang="uk-UA" sz="2400" dirty="0">
                <a:solidFill>
                  <a:srgbClr val="FFFF00"/>
                </a:solidFill>
              </a:rPr>
              <a:t>інфляція - це інфляція, що враховується в очікуваннях та поведінці економічних суб'єктів, не прогнозована є неочікуваною для населення, адже фактичний темп зростання рівня цін перевищує очікуваний 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build="p"/>
      <p:bldP spid="5124" grpId="0" build="p"/>
      <p:bldP spid="512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250</TotalTime>
  <Words>610</Words>
  <Application>Microsoft Office PowerPoint</Application>
  <PresentationFormat>Экран (4:3)</PresentationFormat>
  <Paragraphs>151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Поток</vt:lpstr>
      <vt:lpstr>Формула</vt:lpstr>
      <vt:lpstr>Image</vt:lpstr>
      <vt:lpstr>Інфляція  як макроекономічне явище</vt:lpstr>
      <vt:lpstr>Слайд 2</vt:lpstr>
      <vt:lpstr>Причини інфляції :</vt:lpstr>
      <vt:lpstr>Причини зростання цін</vt:lpstr>
      <vt:lpstr>Слайд 5</vt:lpstr>
      <vt:lpstr>Слайд 6</vt:lpstr>
      <vt:lpstr>Види інфляції </vt:lpstr>
      <vt:lpstr>Види інфляції за темпами</vt:lpstr>
      <vt:lpstr>Слайд 9</vt:lpstr>
      <vt:lpstr>Інфляція в Україні </vt:lpstr>
      <vt:lpstr>Індекси цін за секторами економіки України за 2002-2011 роки</vt:lpstr>
      <vt:lpstr>Наслідки інфляції</vt:lpstr>
      <vt:lpstr>Слайд 13</vt:lpstr>
      <vt:lpstr>Можливі способи подолання інфляції</vt:lpstr>
      <vt:lpstr>Виконавці  презентації</vt:lpstr>
      <vt:lpstr>Використана література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Інфляція , як макроекономічне явище</dc:title>
  <dc:creator>Pasha-Hard</dc:creator>
  <cp:lastModifiedBy>Школа</cp:lastModifiedBy>
  <cp:revision>28</cp:revision>
  <dcterms:created xsi:type="dcterms:W3CDTF">2013-02-06T14:23:39Z</dcterms:created>
  <dcterms:modified xsi:type="dcterms:W3CDTF">2013-02-14T07:41:02Z</dcterms:modified>
</cp:coreProperties>
</file>