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7"/>
  </p:notesMasterIdLst>
  <p:sldIdLst>
    <p:sldId id="256" r:id="rId4"/>
    <p:sldId id="257" r:id="rId5"/>
    <p:sldId id="258" r:id="rId6"/>
    <p:sldId id="259" r:id="rId7"/>
    <p:sldId id="261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0" r:id="rId16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1pPr>
    <a:lvl2pPr marL="742950" indent="-28575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2pPr>
    <a:lvl3pPr marL="11430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3pPr>
    <a:lvl4pPr marL="16002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4pPr>
    <a:lvl5pPr marL="2057400" indent="-228600" algn="l" defTabSz="449263" rtl="0" fontAlgn="base" hangingPunct="0">
      <a:lnSpc>
        <a:spcPct val="94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defRPr>
            </a:lvl1pPr>
          </a:lstStyle>
          <a:p>
            <a:fld id="{CA913BCA-167B-49E7-BC9F-C565CDCC0EC8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8DEE0BE9-967D-4A03-90FA-092DFC7A36FE}" type="slidenum"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1</a:t>
            </a:fld>
            <a:endParaRPr lang="uk-UA" altLang="ru-RU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8435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D0070F3E-4B99-4DE1-A939-30234B2FEA65}" type="slidenum"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2</a:t>
            </a:fld>
            <a:endParaRPr lang="uk-UA" altLang="ru-RU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19459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866BFB42-DF47-4246-B294-2CC5E77ACB89}" type="slidenum"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3</a:t>
            </a:fld>
            <a:endParaRPr lang="uk-UA" altLang="ru-RU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0483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D27AA383-38CC-4731-9260-9AB8517BCC32}" type="slidenum"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4</a:t>
            </a:fld>
            <a:endParaRPr lang="uk-UA" altLang="ru-RU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1507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/>
            <a:fld id="{AF377DB1-9969-4F78-8B6A-C24EE9D4D23C}" type="slidenum">
              <a:rPr lang="uk-UA" altLang="ru-RU">
                <a:solidFill>
                  <a:srgbClr val="000000"/>
                </a:solidFill>
                <a:latin typeface="Times New Roman" panose="02020603050405020304" pitchFamily="18" charset="0"/>
                <a:cs typeface="DejaVu Sans" charset="0"/>
              </a:rPr>
              <a:pPr eaLnBrk="1"/>
              <a:t>5</a:t>
            </a:fld>
            <a:endParaRPr lang="uk-UA" altLang="ru-RU">
              <a:solidFill>
                <a:srgbClr val="000000"/>
              </a:solidFill>
              <a:latin typeface="Times New Roman" panose="02020603050405020304" pitchFamily="18" charset="0"/>
              <a:cs typeface="DejaVu Sans" charset="0"/>
            </a:endParaRPr>
          </a:p>
        </p:txBody>
      </p:sp>
      <p:sp>
        <p:nvSpPr>
          <p:cNvPr id="22531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607A5-22FF-4466-B0A2-47AA7EEE7AB9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503C6-DE8C-4ADC-8199-0B39A94BDC31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01358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57F12-DAFA-4303-89EF-B5FC4149F1D1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B4520-5A3B-40AE-9451-D8E4453A4441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40667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2113" y="360363"/>
            <a:ext cx="2093912" cy="5219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0363"/>
            <a:ext cx="6132513" cy="5219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5EF05-AE7C-48DE-B893-3942F5B20A02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926348-0293-436D-8972-4A7EE5C88E96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35365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925" y="360363"/>
            <a:ext cx="7404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D4ECF-607A-48C6-AE5A-7724938A2A75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606F8-0F7C-4C93-BBCC-912C5592768B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4178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D876C-CC54-47E7-ACDC-5878662D0F9C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A6384-36F7-476D-8C14-CB072589B3E7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98179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9E457-3E0C-4268-B842-844E251B3948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B48D-118B-4282-8ECF-31A03E013256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865932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966D1-C2E2-4E84-86F0-DB248DA80CB6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9BBC2-D2F4-43FD-AAFD-0D59A25FEC5E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631170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629F2-B840-489A-B58D-66675E1A6965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80B82-0D24-431A-A27F-13ABD5B559F4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969713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CAE3A-25AB-41ED-AF8A-983EF59675F2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3D7FD5-1028-41BD-ACC3-8BA55F06C327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920380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D48F0-3985-4A80-9719-A06FD46593C1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0BF75-BE6C-4413-8702-4B82BC61F6A5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504840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0EEAA-0B82-4C04-A2AA-B365FEFD3AE8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46E66-08AE-4B43-832A-3E56B21F797C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91705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78F3C-4056-4395-B13D-CFF55A7016FF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A48F3-1A84-4C21-B57B-5F6DEFD2DCC8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650361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49F5F-8F58-448B-899F-4155B0CCEA9E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E8CD3-C283-456E-91A3-F79BB08F81FC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351674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38BA9-F921-49AE-AF53-2373E30BC950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7BD47B-F6DF-471A-B50B-9FDF1589DECA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772625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BA6F9-4988-413B-A153-A4E42D6C6A2F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E1984-009B-450F-BFFB-A34AEADD16C4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426323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9613" y="274638"/>
            <a:ext cx="187325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5100" y="274638"/>
            <a:ext cx="5472113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5508E-52FD-45DD-84DC-744E8CE1D3D0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EFC5E8-59F7-4B24-93AE-02D135C7855D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24720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0F2A0-0EA6-4E14-AE72-9E7E080EB090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959533-2807-4735-BCC7-8D1F94DA3F18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83586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1D64E-3B9B-4719-B789-6DDF23AA768E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BF65F-4265-4EC2-92AC-5AA4FEFC4B8A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146724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9B81F-6309-444E-99E1-F34DE7F872A4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0DB5C-66B0-458F-A8E3-D303EC9ED182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2907088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6D4DF-1736-4A60-BF2A-09000928B685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50BF0-A3EE-41E4-BA33-AF6AA27721D6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593392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4E83F-F3F4-4E7A-8D61-283F3F8FAFC8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12B1CA-5A22-49F8-854B-AF8554272A59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015219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0603A-52F3-4066-B827-343BFE354DEC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8170C-C03A-4E49-96D1-46767FF1C68B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799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46A2B-86BB-4B39-8FFD-610177A25F4A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C4A61-3F2C-490A-9B0F-DD6C2BAC34BF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101316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A1ED5-D3BF-446A-850C-185C6852A080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E4883-628F-4CF9-900A-63CF2BB2D8CE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9229781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55471-7568-49B4-B46C-D1BC4C99DCC3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7FA6BE-4181-4414-B7B6-B6BD51BA8560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386511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5E7B9-B2BD-4E20-8FBB-F111DBDB08A5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329A8-78B5-4FAC-9B9E-45966718C314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7906415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48EED-1669-4AC2-9784-8EFDE02E2236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EBAB9-B345-4F66-B410-0D641CD10FDB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9452505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8104A-EB9E-4C60-B080-8634EB77E121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62268-F87A-454C-B0BD-263B3F1D462A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68404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9868D-E258-47D8-A25B-DB24B96FD8B9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99CBE7-5362-4B22-B735-A50F41516337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379320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FFA20-2018-4D5B-B5D6-2CC83FF2851B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78600A-07CE-42D1-BC36-CB8D59481CFB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1293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FCB8A-C8E9-4756-89C9-528B022E1341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FF2D11-EB84-47FE-BFF4-17A4BC5ACD93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4170882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AF266-9371-416B-8DB7-39361FFC3603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48E7F-E3A1-46C1-8C94-0F766FD45CB5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208799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1360E-DEB6-40AA-A0B1-CD5B9F8AFB38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1E2C1-4CA9-49F6-921B-AA8766F3AF3C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89355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38D9E-F6E6-4688-ABFB-DF59190C7563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FDA2A5-7374-4F0E-A9F0-D59222746852}" type="slidenum">
              <a:rPr lang="uk-UA" altLang="ru-RU"/>
              <a:pPr/>
              <a:t>‹#›</a:t>
            </a:fld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val="142167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38300"/>
              <a:gd name="T13" fmla="*/ 0 h 1638300"/>
              <a:gd name="T14" fmla="*/ 1638300 w 1638300"/>
              <a:gd name="T15" fmla="*/ 1638300 h 163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8300" h="1638300">
                <a:moveTo>
                  <a:pt x="4551" y="2275"/>
                </a:moveTo>
                <a:lnTo>
                  <a:pt x="2276" y="2276"/>
                </a:lnTo>
                <a:lnTo>
                  <a:pt x="0" y="-89"/>
                </a:lnTo>
                <a:lnTo>
                  <a:pt x="4551" y="2275"/>
                </a:lnTo>
                <a:close/>
              </a:path>
            </a:pathLst>
          </a:custGeom>
          <a:solidFill>
            <a:srgbClr val="FCFAF4">
              <a:alpha val="32941"/>
            </a:srgbClr>
          </a:solidFill>
          <a:ln w="3240" cap="flat">
            <a:solidFill>
              <a:srgbClr val="D1C3A0"/>
            </a:solidFill>
            <a:round/>
            <a:headEnd/>
            <a:tailEnd/>
          </a:ln>
          <a:effectLst>
            <a:outerShdw dist="25560" dir="5400000" algn="ctr" rotWithShape="0">
              <a:srgbClr val="000000">
                <a:alpha val="44031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AutoShape 2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custGeom>
            <a:avLst/>
            <a:gdLst>
              <a:gd name="T0" fmla="*/ 1703388 w 1703388"/>
              <a:gd name="T1" fmla="*/ 851694 h 1703387"/>
              <a:gd name="T2" fmla="*/ 851694 w 1703388"/>
              <a:gd name="T3" fmla="*/ 1703387 h 1703387"/>
              <a:gd name="T4" fmla="*/ 0 w 1703388"/>
              <a:gd name="T5" fmla="*/ 851694 h 1703387"/>
              <a:gd name="T6" fmla="*/ 851694 w 1703388"/>
              <a:gd name="T7" fmla="*/ 0 h 17033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703388"/>
              <a:gd name="T13" fmla="*/ 0 h 1703387"/>
              <a:gd name="T14" fmla="*/ 1703388 w 1703388"/>
              <a:gd name="T15" fmla="*/ 1703387 h 17033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3388" h="1703387">
                <a:moveTo>
                  <a:pt x="0" y="2366"/>
                </a:moveTo>
                <a:lnTo>
                  <a:pt x="2366" y="2366"/>
                </a:lnTo>
                <a:lnTo>
                  <a:pt x="180" y="90"/>
                </a:lnTo>
                <a:lnTo>
                  <a:pt x="2366" y="2366"/>
                </a:lnTo>
                <a:lnTo>
                  <a:pt x="270" y="90"/>
                </a:lnTo>
                <a:lnTo>
                  <a:pt x="0" y="2366"/>
                </a:lnTo>
                <a:close/>
              </a:path>
            </a:pathLst>
          </a:custGeom>
          <a:noFill/>
          <a:ln w="27360" cap="flat">
            <a:solidFill>
              <a:srgbClr val="FFF4DD"/>
            </a:solidFill>
            <a:round/>
            <a:headEnd/>
            <a:tailEnd/>
          </a:ln>
          <a:effectLst>
            <a:outerShdw dist="25560" dir="5400000" algn="ctr" rotWithShape="0">
              <a:srgbClr val="AFA68F">
                <a:alpha val="8500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 rot="2340000">
            <a:off x="184150" y="1054100"/>
            <a:ext cx="1125538" cy="1101725"/>
          </a:xfrm>
          <a:custGeom>
            <a:avLst/>
            <a:gdLst>
              <a:gd name="G0" fmla="*/ 1 0 0"/>
              <a:gd name="G1" fmla="+- G0 0 11833"/>
              <a:gd name="G2" fmla="*/ 1 0 0"/>
              <a:gd name="G3" fmla="+- 50000 0 11833"/>
              <a:gd name="G4" fmla="?: G3 11833 50000"/>
              <a:gd name="G5" fmla="?: G1 G2 G3"/>
              <a:gd name="G6" fmla="min 3127 3063"/>
              <a:gd name="G7" fmla="*/ G6 G5 1"/>
              <a:gd name="G8" fmla="*/ G7 1 34464"/>
              <a:gd name="G9" fmla="*/ 3127 1 2"/>
              <a:gd name="G10" fmla="+- G9 0 G8"/>
              <a:gd name="G11" fmla="*/ 3063 1 2"/>
              <a:gd name="G12" fmla="+- G11 0 G8"/>
              <a:gd name="G13" fmla="*/ 1 35987 55552"/>
              <a:gd name="G14" fmla="*/ G13 13024 1"/>
              <a:gd name="G15" fmla="*/ G14 1 52096"/>
              <a:gd name="G16" fmla="cos G9 G15"/>
              <a:gd name="G17" fmla="*/ 1 35987 55552"/>
              <a:gd name="G18" fmla="*/ G17 13024 1"/>
              <a:gd name="G19" fmla="*/ G18 1 52096"/>
              <a:gd name="G20" fmla="sin G11 G19"/>
              <a:gd name="G21" fmla="*/ 3127 1 2"/>
              <a:gd name="G22" fmla="+- G21 0 G16"/>
              <a:gd name="G23" fmla="+- G21 G16 0"/>
              <a:gd name="G24" fmla="*/ 1 0 0"/>
              <a:gd name="G25" fmla="+- G23 0 G24"/>
              <a:gd name="G26" fmla="*/ 3063 1 2"/>
              <a:gd name="G27" fmla="+- G26 0 G20"/>
              <a:gd name="G28" fmla="+- G26 G20 0"/>
              <a:gd name="G29" fmla="*/ 1 0 0"/>
              <a:gd name="G30" fmla="+- G28 0 G29"/>
              <a:gd name="G31" fmla="+- 3063 0 0"/>
              <a:gd name="G32" fmla="+- 3127 0 0"/>
              <a:gd name="G33" fmla="+- 180 0 0"/>
              <a:gd name="G34" fmla="+- 90 0 0"/>
              <a:gd name="G35" fmla="+- 270 0 0"/>
              <a:gd name="G36" fmla="+- 90 0 0"/>
              <a:gd name="G37" fmla="*/ 1 0 0"/>
              <a:gd name="G38" fmla="+- 90 0 0"/>
              <a:gd name="G39" fmla="+- 90 0 0"/>
              <a:gd name="G40" fmla="+- 90 0 0"/>
              <a:gd name="G41" fmla="+- 180 0 0"/>
              <a:gd name="G42" fmla="+- 65446 0 0"/>
              <a:gd name="G43" fmla="+- 90 0 0"/>
              <a:gd name="G44" fmla="+- 65446 0 0"/>
              <a:gd name="G45" fmla="*/ 1 0 0"/>
              <a:gd name="G46" fmla="+- 65446 0 0"/>
              <a:gd name="G47" fmla="+- 270 0 0"/>
              <a:gd name="G48" fmla="+- 6544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532"/>
                </a:moveTo>
                <a:lnTo>
                  <a:pt x="1564" y="1532"/>
                </a:lnTo>
                <a:lnTo>
                  <a:pt x="180" y="90"/>
                </a:lnTo>
                <a:lnTo>
                  <a:pt x="1564" y="1532"/>
                </a:lnTo>
                <a:lnTo>
                  <a:pt x="270" y="90"/>
                </a:lnTo>
                <a:close/>
                <a:moveTo>
                  <a:pt x="1564" y="1532"/>
                </a:moveTo>
                <a:lnTo>
                  <a:pt x="1" y="90"/>
                </a:lnTo>
                <a:lnTo>
                  <a:pt x="1564" y="1532"/>
                </a:lnTo>
                <a:lnTo>
                  <a:pt x="90" y="90"/>
                </a:lnTo>
                <a:lnTo>
                  <a:pt x="3392" y="1532"/>
                </a:lnTo>
                <a:close/>
              </a:path>
            </a:pathLst>
          </a:custGeom>
          <a:gradFill rotWithShape="0">
            <a:gsLst>
              <a:gs pos="0">
                <a:srgbClr val="FEFAF6">
                  <a:alpha val="70999"/>
                </a:srgbClr>
              </a:gs>
              <a:gs pos="100000">
                <a:srgbClr val="EED18E">
                  <a:alpha val="59999"/>
                </a:srgbClr>
              </a:gs>
            </a:gsLst>
            <a:path path="shape">
              <a:fillToRect l="29999" t="29999" r="70001" b="70001"/>
            </a:path>
          </a:gradFill>
          <a:ln w="7200" cap="flat">
            <a:solidFill>
              <a:srgbClr val="C6B792"/>
            </a:solidFill>
            <a:round/>
            <a:headEnd/>
            <a:tailEnd/>
          </a:ln>
          <a:effectLst>
            <a:outerShdw dist="14843" dir="4557825" algn="ctr" rotWithShape="0">
              <a:srgbClr val="595343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custGeom>
            <a:avLst/>
            <a:gdLst>
              <a:gd name="T0" fmla="*/ 8131175 w 8131175"/>
              <a:gd name="T1" fmla="*/ 3429000 h 6858000"/>
              <a:gd name="T2" fmla="*/ 4065588 w 8131175"/>
              <a:gd name="T3" fmla="*/ 6858000 h 6858000"/>
              <a:gd name="T4" fmla="*/ 0 w 8131175"/>
              <a:gd name="T5" fmla="*/ 3429000 h 6858000"/>
              <a:gd name="T6" fmla="*/ 4065588 w 8131175"/>
              <a:gd name="T7" fmla="*/ 0 h 6858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131175"/>
              <a:gd name="T13" fmla="*/ 0 h 6858000"/>
              <a:gd name="T14" fmla="*/ 8131175 w 8131175"/>
              <a:gd name="T15" fmla="*/ 6858000 h 6858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31175" h="6858000">
                <a:moveTo>
                  <a:pt x="0" y="0"/>
                </a:moveTo>
                <a:lnTo>
                  <a:pt x="22587" y="0"/>
                </a:lnTo>
                <a:lnTo>
                  <a:pt x="22587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25560" dir="5400000" algn="ctr" rotWithShape="0">
              <a:srgbClr val="000000">
                <a:alpha val="44031"/>
              </a:srgbClr>
            </a:outerShdw>
          </a:effectLst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AutoShape 5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custGeom>
            <a:avLst/>
            <a:gdLst>
              <a:gd name="T0" fmla="*/ 73025 w 73025"/>
              <a:gd name="T1" fmla="*/ 3429000 h 6858000"/>
              <a:gd name="T2" fmla="*/ 36513 w 73025"/>
              <a:gd name="T3" fmla="*/ 6858000 h 6858000"/>
              <a:gd name="T4" fmla="*/ 0 w 73025"/>
              <a:gd name="T5" fmla="*/ 3429000 h 6858000"/>
              <a:gd name="T6" fmla="*/ 36513 w 73025"/>
              <a:gd name="T7" fmla="*/ 0 h 6858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3025"/>
              <a:gd name="T13" fmla="*/ 0 h 6858000"/>
              <a:gd name="T14" fmla="*/ 73025 w 73025"/>
              <a:gd name="T15" fmla="*/ 6858000 h 6858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025" h="6858000">
                <a:moveTo>
                  <a:pt x="0" y="0"/>
                </a:moveTo>
                <a:lnTo>
                  <a:pt x="203" y="0"/>
                </a:lnTo>
                <a:lnTo>
                  <a:pt x="203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36E62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922338" y="1414463"/>
            <a:ext cx="209550" cy="209550"/>
          </a:xfrm>
          <a:custGeom>
            <a:avLst/>
            <a:gdLst>
              <a:gd name="G0" fmla="*/ 584 1 2"/>
              <a:gd name="G1" fmla="*/ 1 35987 55552"/>
              <a:gd name="G2" fmla="*/ G1 13024 1"/>
              <a:gd name="G3" fmla="*/ G2 1 52096"/>
              <a:gd name="G4" fmla="cos G0 G3"/>
              <a:gd name="G5" fmla="*/ 584 1 2"/>
              <a:gd name="G6" fmla="*/ 1 35987 55552"/>
              <a:gd name="G7" fmla="*/ G6 13024 1"/>
              <a:gd name="G8" fmla="*/ G7 1 52096"/>
              <a:gd name="G9" fmla="sin G5 G8"/>
              <a:gd name="G10" fmla="*/ 584 1 2"/>
              <a:gd name="G11" fmla="+- G10 0 G4"/>
              <a:gd name="G12" fmla="+- G10 G4 0"/>
              <a:gd name="G13" fmla="*/ 1 0 0"/>
              <a:gd name="G14" fmla="+- G12 0 G13"/>
              <a:gd name="G15" fmla="*/ 584 1 2"/>
              <a:gd name="G16" fmla="+- G15 0 G9"/>
              <a:gd name="G17" fmla="+- G15 G9 0"/>
              <a:gd name="G18" fmla="*/ 1 0 0"/>
              <a:gd name="G19" fmla="+- G17 0 G18"/>
              <a:gd name="G20" fmla="+- 584 0 0"/>
              <a:gd name="G21" fmla="+- 584 0 0"/>
              <a:gd name="G22" fmla="+- 180 0 0"/>
              <a:gd name="G23" fmla="+- 90 0 0"/>
              <a:gd name="G24" fmla="+- 270 0 0"/>
              <a:gd name="G25" fmla="+- 90 0 0"/>
              <a:gd name="G26" fmla="*/ 1 0 0"/>
              <a:gd name="G27" fmla="+- 90 0 0"/>
              <a:gd name="G28" fmla="+- 90 0 0"/>
              <a:gd name="G29" fmla="+- 9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292"/>
                </a:moveTo>
                <a:lnTo>
                  <a:pt x="292" y="292"/>
                </a:lnTo>
                <a:lnTo>
                  <a:pt x="180" y="90"/>
                </a:lnTo>
                <a:lnTo>
                  <a:pt x="292" y="292"/>
                </a:lnTo>
                <a:lnTo>
                  <a:pt x="270" y="90"/>
                </a:lnTo>
                <a:close/>
              </a:path>
            </a:pathLst>
          </a:custGeom>
          <a:gradFill rotWithShape="0">
            <a:gsLst>
              <a:gs pos="0">
                <a:srgbClr val="DAF5FE">
                  <a:alpha val="95999"/>
                </a:srgbClr>
              </a:gs>
              <a:gs pos="100000">
                <a:srgbClr val="00AAD4">
                  <a:alpha val="85999"/>
                </a:srgbClr>
              </a:gs>
            </a:gsLst>
            <a:path path="shape">
              <a:fillToRect l="29999" t="29999" r="70001" b="70001"/>
            </a:path>
          </a:gradFill>
          <a:ln w="2160" cap="flat">
            <a:solidFill>
              <a:srgbClr val="308DA4">
                <a:alpha val="59999"/>
              </a:srgbClr>
            </a:solidFill>
            <a:round/>
            <a:headEnd/>
            <a:tailEnd/>
          </a:ln>
          <a:effectLst>
            <a:outerShdw dist="25560" dir="5400000" algn="ctr" rotWithShape="0">
              <a:srgbClr val="000000">
                <a:alpha val="44031"/>
              </a:srgb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1032" name="AutoShape 7"/>
          <p:cNvSpPr>
            <a:spLocks noChangeArrowheads="1"/>
          </p:cNvSpPr>
          <p:nvPr/>
        </p:nvSpPr>
        <p:spPr bwMode="auto">
          <a:xfrm>
            <a:off x="1157288" y="1344613"/>
            <a:ext cx="63500" cy="65087"/>
          </a:xfrm>
          <a:custGeom>
            <a:avLst/>
            <a:gdLst>
              <a:gd name="T0" fmla="*/ 63500 w 63500"/>
              <a:gd name="T1" fmla="*/ 32544 h 65087"/>
              <a:gd name="T2" fmla="*/ 31750 w 63500"/>
              <a:gd name="T3" fmla="*/ 65087 h 65087"/>
              <a:gd name="T4" fmla="*/ 0 w 63500"/>
              <a:gd name="T5" fmla="*/ 32544 h 65087"/>
              <a:gd name="T6" fmla="*/ 31750 w 63500"/>
              <a:gd name="T7" fmla="*/ 0 h 650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63500"/>
              <a:gd name="T13" fmla="*/ 0 h 65087"/>
              <a:gd name="T14" fmla="*/ 63500 w 63500"/>
              <a:gd name="T15" fmla="*/ 65087 h 650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00" h="65087">
                <a:moveTo>
                  <a:pt x="0" y="91"/>
                </a:moveTo>
                <a:lnTo>
                  <a:pt x="88" y="91"/>
                </a:lnTo>
                <a:lnTo>
                  <a:pt x="180" y="90"/>
                </a:lnTo>
                <a:lnTo>
                  <a:pt x="88" y="91"/>
                </a:lnTo>
                <a:lnTo>
                  <a:pt x="270" y="90"/>
                </a:lnTo>
                <a:lnTo>
                  <a:pt x="0" y="91"/>
                </a:lnTo>
                <a:close/>
              </a:path>
            </a:pathLst>
          </a:custGeom>
          <a:noFill/>
          <a:ln w="12600" cap="flat">
            <a:solidFill>
              <a:srgbClr val="317F93">
                <a:alpha val="59999"/>
              </a:srgbClr>
            </a:solidFill>
            <a:round/>
            <a:headEnd/>
            <a:tailEnd/>
          </a:ln>
          <a:effectLst>
            <a:outerShdw dist="25560" dir="5400000" algn="ctr" rotWithShape="0">
              <a:srgbClr val="000000">
                <a:alpha val="44031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3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431925" y="360363"/>
            <a:ext cx="74041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тексту заголовку клацніть мишеюОбразец заголовка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5550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B5A989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15307EE-2DED-4C7B-A7CC-CB46B7AC32F6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1035" name="Text Box 10"/>
          <p:cNvSpPr txBox="1">
            <a:spLocks noChangeArrowheads="1"/>
          </p:cNvSpPr>
          <p:nvPr/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5550"/>
            <a:ext cx="4556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</a:tabLst>
              <a:defRPr sz="1200">
                <a:solidFill>
                  <a:srgbClr val="B5A989"/>
                </a:solidFill>
                <a:latin typeface="Gill Sans MT" panose="020B0502020104020203" pitchFamily="34" charset="0"/>
                <a:cs typeface="DejaVu Sans" charset="0"/>
              </a:defRPr>
            </a:lvl1pPr>
          </a:lstStyle>
          <a:p>
            <a:fld id="{96AD01DD-97C0-4480-97D4-CF43EF3B87B4}" type="slidenum">
              <a:rPr lang="uk-UA" altLang="ru-RU"/>
              <a:pPr/>
              <a:t>‹#›</a:t>
            </a:fld>
            <a:endParaRPr lang="uk-UA" altLang="ru-RU"/>
          </a:p>
        </p:txBody>
      </p:sp>
      <p:sp>
        <p:nvSpPr>
          <p:cNvPr id="1037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06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редагування структури клацніть мишею</a:t>
            </a:r>
          </a:p>
          <a:p>
            <a:pPr lvl="1"/>
            <a:r>
              <a:rPr lang="en-GB" altLang="ru-RU" smtClean="0"/>
              <a:t>Другий рівень структури</a:t>
            </a:r>
          </a:p>
          <a:p>
            <a:pPr lvl="2"/>
            <a:r>
              <a:rPr lang="en-GB" altLang="ru-RU" smtClean="0"/>
              <a:t>Третій рівень структури</a:t>
            </a:r>
          </a:p>
          <a:p>
            <a:pPr lvl="3"/>
            <a:r>
              <a:rPr lang="en-GB" altLang="ru-RU" smtClean="0"/>
              <a:t>Четвертий рівень структури</a:t>
            </a:r>
          </a:p>
          <a:p>
            <a:pPr lvl="4"/>
            <a:r>
              <a:rPr lang="en-GB" altLang="ru-RU" smtClean="0"/>
              <a:t>П'ятий рівень структури</a:t>
            </a:r>
          </a:p>
          <a:p>
            <a:pPr lvl="4"/>
            <a:r>
              <a:rPr lang="en-GB" altLang="ru-RU" smtClean="0"/>
              <a:t>Шостий рівень структури</a:t>
            </a:r>
          </a:p>
          <a:p>
            <a:pPr lvl="4"/>
            <a:r>
              <a:rPr lang="en-GB" altLang="ru-RU" smtClean="0"/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/>
  <p:txStyles>
    <p:titleStyle>
      <a:lvl1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38300"/>
              <a:gd name="T13" fmla="*/ 0 h 1638300"/>
              <a:gd name="T14" fmla="*/ 1638300 w 1638300"/>
              <a:gd name="T15" fmla="*/ 1638300 h 163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8300" h="1638300">
                <a:moveTo>
                  <a:pt x="4551" y="2275"/>
                </a:moveTo>
                <a:lnTo>
                  <a:pt x="2276" y="2276"/>
                </a:lnTo>
                <a:lnTo>
                  <a:pt x="0" y="-89"/>
                </a:lnTo>
                <a:lnTo>
                  <a:pt x="4551" y="2275"/>
                </a:lnTo>
                <a:close/>
              </a:path>
            </a:pathLst>
          </a:custGeom>
          <a:solidFill>
            <a:srgbClr val="FCFAF4">
              <a:alpha val="32941"/>
            </a:srgbClr>
          </a:solidFill>
          <a:ln w="3240" cap="flat">
            <a:solidFill>
              <a:srgbClr val="D1C3A0"/>
            </a:solidFill>
            <a:round/>
            <a:headEnd/>
            <a:tailEnd/>
          </a:ln>
          <a:effectLst>
            <a:outerShdw dist="25560" dir="5400000" algn="ctr" rotWithShape="0">
              <a:srgbClr val="000000">
                <a:alpha val="44031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custGeom>
            <a:avLst/>
            <a:gdLst>
              <a:gd name="T0" fmla="*/ 1703388 w 1703388"/>
              <a:gd name="T1" fmla="*/ 851694 h 1703387"/>
              <a:gd name="T2" fmla="*/ 851694 w 1703388"/>
              <a:gd name="T3" fmla="*/ 1703387 h 1703387"/>
              <a:gd name="T4" fmla="*/ 0 w 1703388"/>
              <a:gd name="T5" fmla="*/ 851694 h 1703387"/>
              <a:gd name="T6" fmla="*/ 851694 w 1703388"/>
              <a:gd name="T7" fmla="*/ 0 h 17033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703388"/>
              <a:gd name="T13" fmla="*/ 0 h 1703387"/>
              <a:gd name="T14" fmla="*/ 1703388 w 1703388"/>
              <a:gd name="T15" fmla="*/ 1703387 h 17033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3388" h="1703387">
                <a:moveTo>
                  <a:pt x="0" y="2366"/>
                </a:moveTo>
                <a:lnTo>
                  <a:pt x="2366" y="2366"/>
                </a:lnTo>
                <a:lnTo>
                  <a:pt x="180" y="90"/>
                </a:lnTo>
                <a:lnTo>
                  <a:pt x="2366" y="2366"/>
                </a:lnTo>
                <a:lnTo>
                  <a:pt x="270" y="90"/>
                </a:lnTo>
                <a:lnTo>
                  <a:pt x="0" y="2366"/>
                </a:lnTo>
                <a:close/>
              </a:path>
            </a:pathLst>
          </a:custGeom>
          <a:noFill/>
          <a:ln w="27360" cap="flat">
            <a:solidFill>
              <a:srgbClr val="FFF4DD"/>
            </a:solidFill>
            <a:round/>
            <a:headEnd/>
            <a:tailEnd/>
          </a:ln>
          <a:effectLst>
            <a:outerShdw dist="25560" dir="5400000" algn="ctr" rotWithShape="0">
              <a:srgbClr val="AFA68F">
                <a:alpha val="8500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 rot="2340000">
            <a:off x="184150" y="1054100"/>
            <a:ext cx="1125538" cy="1101725"/>
          </a:xfrm>
          <a:custGeom>
            <a:avLst/>
            <a:gdLst>
              <a:gd name="G0" fmla="*/ 1 0 0"/>
              <a:gd name="G1" fmla="+- G0 0 11833"/>
              <a:gd name="G2" fmla="*/ 1 0 0"/>
              <a:gd name="G3" fmla="+- 50000 0 11833"/>
              <a:gd name="G4" fmla="?: G3 11833 50000"/>
              <a:gd name="G5" fmla="?: G1 G2 G3"/>
              <a:gd name="G6" fmla="min 3127 3063"/>
              <a:gd name="G7" fmla="*/ G6 G5 1"/>
              <a:gd name="G8" fmla="*/ G7 1 34464"/>
              <a:gd name="G9" fmla="*/ 3127 1 2"/>
              <a:gd name="G10" fmla="+- G9 0 G8"/>
              <a:gd name="G11" fmla="*/ 3063 1 2"/>
              <a:gd name="G12" fmla="+- G11 0 G8"/>
              <a:gd name="G13" fmla="*/ 1 35987 55552"/>
              <a:gd name="G14" fmla="*/ G13 13024 1"/>
              <a:gd name="G15" fmla="*/ G14 1 52096"/>
              <a:gd name="G16" fmla="cos G9 G15"/>
              <a:gd name="G17" fmla="*/ 1 35987 55552"/>
              <a:gd name="G18" fmla="*/ G17 13024 1"/>
              <a:gd name="G19" fmla="*/ G18 1 52096"/>
              <a:gd name="G20" fmla="sin G11 G19"/>
              <a:gd name="G21" fmla="*/ 3127 1 2"/>
              <a:gd name="G22" fmla="+- G21 0 G16"/>
              <a:gd name="G23" fmla="+- G21 G16 0"/>
              <a:gd name="G24" fmla="*/ 1 0 0"/>
              <a:gd name="G25" fmla="+- G23 0 G24"/>
              <a:gd name="G26" fmla="*/ 3063 1 2"/>
              <a:gd name="G27" fmla="+- G26 0 G20"/>
              <a:gd name="G28" fmla="+- G26 G20 0"/>
              <a:gd name="G29" fmla="*/ 1 0 0"/>
              <a:gd name="G30" fmla="+- G28 0 G29"/>
              <a:gd name="G31" fmla="+- 3063 0 0"/>
              <a:gd name="G32" fmla="+- 3127 0 0"/>
              <a:gd name="G33" fmla="+- 180 0 0"/>
              <a:gd name="G34" fmla="+- 90 0 0"/>
              <a:gd name="G35" fmla="+- 270 0 0"/>
              <a:gd name="G36" fmla="+- 90 0 0"/>
              <a:gd name="G37" fmla="*/ 1 0 0"/>
              <a:gd name="G38" fmla="+- 90 0 0"/>
              <a:gd name="G39" fmla="+- 90 0 0"/>
              <a:gd name="G40" fmla="+- 90 0 0"/>
              <a:gd name="G41" fmla="+- 180 0 0"/>
              <a:gd name="G42" fmla="+- 65446 0 0"/>
              <a:gd name="G43" fmla="+- 90 0 0"/>
              <a:gd name="G44" fmla="+- 65446 0 0"/>
              <a:gd name="G45" fmla="*/ 1 0 0"/>
              <a:gd name="G46" fmla="+- 65446 0 0"/>
              <a:gd name="G47" fmla="+- 270 0 0"/>
              <a:gd name="G48" fmla="+- 6544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532"/>
                </a:moveTo>
                <a:lnTo>
                  <a:pt x="1564" y="1532"/>
                </a:lnTo>
                <a:lnTo>
                  <a:pt x="180" y="90"/>
                </a:lnTo>
                <a:lnTo>
                  <a:pt x="1564" y="1532"/>
                </a:lnTo>
                <a:lnTo>
                  <a:pt x="270" y="90"/>
                </a:lnTo>
                <a:close/>
                <a:moveTo>
                  <a:pt x="1564" y="1532"/>
                </a:moveTo>
                <a:lnTo>
                  <a:pt x="1" y="90"/>
                </a:lnTo>
                <a:lnTo>
                  <a:pt x="1564" y="1532"/>
                </a:lnTo>
                <a:lnTo>
                  <a:pt x="90" y="90"/>
                </a:lnTo>
                <a:lnTo>
                  <a:pt x="3392" y="1532"/>
                </a:lnTo>
                <a:close/>
              </a:path>
            </a:pathLst>
          </a:custGeom>
          <a:gradFill rotWithShape="0">
            <a:gsLst>
              <a:gs pos="0">
                <a:srgbClr val="FEFAF6">
                  <a:alpha val="70999"/>
                </a:srgbClr>
              </a:gs>
              <a:gs pos="100000">
                <a:srgbClr val="EED18E">
                  <a:alpha val="59999"/>
                </a:srgbClr>
              </a:gs>
            </a:gsLst>
            <a:path path="shape">
              <a:fillToRect l="29999" t="29999" r="70001" b="70001"/>
            </a:path>
          </a:gradFill>
          <a:ln w="7200" cap="flat">
            <a:solidFill>
              <a:srgbClr val="C6B792"/>
            </a:solidFill>
            <a:round/>
            <a:headEnd/>
            <a:tailEnd/>
          </a:ln>
          <a:effectLst>
            <a:outerShdw dist="14843" dir="4557825" algn="ctr" rotWithShape="0">
              <a:srgbClr val="595343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custGeom>
            <a:avLst/>
            <a:gdLst>
              <a:gd name="T0" fmla="*/ 8131175 w 8131175"/>
              <a:gd name="T1" fmla="*/ 3429000 h 6858000"/>
              <a:gd name="T2" fmla="*/ 4065588 w 8131175"/>
              <a:gd name="T3" fmla="*/ 6858000 h 6858000"/>
              <a:gd name="T4" fmla="*/ 0 w 8131175"/>
              <a:gd name="T5" fmla="*/ 3429000 h 6858000"/>
              <a:gd name="T6" fmla="*/ 4065588 w 8131175"/>
              <a:gd name="T7" fmla="*/ 0 h 6858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131175"/>
              <a:gd name="T13" fmla="*/ 0 h 6858000"/>
              <a:gd name="T14" fmla="*/ 8131175 w 8131175"/>
              <a:gd name="T15" fmla="*/ 6858000 h 6858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31175" h="6858000">
                <a:moveTo>
                  <a:pt x="0" y="0"/>
                </a:moveTo>
                <a:lnTo>
                  <a:pt x="22587" y="0"/>
                </a:lnTo>
                <a:lnTo>
                  <a:pt x="22587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25560" dir="5400000" algn="ctr" rotWithShape="0">
              <a:srgbClr val="000000">
                <a:alpha val="44031"/>
              </a:srgbClr>
            </a:outerShdw>
          </a:effectLst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custGeom>
            <a:avLst/>
            <a:gdLst>
              <a:gd name="T0" fmla="*/ 73025 w 73025"/>
              <a:gd name="T1" fmla="*/ 3429000 h 6858000"/>
              <a:gd name="T2" fmla="*/ 36513 w 73025"/>
              <a:gd name="T3" fmla="*/ 6858000 h 6858000"/>
              <a:gd name="T4" fmla="*/ 0 w 73025"/>
              <a:gd name="T5" fmla="*/ 3429000 h 6858000"/>
              <a:gd name="T6" fmla="*/ 36513 w 73025"/>
              <a:gd name="T7" fmla="*/ 0 h 6858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3025"/>
              <a:gd name="T13" fmla="*/ 0 h 6858000"/>
              <a:gd name="T14" fmla="*/ 73025 w 73025"/>
              <a:gd name="T15" fmla="*/ 6858000 h 6858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025" h="6858000">
                <a:moveTo>
                  <a:pt x="0" y="0"/>
                </a:moveTo>
                <a:lnTo>
                  <a:pt x="203" y="0"/>
                </a:lnTo>
                <a:lnTo>
                  <a:pt x="203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36E62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274638"/>
            <a:ext cx="749776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тексту заголовку клацніть мишеюОбразец заголовка</a:t>
            </a:r>
          </a:p>
        </p:txBody>
      </p:sp>
      <p:sp>
        <p:nvSpPr>
          <p:cNvPr id="205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редагування структури клацніть мишею</a:t>
            </a:r>
          </a:p>
          <a:p>
            <a:pPr lvl="1"/>
            <a:r>
              <a:rPr lang="en-GB" altLang="ru-RU" smtClean="0"/>
              <a:t>Другий рівень структури</a:t>
            </a:r>
          </a:p>
          <a:p>
            <a:pPr lvl="2"/>
            <a:r>
              <a:rPr lang="en-GB" altLang="ru-RU" smtClean="0"/>
              <a:t>Третій рівень структури</a:t>
            </a:r>
          </a:p>
          <a:p>
            <a:pPr lvl="3"/>
            <a:r>
              <a:rPr lang="en-GB" altLang="ru-RU" smtClean="0"/>
              <a:t>Четвертий рівень структури</a:t>
            </a:r>
          </a:p>
          <a:p>
            <a:pPr lvl="4"/>
            <a:r>
              <a:rPr lang="en-GB" altLang="ru-RU" smtClean="0"/>
              <a:t>П'ятий рівень структури</a:t>
            </a:r>
          </a:p>
          <a:p>
            <a:pPr lvl="4"/>
            <a:r>
              <a:rPr lang="en-GB" altLang="ru-RU" smtClean="0"/>
              <a:t>Шостий рівень структури</a:t>
            </a:r>
          </a:p>
          <a:p>
            <a:pPr lvl="0"/>
            <a:r>
              <a:rPr lang="en-GB" altLang="ru-RU" smtClean="0"/>
              <a:t>Сьомий рівень структуриОбразец текста</a:t>
            </a:r>
          </a:p>
          <a:p>
            <a:pPr lvl="1"/>
            <a:r>
              <a:rPr lang="en-GB" altLang="ru-RU" smtClean="0"/>
              <a:t>Второй уровень</a:t>
            </a:r>
          </a:p>
          <a:p>
            <a:pPr lvl="2"/>
            <a:r>
              <a:rPr lang="en-GB" altLang="ru-RU" smtClean="0"/>
              <a:t>Третий уровень</a:t>
            </a:r>
          </a:p>
          <a:p>
            <a:pPr lvl="3"/>
            <a:r>
              <a:rPr lang="en-GB" altLang="ru-RU" smtClean="0"/>
              <a:t>Четвертый уровень</a:t>
            </a:r>
          </a:p>
          <a:p>
            <a:pPr lvl="4"/>
            <a:r>
              <a:rPr lang="en-GB" altLang="ru-RU" smtClean="0"/>
              <a:t>Пятый уровень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5550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B5A989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BDAAC150-F99F-47C0-A2D5-08A5F512A7F5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5550"/>
            <a:ext cx="4556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</a:tabLst>
              <a:defRPr sz="1200">
                <a:solidFill>
                  <a:srgbClr val="B5A989"/>
                </a:solidFill>
                <a:latin typeface="Gill Sans MT" panose="020B0502020104020203" pitchFamily="34" charset="0"/>
                <a:cs typeface="DejaVu Sans" charset="0"/>
              </a:defRPr>
            </a:lvl1pPr>
          </a:lstStyle>
          <a:p>
            <a:fld id="{44546372-75D8-48D3-8240-415DD87448EC}" type="slidenum">
              <a:rPr lang="uk-UA" altLang="ru-RU"/>
              <a:pPr/>
              <a:t>‹#›</a:t>
            </a:fld>
            <a:endParaRPr lang="uk-UA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 hidden="1"/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638300"/>
              <a:gd name="T13" fmla="*/ 0 h 1638300"/>
              <a:gd name="T14" fmla="*/ 1638300 w 1638300"/>
              <a:gd name="T15" fmla="*/ 1638300 h 16383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38300" h="1638300">
                <a:moveTo>
                  <a:pt x="4551" y="2275"/>
                </a:moveTo>
                <a:lnTo>
                  <a:pt x="2276" y="2276"/>
                </a:lnTo>
                <a:lnTo>
                  <a:pt x="0" y="-89"/>
                </a:lnTo>
                <a:lnTo>
                  <a:pt x="4551" y="2275"/>
                </a:lnTo>
                <a:close/>
              </a:path>
            </a:pathLst>
          </a:custGeom>
          <a:solidFill>
            <a:srgbClr val="FCFAF4">
              <a:alpha val="32941"/>
            </a:srgbClr>
          </a:solidFill>
          <a:ln w="3240" cap="flat">
            <a:solidFill>
              <a:srgbClr val="D1C3A0"/>
            </a:solidFill>
            <a:round/>
            <a:headEnd/>
            <a:tailEnd/>
          </a:ln>
          <a:effectLst>
            <a:outerShdw dist="25560" dir="5400000" algn="ctr" rotWithShape="0">
              <a:srgbClr val="000000">
                <a:alpha val="44031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2" hidden="1"/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custGeom>
            <a:avLst/>
            <a:gdLst>
              <a:gd name="T0" fmla="*/ 1703388 w 1703388"/>
              <a:gd name="T1" fmla="*/ 851694 h 1703387"/>
              <a:gd name="T2" fmla="*/ 851694 w 1703388"/>
              <a:gd name="T3" fmla="*/ 1703387 h 1703387"/>
              <a:gd name="T4" fmla="*/ 0 w 1703388"/>
              <a:gd name="T5" fmla="*/ 851694 h 1703387"/>
              <a:gd name="T6" fmla="*/ 851694 w 1703388"/>
              <a:gd name="T7" fmla="*/ 0 h 170338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1703388"/>
              <a:gd name="T13" fmla="*/ 0 h 1703387"/>
              <a:gd name="T14" fmla="*/ 1703388 w 1703388"/>
              <a:gd name="T15" fmla="*/ 1703387 h 17033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03388" h="1703387">
                <a:moveTo>
                  <a:pt x="0" y="2366"/>
                </a:moveTo>
                <a:lnTo>
                  <a:pt x="2366" y="2366"/>
                </a:lnTo>
                <a:lnTo>
                  <a:pt x="180" y="90"/>
                </a:lnTo>
                <a:lnTo>
                  <a:pt x="2366" y="2366"/>
                </a:lnTo>
                <a:lnTo>
                  <a:pt x="270" y="90"/>
                </a:lnTo>
                <a:lnTo>
                  <a:pt x="0" y="2366"/>
                </a:lnTo>
                <a:close/>
              </a:path>
            </a:pathLst>
          </a:custGeom>
          <a:noFill/>
          <a:ln w="27360" cap="flat">
            <a:solidFill>
              <a:srgbClr val="FFF4DD"/>
            </a:solidFill>
            <a:round/>
            <a:headEnd/>
            <a:tailEnd/>
          </a:ln>
          <a:effectLst>
            <a:outerShdw dist="25560" dir="5400000" algn="ctr" rotWithShape="0">
              <a:srgbClr val="AFA68F">
                <a:alpha val="8500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AutoShape 3" hidden="1"/>
          <p:cNvSpPr>
            <a:spLocks noChangeArrowheads="1"/>
          </p:cNvSpPr>
          <p:nvPr/>
        </p:nvSpPr>
        <p:spPr bwMode="auto">
          <a:xfrm rot="2340000">
            <a:off x="184150" y="1054100"/>
            <a:ext cx="1125538" cy="1101725"/>
          </a:xfrm>
          <a:custGeom>
            <a:avLst/>
            <a:gdLst>
              <a:gd name="G0" fmla="*/ 1 0 0"/>
              <a:gd name="G1" fmla="+- G0 0 11833"/>
              <a:gd name="G2" fmla="*/ 1 0 0"/>
              <a:gd name="G3" fmla="+- 50000 0 11833"/>
              <a:gd name="G4" fmla="?: G3 11833 50000"/>
              <a:gd name="G5" fmla="?: G1 G2 G3"/>
              <a:gd name="G6" fmla="min 3127 3063"/>
              <a:gd name="G7" fmla="*/ G6 G5 1"/>
              <a:gd name="G8" fmla="*/ G7 1 34464"/>
              <a:gd name="G9" fmla="*/ 3127 1 2"/>
              <a:gd name="G10" fmla="+- G9 0 G8"/>
              <a:gd name="G11" fmla="*/ 3063 1 2"/>
              <a:gd name="G12" fmla="+- G11 0 G8"/>
              <a:gd name="G13" fmla="*/ 1 35987 55552"/>
              <a:gd name="G14" fmla="*/ G13 13024 1"/>
              <a:gd name="G15" fmla="*/ G14 1 52096"/>
              <a:gd name="G16" fmla="cos G9 G15"/>
              <a:gd name="G17" fmla="*/ 1 35987 55552"/>
              <a:gd name="G18" fmla="*/ G17 13024 1"/>
              <a:gd name="G19" fmla="*/ G18 1 52096"/>
              <a:gd name="G20" fmla="sin G11 G19"/>
              <a:gd name="G21" fmla="*/ 3127 1 2"/>
              <a:gd name="G22" fmla="+- G21 0 G16"/>
              <a:gd name="G23" fmla="+- G21 G16 0"/>
              <a:gd name="G24" fmla="*/ 1 0 0"/>
              <a:gd name="G25" fmla="+- G23 0 G24"/>
              <a:gd name="G26" fmla="*/ 3063 1 2"/>
              <a:gd name="G27" fmla="+- G26 0 G20"/>
              <a:gd name="G28" fmla="+- G26 G20 0"/>
              <a:gd name="G29" fmla="*/ 1 0 0"/>
              <a:gd name="G30" fmla="+- G28 0 G29"/>
              <a:gd name="G31" fmla="+- 3063 0 0"/>
              <a:gd name="G32" fmla="+- 3127 0 0"/>
              <a:gd name="G33" fmla="+- 180 0 0"/>
              <a:gd name="G34" fmla="+- 90 0 0"/>
              <a:gd name="G35" fmla="+- 270 0 0"/>
              <a:gd name="G36" fmla="+- 90 0 0"/>
              <a:gd name="G37" fmla="*/ 1 0 0"/>
              <a:gd name="G38" fmla="+- 90 0 0"/>
              <a:gd name="G39" fmla="+- 90 0 0"/>
              <a:gd name="G40" fmla="+- 90 0 0"/>
              <a:gd name="G41" fmla="+- 180 0 0"/>
              <a:gd name="G42" fmla="+- 65446 0 0"/>
              <a:gd name="G43" fmla="+- 90 0 0"/>
              <a:gd name="G44" fmla="+- 65446 0 0"/>
              <a:gd name="G45" fmla="*/ 1 0 0"/>
              <a:gd name="G46" fmla="+- 65446 0 0"/>
              <a:gd name="G47" fmla="+- 270 0 0"/>
              <a:gd name="G48" fmla="+- 6544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1532"/>
                </a:moveTo>
                <a:lnTo>
                  <a:pt x="1564" y="1532"/>
                </a:lnTo>
                <a:lnTo>
                  <a:pt x="180" y="90"/>
                </a:lnTo>
                <a:lnTo>
                  <a:pt x="1564" y="1532"/>
                </a:lnTo>
                <a:lnTo>
                  <a:pt x="270" y="90"/>
                </a:lnTo>
                <a:close/>
                <a:moveTo>
                  <a:pt x="1564" y="1532"/>
                </a:moveTo>
                <a:lnTo>
                  <a:pt x="1" y="90"/>
                </a:lnTo>
                <a:lnTo>
                  <a:pt x="1564" y="1532"/>
                </a:lnTo>
                <a:lnTo>
                  <a:pt x="90" y="90"/>
                </a:lnTo>
                <a:lnTo>
                  <a:pt x="3392" y="1532"/>
                </a:lnTo>
                <a:close/>
              </a:path>
            </a:pathLst>
          </a:custGeom>
          <a:gradFill rotWithShape="0">
            <a:gsLst>
              <a:gs pos="0">
                <a:srgbClr val="FEFAF6">
                  <a:alpha val="70999"/>
                </a:srgbClr>
              </a:gs>
              <a:gs pos="100000">
                <a:srgbClr val="EED18E">
                  <a:alpha val="59999"/>
                </a:srgbClr>
              </a:gs>
            </a:gsLst>
            <a:path path="shape">
              <a:fillToRect l="29999" t="29999" r="70001" b="70001"/>
            </a:path>
          </a:gradFill>
          <a:ln w="7200" cap="flat">
            <a:solidFill>
              <a:srgbClr val="C6B792"/>
            </a:solidFill>
            <a:round/>
            <a:headEnd/>
            <a:tailEnd/>
          </a:ln>
          <a:effectLst>
            <a:outerShdw dist="14843" dir="4557825" algn="ctr" rotWithShape="0">
              <a:srgbClr val="595343">
                <a:alpha val="35036"/>
              </a:srgbClr>
            </a:outerShdw>
          </a:effectLst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latin typeface="Arial" charset="0"/>
              <a:cs typeface="+mn-cs"/>
            </a:endParaRPr>
          </a:p>
        </p:txBody>
      </p:sp>
      <p:sp>
        <p:nvSpPr>
          <p:cNvPr id="3077" name="AutoShape 4" hidden="1"/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custGeom>
            <a:avLst/>
            <a:gdLst>
              <a:gd name="T0" fmla="*/ 8131175 w 8131175"/>
              <a:gd name="T1" fmla="*/ 3429000 h 6858000"/>
              <a:gd name="T2" fmla="*/ 4065588 w 8131175"/>
              <a:gd name="T3" fmla="*/ 6858000 h 6858000"/>
              <a:gd name="T4" fmla="*/ 0 w 8131175"/>
              <a:gd name="T5" fmla="*/ 3429000 h 6858000"/>
              <a:gd name="T6" fmla="*/ 4065588 w 8131175"/>
              <a:gd name="T7" fmla="*/ 0 h 6858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131175"/>
              <a:gd name="T13" fmla="*/ 0 h 6858000"/>
              <a:gd name="T14" fmla="*/ 8131175 w 8131175"/>
              <a:gd name="T15" fmla="*/ 6858000 h 6858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31175" h="6858000">
                <a:moveTo>
                  <a:pt x="0" y="0"/>
                </a:moveTo>
                <a:lnTo>
                  <a:pt x="22587" y="0"/>
                </a:lnTo>
                <a:lnTo>
                  <a:pt x="22587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25560" dir="5400000" algn="ctr" rotWithShape="0">
              <a:srgbClr val="000000">
                <a:alpha val="44031"/>
              </a:srgbClr>
            </a:outerShdw>
          </a:effectLst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5" hidden="1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custGeom>
            <a:avLst/>
            <a:gdLst>
              <a:gd name="T0" fmla="*/ 73025 w 73025"/>
              <a:gd name="T1" fmla="*/ 3429000 h 6858000"/>
              <a:gd name="T2" fmla="*/ 36513 w 73025"/>
              <a:gd name="T3" fmla="*/ 6858000 h 6858000"/>
              <a:gd name="T4" fmla="*/ 0 w 73025"/>
              <a:gd name="T5" fmla="*/ 3429000 h 6858000"/>
              <a:gd name="T6" fmla="*/ 36513 w 73025"/>
              <a:gd name="T7" fmla="*/ 0 h 6858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3025"/>
              <a:gd name="T13" fmla="*/ 0 h 6858000"/>
              <a:gd name="T14" fmla="*/ 73025 w 73025"/>
              <a:gd name="T15" fmla="*/ 6858000 h 6858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025" h="6858000">
                <a:moveTo>
                  <a:pt x="0" y="0"/>
                </a:moveTo>
                <a:lnTo>
                  <a:pt x="203" y="0"/>
                </a:lnTo>
                <a:lnTo>
                  <a:pt x="203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36E62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1014413" y="0"/>
            <a:ext cx="8129587" cy="6858000"/>
          </a:xfrm>
          <a:custGeom>
            <a:avLst/>
            <a:gdLst>
              <a:gd name="T0" fmla="*/ 8129587 w 8129587"/>
              <a:gd name="T1" fmla="*/ 3429000 h 6858000"/>
              <a:gd name="T2" fmla="*/ 4064794 w 8129587"/>
              <a:gd name="T3" fmla="*/ 6858000 h 6858000"/>
              <a:gd name="T4" fmla="*/ 0 w 8129587"/>
              <a:gd name="T5" fmla="*/ 3429000 h 6858000"/>
              <a:gd name="T6" fmla="*/ 4064794 w 8129587"/>
              <a:gd name="T7" fmla="*/ 0 h 6858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129587"/>
              <a:gd name="T13" fmla="*/ 0 h 6858000"/>
              <a:gd name="T14" fmla="*/ 8129587 w 8129587"/>
              <a:gd name="T15" fmla="*/ 6858000 h 6858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29587" h="6858000">
                <a:moveTo>
                  <a:pt x="0" y="0"/>
                </a:moveTo>
                <a:lnTo>
                  <a:pt x="22582" y="0"/>
                </a:lnTo>
                <a:lnTo>
                  <a:pt x="22582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25560" dir="5400000" algn="ctr" rotWithShape="0">
              <a:srgbClr val="000000">
                <a:alpha val="44031"/>
              </a:srgbClr>
            </a:outerShdw>
          </a:effectLst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custGeom>
            <a:avLst/>
            <a:gdLst>
              <a:gd name="T0" fmla="*/ 73025 w 73025"/>
              <a:gd name="T1" fmla="*/ 3429000 h 6858000"/>
              <a:gd name="T2" fmla="*/ 36513 w 73025"/>
              <a:gd name="T3" fmla="*/ 6858000 h 6858000"/>
              <a:gd name="T4" fmla="*/ 0 w 73025"/>
              <a:gd name="T5" fmla="*/ 3429000 h 6858000"/>
              <a:gd name="T6" fmla="*/ 36513 w 73025"/>
              <a:gd name="T7" fmla="*/ 0 h 68580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3025"/>
              <a:gd name="T13" fmla="*/ 0 h 6858000"/>
              <a:gd name="T14" fmla="*/ 73025 w 73025"/>
              <a:gd name="T15" fmla="*/ 6858000 h 6858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3025" h="6858000">
                <a:moveTo>
                  <a:pt x="0" y="0"/>
                </a:moveTo>
                <a:lnTo>
                  <a:pt x="203" y="0"/>
                </a:lnTo>
                <a:lnTo>
                  <a:pt x="203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38160" dir="10800000" algn="ctr" rotWithShape="0">
              <a:srgbClr val="736E62">
                <a:alpha val="25040"/>
              </a:srgbClr>
            </a:outerShdw>
          </a:effectLst>
          <a:extLst>
            <a:ext uri="{91240B29-F687-4F45-9708-019B960494DF}">
              <a14:hiddenLine xmlns:a14="http://schemas.microsoft.com/office/drawing/2010/main" w="25560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5550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>
                <a:solidFill>
                  <a:srgbClr val="B5A989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6AD9CDA-1F75-4539-A752-075D918FB3B4}" type="datetime1">
              <a:rPr lang="uk-UA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3082" name="Text Box 9"/>
          <p:cNvSpPr txBox="1">
            <a:spLocks noChangeArrowheads="1"/>
          </p:cNvSpPr>
          <p:nvPr/>
        </p:nvSpPr>
        <p:spPr bwMode="auto">
          <a:xfrm>
            <a:off x="5715000" y="630555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5550"/>
            <a:ext cx="4556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b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449263" algn="l"/>
              </a:tabLst>
              <a:defRPr sz="1200">
                <a:solidFill>
                  <a:srgbClr val="B5A989"/>
                </a:solidFill>
                <a:latin typeface="Gill Sans MT" panose="020B0502020104020203" pitchFamily="34" charset="0"/>
                <a:cs typeface="DejaVu Sans" charset="0"/>
              </a:defRPr>
            </a:lvl1pPr>
          </a:lstStyle>
          <a:p>
            <a:fld id="{BFDEE78C-B559-4731-972E-6FAE08ECD9F1}" type="slidenum">
              <a:rPr lang="uk-UA" altLang="ru-RU"/>
              <a:pPr/>
              <a:t>‹#›</a:t>
            </a:fld>
            <a:endParaRPr lang="uk-UA" altLang="ru-RU"/>
          </a:p>
        </p:txBody>
      </p:sp>
      <p:sp>
        <p:nvSpPr>
          <p:cNvPr id="308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тексту заголовку клацніть мишею</a:t>
            </a:r>
          </a:p>
        </p:txBody>
      </p:sp>
      <p:sp>
        <p:nvSpPr>
          <p:cNvPr id="308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806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редагування структури клацніть мишею</a:t>
            </a:r>
          </a:p>
          <a:p>
            <a:pPr lvl="1"/>
            <a:r>
              <a:rPr lang="en-GB" altLang="ru-RU" smtClean="0"/>
              <a:t>Другий рівень структури</a:t>
            </a:r>
          </a:p>
          <a:p>
            <a:pPr lvl="2"/>
            <a:r>
              <a:rPr lang="en-GB" altLang="ru-RU" smtClean="0"/>
              <a:t>Третій рівень структури</a:t>
            </a:r>
          </a:p>
          <a:p>
            <a:pPr lvl="3"/>
            <a:r>
              <a:rPr lang="en-GB" altLang="ru-RU" smtClean="0"/>
              <a:t>Четвертий рівень структури</a:t>
            </a:r>
          </a:p>
          <a:p>
            <a:pPr lvl="4"/>
            <a:r>
              <a:rPr lang="en-GB" altLang="ru-RU" smtClean="0"/>
              <a:t>П'ятий рівень структури</a:t>
            </a:r>
          </a:p>
          <a:p>
            <a:pPr lvl="4"/>
            <a:r>
              <a:rPr lang="en-GB" altLang="ru-RU" smtClean="0"/>
              <a:t>Шостий рівень структури</a:t>
            </a:r>
          </a:p>
          <a:p>
            <a:pPr lvl="4"/>
            <a:r>
              <a:rPr lang="en-GB" altLang="ru-RU" smtClean="0"/>
              <a:t>Сьомий рівень структури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algn="l" defTabSz="449263" rtl="0" eaLnBrk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l" defTabSz="449263" rtl="0" fontAlgn="base" hangingPunct="0">
        <a:lnSpc>
          <a:spcPct val="9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3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8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42;&#1077;&#1089;&#1085;&#1072;%20&#1087;&#1088;&#1080;&#1096;&#1083;&#1072;!%20&#1054;&#1088;&#1082;&#1077;&#1089;&#1090;&#1088;%20&#1055;&#1086;&#1083;&#1103;%20&#1052;&#1086;&#1088;&#1080;&#1072;%20%20-%20Love%20story%20-%20Paul%20Mauria.%20&#1050;&#1086;&#1084;&#1087;&#1086;&#1079;&#1080;&#1090;&#1086;&#1088;%20&#1060;&#1088;&#1072;&#1085;&#1089;&#1080;&#1089;%20&#1051;&#1101;%20(Francis%20Lai).web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&#1051;&#1077;&#1095;&#1077;&#1073;&#1085;&#1072;&#1103;%20&#1084;&#1091;&#1079;&#1099;&#1082;&#1072;%20&#1076;&#1083;&#1103;%20&#1089;&#1085;&#1103;&#1090;&#1080;&#1103;%20&#1085;&#1077;&#1075;&#1072;&#1090;&#1080;&#1074;&#1072;,%20&#1089;&#1090;&#1088;&#1077;&#1089;&#1089;&#1072;,%20&#1091;&#1089;&#1090;&#1072;&#1083;&#1086;&#1089;&#1090;&#1080;,%20&#1076;&#1077;&#1087;&#1088;&#1077;&#1089;&#1089;&#1080;&#1080;,.web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22225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Картинки по запросу &quot;здоров'язберігаючі технології в новій українській школі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35" y="352269"/>
            <a:ext cx="4896544" cy="3077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3" y="3430096"/>
            <a:ext cx="8604448" cy="240681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Використання </a:t>
            </a:r>
            <a:r>
              <a:rPr lang="uk-UA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здоров’язберігаючих</a:t>
            </a:r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технологій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в освітньому процесі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3C2A99-3E8A-4739-ACB5-DAD7C59C44D0}" type="datetime1">
              <a:rPr lang="uk-UA" smtClean="0"/>
              <a:pPr>
                <a:defRPr/>
              </a:pPr>
              <a:t>28.02.2020</a:t>
            </a:fld>
            <a:endParaRPr lang="uk-UA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2225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235" name="Picture 3" descr="C:\Users\Admin\Desktop\г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95" y="476672"/>
            <a:ext cx="7672834" cy="5760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3C2A99-3E8A-4739-ACB5-DAD7C59C44D0}" type="datetime1">
              <a:rPr lang="uk-UA" smtClean="0"/>
              <a:pPr>
                <a:defRPr/>
              </a:pPr>
              <a:t>28.02.2020</a:t>
            </a:fld>
            <a:endParaRPr lang="uk-UA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0320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259" name="Picture 3" descr="C:\Users\Admin\Desktop\музикотерапія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7280"/>
            <a:ext cx="8621545" cy="6466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3C2A99-3E8A-4739-ACB5-DAD7C59C44D0}" type="datetime1">
              <a:rPr lang="uk-UA" smtClean="0"/>
              <a:pPr>
                <a:defRPr/>
              </a:pPr>
              <a:t>28.02.2020</a:t>
            </a:fld>
            <a:endParaRPr lang="uk-UA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1913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3" name="Picture 3" descr="C:\Users\Admin\Desktop\каз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9121"/>
            <a:ext cx="7578111" cy="5683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AFC8EF5-1712-4602-B1F5-5D8F6BE4B154}" type="datetime1">
              <a:rPr lang="uk-UA" smtClean="0"/>
              <a:pPr>
                <a:defRPr/>
              </a:pPr>
              <a:t>28.02.2020</a:t>
            </a:fld>
            <a:endParaRPr lang="uk-UA"/>
          </a:p>
        </p:txBody>
      </p:sp>
      <p:sp>
        <p:nvSpPr>
          <p:cNvPr id="3" name="Прямоугольник 2"/>
          <p:cNvSpPr/>
          <p:nvPr/>
        </p:nvSpPr>
        <p:spPr>
          <a:xfrm>
            <a:off x="655785" y="1196752"/>
            <a:ext cx="7830616" cy="333270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prstTxWarp prst="textPlain">
              <a:avLst/>
            </a:prstTxWarp>
            <a:spAutoFit/>
          </a:bodyPr>
          <a:lstStyle/>
          <a:p>
            <a:pPr algn="r">
              <a:buFont typeface="Times New Roman" pitchFamily="16" charset="0"/>
              <a:buNone/>
              <a:defRPr/>
            </a:pPr>
            <a:r>
              <a:rPr lang="uk-UA" sz="2800" b="1" i="1" dirty="0">
                <a:solidFill>
                  <a:srgbClr val="FF0000"/>
                </a:solidFill>
                <a:latin typeface="Arial" charset="0"/>
              </a:rPr>
              <a:t>«Щоб зробити дитину розумною і розважливою, зробіть її міцною і здоровою». </a:t>
            </a:r>
          </a:p>
          <a:p>
            <a:pPr algn="r">
              <a:buFont typeface="Times New Roman" pitchFamily="16" charset="0"/>
              <a:buNone/>
              <a:defRPr/>
            </a:pPr>
            <a:r>
              <a:rPr lang="uk-UA" sz="2800" b="1" i="1" dirty="0" err="1">
                <a:solidFill>
                  <a:srgbClr val="0070C0"/>
                </a:solidFill>
                <a:latin typeface="Arial" charset="0"/>
              </a:rPr>
              <a:t>Ж.-Ж.Руссо</a:t>
            </a:r>
            <a:r>
              <a:rPr lang="uk-UA" sz="2800" b="1" i="1" dirty="0">
                <a:solidFill>
                  <a:srgbClr val="0070C0"/>
                </a:solidFill>
                <a:latin typeface="Arial" charset="0"/>
              </a:rPr>
              <a:t> </a:t>
            </a:r>
          </a:p>
          <a:p>
            <a:pPr>
              <a:buFont typeface="Times New Roman" pitchFamily="16" charset="0"/>
              <a:buNone/>
              <a:defRPr/>
            </a:pPr>
            <a:endParaRPr lang="uk-UA" sz="2800" b="1" i="1" dirty="0">
              <a:solidFill>
                <a:srgbClr val="0070C0"/>
              </a:solidFill>
              <a:latin typeface="Arial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uk-UA" sz="2800" b="1" i="1" dirty="0">
              <a:solidFill>
                <a:srgbClr val="FF0000"/>
              </a:solidFill>
              <a:latin typeface="Arial" charset="0"/>
            </a:endParaRPr>
          </a:p>
          <a:p>
            <a:pPr algn="ctr">
              <a:buFont typeface="Times New Roman" pitchFamily="16" charset="0"/>
              <a:buNone/>
              <a:defRPr/>
            </a:pP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415350"/>
            <a:ext cx="7254550" cy="1133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uk-UA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Тож давайте виховувати здорову,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uk-UA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творчу і мислячу особистість!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</p:txBody>
      </p:sp>
      <p:pic>
        <p:nvPicPr>
          <p:cNvPr id="16390" name="Picture 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39541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altLang="ru-RU" sz="3200" b="1" smtClean="0">
                <a:solidFill>
                  <a:srgbClr val="572314"/>
                </a:solidFill>
                <a:latin typeface="Gill Sans MT" panose="020B0502020104020203" pitchFamily="34" charset="0"/>
              </a:rPr>
              <a:t>Здоров’язберігаючі технології – це:</a:t>
            </a: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1187450" y="1268413"/>
            <a:ext cx="7499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25450" indent="-342900" eaLnBrk="0"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2200" i="1">
                <a:solidFill>
                  <a:srgbClr val="000000"/>
                </a:solidFill>
                <a:latin typeface="Gill Sans MT" panose="020B0502020104020203" pitchFamily="34" charset="0"/>
              </a:rPr>
              <a:t> </a:t>
            </a: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 якості освітніх технологій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оптимальне поєднання традиційних технологій навчання з принципами, методами і прийомами, спрямованими на збереження й підтримку здоров’я дітей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технології навчання здоров’я, здорового способу життя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навчально-методичний комплекс оздоровчо-фізкультурних і лікувально-профілактичних заходів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створення сприятливого для здоров’я освітнього середовища</a:t>
            </a:r>
          </a:p>
        </p:txBody>
      </p:sp>
      <p:pic>
        <p:nvPicPr>
          <p:cNvPr id="5126" name="Picture 6" descr="Картинки по запросу &quot;здоров'язберігаючі технології в новій українській школі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8" y="116632"/>
            <a:ext cx="1398598" cy="1306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00013"/>
            <a:ext cx="916305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35100" y="222250"/>
            <a:ext cx="749935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altLang="ru-RU" sz="2800" b="1" smtClean="0">
                <a:solidFill>
                  <a:srgbClr val="572314"/>
                </a:solidFill>
                <a:latin typeface="Gill Sans MT" panose="020B0502020104020203" pitchFamily="34" charset="0"/>
              </a:rPr>
              <a:t>Здоров’язберігаючі технології реалізуються через:</a:t>
            </a: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25450" indent="-342900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умов для зміцнення здоров’я школярів та їхнього гармонійного розвитку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та реалізацію навчальних програм з формування культури здоров’я й профілактики шкідливих звичок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 служби психологічної допомоги вчителям і учням у подоланні стресів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доброзичливих і справедливих взаємин у колективі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q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дотриманням санітарно-гігієнічних норм в організації освітнього процесу</a:t>
            </a:r>
            <a:endParaRPr lang="ru-RU" altLang="ru-RU" sz="240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</a:pPr>
            <a:endParaRPr lang="ru-RU" altLang="ru-RU" sz="240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1395412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63650" y="115888"/>
            <a:ext cx="7499350" cy="762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altLang="ru-RU" sz="2400" b="1" smtClean="0">
                <a:solidFill>
                  <a:srgbClr val="572314"/>
                </a:solidFill>
                <a:latin typeface="Gill Sans MT" panose="020B0502020104020203" pitchFamily="34" charset="0"/>
              </a:rPr>
              <a:t>Класифікація здоров’язберігаючих технологій</a:t>
            </a: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592138" y="908050"/>
            <a:ext cx="82804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65125" indent="-280988" eaLnBrk="0"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1pPr>
            <a:lvl2pPr eaLnBrk="0"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2pPr>
            <a:lvl3pPr eaLnBrk="0"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3pPr>
            <a:lvl4pPr eaLnBrk="0"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4pPr>
            <a:lvl5pPr eaLnBrk="0"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5pPr>
            <a:lvl6pPr marL="25146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6pPr>
            <a:lvl7pPr marL="29718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7pPr>
            <a:lvl8pPr marL="34290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8pPr>
            <a:lvl9pPr marL="3886200" indent="-228600"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65125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Droid Sans Fallback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медико-гігієнічні технології  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дотримання санітарно-гігієнічних норм, надання повноцінної медичної допомоги суб’єктам освітнього процесу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фізкультурно-оздоровчі технології  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загартовування, розвиток в учнів сили, швидкості, гнучкості, витривалості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 здоров’язберігаючі технології 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підвищення рівня духовно-етичного здоров’я учнів,  формування у них екологічної свідомості та прагнення до збереження навколишнього середовища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 забезпечення безпеки життєдіяльності 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дотримання правил пожежної безпеки, безпеки праці, цивільного захисту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соціально-адаптуючі й особистісно розвивальні технології 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упровадження програм соціальної та сімейної педагогіки, соціально-психологічних тренінгів для вчителів, учнів і їх батьків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r>
              <a:rPr lang="ru-RU" altLang="ru-RU" sz="28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здоров’язберігаючі освітні технології  </a:t>
            </a:r>
            <a:r>
              <a:rPr lang="ru-RU" altLang="ru-RU" sz="2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застосування психолого-педагогічних методів і прийомів, спрямованих на здоров’язбереження  дітей і підвищення ефективності освітнього процесу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</a:pPr>
            <a:endParaRPr lang="ru-RU" altLang="ru-RU" sz="2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1113"/>
            <a:ext cx="11525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409700" y="28575"/>
            <a:ext cx="749935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ru-RU" altLang="ru-RU" sz="2400" b="1" smtClean="0">
                <a:solidFill>
                  <a:srgbClr val="572314"/>
                </a:solidFill>
                <a:latin typeface="Gill Sans MT" panose="020B0502020104020203" pitchFamily="34" charset="0"/>
              </a:rPr>
              <a:t>Модель здоров’язберігаючого уроку</a:t>
            </a: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92200"/>
            <a:ext cx="8896350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0638"/>
            <a:ext cx="1395413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3C2A99-3E8A-4739-ACB5-DAD7C59C44D0}" type="datetime1">
              <a:rPr lang="uk-UA" smtClean="0"/>
              <a:pPr>
                <a:defRPr/>
              </a:pPr>
              <a:t>28.02.2020</a:t>
            </a:fld>
            <a:endParaRPr lang="uk-UA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-100013"/>
            <a:ext cx="9118600" cy="695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0" name="Picture 4" descr="C:\Users\Admin\Desktop\-15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59" y="296324"/>
            <a:ext cx="8607385" cy="6462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3C2A99-3E8A-4739-ACB5-DAD7C59C44D0}" type="datetime1">
              <a:rPr lang="uk-UA" smtClean="0"/>
              <a:pPr>
                <a:defRPr/>
              </a:pPr>
              <a:t>28.02.2020</a:t>
            </a:fld>
            <a:endParaRPr lang="uk-UA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22225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 descr="C:\Users\Admin\Desktop\фізкуль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82898"/>
            <a:ext cx="8448939" cy="6336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3C2A99-3E8A-4739-ACB5-DAD7C59C44D0}" type="datetime1">
              <a:rPr lang="uk-UA" smtClean="0"/>
              <a:pPr>
                <a:defRPr/>
              </a:pPr>
              <a:t>28.02.2020</a:t>
            </a:fld>
            <a:endParaRPr lang="uk-UA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8763"/>
            <a:ext cx="9169400" cy="711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7" name="Picture 3" descr="C:\Users\Admin\Desktop\аром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0" y="0"/>
            <a:ext cx="8540540" cy="645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3C2A99-3E8A-4739-ACB5-DAD7C59C44D0}" type="datetime1">
              <a:rPr lang="uk-UA" smtClean="0"/>
              <a:pPr>
                <a:defRPr/>
              </a:pPr>
              <a:t>28.02.2020</a:t>
            </a:fld>
            <a:endParaRPr lang="uk-UA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258763"/>
            <a:ext cx="91694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3" descr="C:\Users\Admin\Desktop\пал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306006"/>
            <a:ext cx="7560840" cy="5670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Gill Sans MT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Gill Sans MT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roid Sans Fallback"/>
        <a:cs typeface="Droid Sans Fallback"/>
      </a:majorFont>
      <a:minorFont>
        <a:latin typeface="Gill Sans MT"/>
        <a:ea typeface="Droid Sans Fallback"/>
        <a:cs typeface="Droid Sans Fallback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4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</TotalTime>
  <Words>264</Words>
  <Application>Microsoft Office PowerPoint</Application>
  <PresentationFormat>Экран (4:3)</PresentationFormat>
  <Paragraphs>41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Droid Sans Fallback</vt:lpstr>
      <vt:lpstr>Times New Roman</vt:lpstr>
      <vt:lpstr>Gill Sans MT</vt:lpstr>
      <vt:lpstr>DejaVu Sans</vt:lpstr>
      <vt:lpstr>Wingdings</vt:lpstr>
      <vt:lpstr>Тема Office</vt:lpstr>
      <vt:lpstr>1_Тема Office</vt:lpstr>
      <vt:lpstr>2_Тема Office</vt:lpstr>
      <vt:lpstr>Презентация PowerPoint</vt:lpstr>
      <vt:lpstr>Здоров’язберігаючі технології – це:</vt:lpstr>
      <vt:lpstr>Здоров’язберігаючі технології реалізуються через:</vt:lpstr>
      <vt:lpstr>Класифікація здоров’язберігаючих технологій</vt:lpstr>
      <vt:lpstr>Модель здоров’язберігаючого уроку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здоров’язберігаючих освітніх технологій на уроках основ здоров’я як умова формування культури здоров’я школярів</dc:title>
  <dc:subject/>
  <dc:creator>Admin</dc:creator>
  <cp:keywords/>
  <dc:description/>
  <cp:lastModifiedBy>Admin</cp:lastModifiedBy>
  <cp:revision>53</cp:revision>
  <cp:lastPrinted>1601-01-01T00:00:00Z</cp:lastPrinted>
  <dcterms:created xsi:type="dcterms:W3CDTF">2016-03-01T15:33:01Z</dcterms:created>
  <dcterms:modified xsi:type="dcterms:W3CDTF">2020-02-28T10:10:56Z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Екран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