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994275" y="1963738"/>
            <a:ext cx="7197725" cy="2422525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Безпечний інтернет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2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28600"/>
            <a:ext cx="11074399" cy="64388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адресу, номер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телефону,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адресу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сповістіть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ж таки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невиховані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одержите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сповістіть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нехай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зв'яжуться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 правила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збираєтесь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правила.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протизаконних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речей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заважати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28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Â¤ ÐÑÑÑÑÐ¸ ÑÐ° ÑÑÐ¾Ð±Ð°ÐºÐ¸ Ñ&#10;Ð½ÐµÐ±ÐµÐ·Ð¿ÐµÑÐ½Ð¸Ð¼Ð¸ Ð¿ÑÐ¾Ð³ÑÐ°Ð¼Ð°Ð¼Ð¸&#10;(Ð¼Ð¾Ð¶ÑÑÑ Ð¿Ð¾ÑÐ¸ÑÑÐ²Ð°ÑÐ¸ÑÑ ÑÐµÑÐµÐ·&#10;ÐµÐ»ÐµÐºÑÑÐ¾Ð½Ð½Ñ Ð¿Ð¾ÑÑÑ Ð°Ð±Ð¾ Ð²ÐµÐ±);&#10;Â¤ ÐÑÑÑÑÐ¸ Ð¿Ð¾ÑÐºÐ¾Ð´Ð¶ÑÑÑÑ Ñ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217715"/>
            <a:ext cx="10401300" cy="648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9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77800"/>
            <a:ext cx="11341099" cy="6502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 моменти користування Інтернетом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Проговорити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Бути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обережним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особистою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паролі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соцмережах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безпечним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Ділитися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уміннями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Завантажте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VPN (virtual private network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Убезпечити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афер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незнайомцями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чатах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вірити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пошті</a:t>
            </a:r>
            <a:endParaRPr lang="uk-UA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76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914400"/>
            <a:ext cx="10642599" cy="5410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7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Користуйтесь Інтернетом дотримуючись простих правил, та будьте у безпеці</a:t>
            </a:r>
            <a:endParaRPr lang="ru-RU" sz="7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4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©Ð¾ ÑÐ°ÐºÐµ ÑÐ½ÑÐµÑÐ½ÐµÑ?&#10;ÐÐ½ÑÐµÑÐ½ÐµÑ - ÑÐµ Ð²ÑÐµÑÐ²ÑÑÐ½Ñ ÐºÐ¾Ð¼Ð¿'ÑÑÐµÑÐ½Ð° Ð¼ÐµÑÐµÐ¶Ð°, ÑÐ¾&#10;Ð¾Ð±'ÑÐ´Ð½ÑÑ ÑÑÐ·Ð½Ñ Ð¼ÐµÑÐµÐ¶Ñ ÑÐ° Ð¾ÐºÑÐµÐ¼Ñ ÐºÐ¾Ð¼Ð¿'ÑÑÐµÑÐ¸.&#10;ÐÑÐ½Ð¾Ð²Ð½Ñ&#10;ÑÑÐ½ÐºÑ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0729"/>
            <a:ext cx="10782300" cy="65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4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¿ÑÐµÐ·ÐµÐ½ÑÐ°ÑÑÑ Ð±ÐµÐ·Ð¿ÐµÑÐ½Ð¸Ð¹ ÑÐ½ÑÐµÑÐ½ÐµÑ 3 ÐºÐ»Ð°Ñ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44427"/>
            <a:ext cx="10045700" cy="64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8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¿ÑÐµÐ·ÐµÐ½ÑÐ°ÑÑÑ Ð±ÐµÐ·Ð¿ÐµÑÐ½Ð¸Ð¹ ÑÐ½ÑÐµÑÐ½ÐµÑ 3 ÐºÐ»Ð°Ñ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100" y="342900"/>
            <a:ext cx="10375900" cy="630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7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¿ÑÐ°Ð²Ð¸Ð»Ð° Ð±ÐµÐ·Ð¿ÐµÐºÐ¸ Ð² ÑÐ½ÑÐµÑÐ½ÐµÑÑ ÐºÐ°ÑÑÐ¸Ð½Ðº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342" y="268193"/>
            <a:ext cx="5124058" cy="640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¿ÑÐ°Ð²Ð¸Ð»Ð° Ð±ÐµÐ·Ð¿ÐµÐºÐ¸ Ð² ÑÐ½ÑÐµÑÐ½ÐµÑÑ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35172"/>
            <a:ext cx="6117901" cy="64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93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¾ÑÐ½Ð¾Ð²Ð½Ð° Ð½ÐµÐ±ÐµÐ·Ð¿ÐµÐºÐ° Ð² ÑÐ½ÑÐµÑÐ½ÐµÑÑ ÐºÐ°ÑÑÐ¸Ð½Ðº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700" y="330200"/>
            <a:ext cx="102616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8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Інтернету</a:t>
            </a:r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Ігрова залежність</a:t>
            </a:r>
          </a:p>
          <a:p>
            <a:r>
              <a:rPr lang="uk-UA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 віртуального спілкування (образи)</a:t>
            </a:r>
          </a:p>
          <a:p>
            <a:r>
              <a:rPr lang="uk-UA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Віруси</a:t>
            </a:r>
          </a:p>
          <a:p>
            <a:r>
              <a:rPr lang="uk-UA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Неправдива інформація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3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 залежність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713" y="3484032"/>
            <a:ext cx="2222499" cy="13927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психологічна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475163" y="1833032"/>
            <a:ext cx="2127250" cy="1325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Очікування сеансу </a:t>
            </a:r>
            <a:r>
              <a:rPr lang="uk-UA" dirty="0" err="1"/>
              <a:t>І</a:t>
            </a:r>
            <a:r>
              <a:rPr lang="uk-UA" dirty="0" err="1" smtClean="0"/>
              <a:t>нтернета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53300" y="1993900"/>
            <a:ext cx="2209800" cy="1524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Втомленість, в'ялість, депресія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557713" y="5295898"/>
            <a:ext cx="2387599" cy="135890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Ейфорія під час перебування в Інтернеті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701800" y="4474632"/>
            <a:ext cx="22733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Збільшення часу перебування в інтернеті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708900" y="4000500"/>
            <a:ext cx="2374900" cy="17081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Ризик втрати соціальних </a:t>
            </a:r>
            <a:r>
              <a:rPr lang="uk-UA" dirty="0" err="1" smtClean="0"/>
              <a:t>зв'язків</a:t>
            </a:r>
            <a:r>
              <a:rPr lang="uk-UA" dirty="0" smtClean="0"/>
              <a:t> та життєвих інтересів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063628" y="1993900"/>
            <a:ext cx="2593974" cy="1879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Бурхливість у відношеннях з батьками, педагогами з метою приховати захоплення Інтернетом</a:t>
            </a:r>
            <a:endParaRPr lang="ru-RU" sz="1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40152" y="3517900"/>
            <a:ext cx="817561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4" idx="0"/>
          </p:cNvCxnSpPr>
          <p:nvPr/>
        </p:nvCxnSpPr>
        <p:spPr>
          <a:xfrm>
            <a:off x="5668962" y="3225800"/>
            <a:ext cx="1" cy="25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780212" y="3208867"/>
            <a:ext cx="750887" cy="486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80212" y="4356100"/>
            <a:ext cx="817561" cy="36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852864" y="4474632"/>
            <a:ext cx="704849" cy="36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7" idx="0"/>
          </p:cNvCxnSpPr>
          <p:nvPr/>
        </p:nvCxnSpPr>
        <p:spPr>
          <a:xfrm>
            <a:off x="5751512" y="4995331"/>
            <a:ext cx="1" cy="300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65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521200" y="2457450"/>
            <a:ext cx="2006600" cy="158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Ф</a:t>
            </a:r>
            <a:r>
              <a:rPr lang="uk-UA" b="1" dirty="0" smtClean="0"/>
              <a:t>ізіологічна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1426369" y="1102208"/>
            <a:ext cx="2019300" cy="1549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Порушення сну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14081" y="134938"/>
            <a:ext cx="2155825" cy="153987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Фізична втомленість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013700" y="1670050"/>
            <a:ext cx="2349500" cy="1701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Недотримання режиму дня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184275" y="3502025"/>
            <a:ext cx="2178050" cy="14541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Сухість очей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98863" y="4996967"/>
            <a:ext cx="2413000" cy="1651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Головні болі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70738" y="4154487"/>
            <a:ext cx="2247900" cy="1651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Болі в спині, порушення режиму харчування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27425" y="2520950"/>
            <a:ext cx="67627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26100" y="1824037"/>
            <a:ext cx="0" cy="479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773863" y="2730500"/>
            <a:ext cx="1108074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311526" y="3648075"/>
            <a:ext cx="892174" cy="24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943475" y="4198938"/>
            <a:ext cx="215900" cy="67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0" idx="1"/>
          </p:cNvCxnSpPr>
          <p:nvPr/>
        </p:nvCxnSpPr>
        <p:spPr>
          <a:xfrm>
            <a:off x="6494463" y="3938587"/>
            <a:ext cx="1005472" cy="45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2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114</TotalTime>
  <Words>99</Words>
  <Application>Microsoft Office PowerPoint</Application>
  <PresentationFormat>Произвольный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Небеса</vt:lpstr>
      <vt:lpstr>Безпечний інтернет</vt:lpstr>
      <vt:lpstr>Слайд 2</vt:lpstr>
      <vt:lpstr>Слайд 3</vt:lpstr>
      <vt:lpstr>Слайд 4</vt:lpstr>
      <vt:lpstr>Слайд 5</vt:lpstr>
      <vt:lpstr>Слайд 6</vt:lpstr>
      <vt:lpstr>Проблеми Інтернету</vt:lpstr>
      <vt:lpstr>Інтернет залежність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Безпечний інтернет</dc:title>
  <dc:creator>Admin</dc:creator>
  <cp:lastModifiedBy>User</cp:lastModifiedBy>
  <cp:revision>10</cp:revision>
  <dcterms:created xsi:type="dcterms:W3CDTF">2019-02-05T16:06:04Z</dcterms:created>
  <dcterms:modified xsi:type="dcterms:W3CDTF">2021-02-05T08:45:14Z</dcterms:modified>
</cp:coreProperties>
</file>