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0" r:id="rId2"/>
    <p:sldId id="282" r:id="rId3"/>
    <p:sldId id="283" r:id="rId4"/>
    <p:sldId id="284" r:id="rId5"/>
    <p:sldId id="285" r:id="rId6"/>
    <p:sldId id="286" r:id="rId7"/>
    <p:sldId id="287" r:id="rId8"/>
    <p:sldId id="256" r:id="rId9"/>
    <p:sldId id="257" r:id="rId10"/>
    <p:sldId id="258" r:id="rId11"/>
    <p:sldId id="259" r:id="rId12"/>
    <p:sldId id="260" r:id="rId13"/>
    <p:sldId id="267" r:id="rId14"/>
    <p:sldId id="265" r:id="rId15"/>
    <p:sldId id="266" r:id="rId16"/>
    <p:sldId id="261" r:id="rId17"/>
    <p:sldId id="262" r:id="rId18"/>
    <p:sldId id="263" r:id="rId19"/>
    <p:sldId id="264" r:id="rId20"/>
    <p:sldId id="268" r:id="rId21"/>
    <p:sldId id="269" r:id="rId22"/>
    <p:sldId id="271" r:id="rId23"/>
    <p:sldId id="270" r:id="rId24"/>
    <p:sldId id="275" r:id="rId25"/>
    <p:sldId id="272" r:id="rId26"/>
    <p:sldId id="274" r:id="rId27"/>
    <p:sldId id="276" r:id="rId28"/>
    <p:sldId id="273" r:id="rId29"/>
    <p:sldId id="277" r:id="rId30"/>
    <p:sldId id="278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ocuments\&#1084;&#1086;&#1085;&#1110;&#1090;&#1086;&#1088;&#1080;&#1085;&#1075;%202016-2017%20&#1030;%20&#1089;&#1077;&#1084;&#1077;&#1089;&#1090;&#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Лист28!$A$2:$A$8</c:f>
              <c:strCache>
                <c:ptCount val="7"/>
                <c:pt idx="0">
                  <c:v>3-А Короп О.В.</c:v>
                </c:pt>
                <c:pt idx="1">
                  <c:v>3-В Святка Н.П.</c:v>
                </c:pt>
                <c:pt idx="2">
                  <c:v>4-А Таран Т.Ю.</c:v>
                </c:pt>
                <c:pt idx="3">
                  <c:v>3-Б Кольцова А.В.</c:v>
                </c:pt>
                <c:pt idx="4">
                  <c:v>4-Б Бойко О.І.</c:v>
                </c:pt>
                <c:pt idx="5">
                  <c:v>4-В Бойко Л.В.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Лист28!$B$2:$B$8</c:f>
              <c:numCache>
                <c:formatCode>General</c:formatCode>
                <c:ptCount val="7"/>
                <c:pt idx="0">
                  <c:v>8.9</c:v>
                </c:pt>
                <c:pt idx="1">
                  <c:v>8.9</c:v>
                </c:pt>
                <c:pt idx="2">
                  <c:v>8.6999999999999993</c:v>
                </c:pt>
                <c:pt idx="3">
                  <c:v>8.4</c:v>
                </c:pt>
                <c:pt idx="4">
                  <c:v>8.4</c:v>
                </c:pt>
                <c:pt idx="5">
                  <c:v>8.3000000000000007</c:v>
                </c:pt>
                <c:pt idx="6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808000"/>
        <c:axId val="220521600"/>
        <c:axId val="0"/>
      </c:bar3DChart>
      <c:catAx>
        <c:axId val="183808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0521600"/>
        <c:crosses val="autoZero"/>
        <c:auto val="1"/>
        <c:lblAlgn val="ctr"/>
        <c:lblOffset val="100"/>
        <c:noMultiLvlLbl val="0"/>
      </c:catAx>
      <c:valAx>
        <c:axId val="220521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808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6114157362753518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Лист3!$A$2:$A$29</c:f>
              <c:strCache>
                <c:ptCount val="28"/>
                <c:pt idx="0">
                  <c:v>захист Вітчизни</c:v>
                </c:pt>
                <c:pt idx="1">
                  <c:v>основи здоров'я</c:v>
                </c:pt>
                <c:pt idx="2">
                  <c:v>фізична культура</c:v>
                </c:pt>
                <c:pt idx="3">
                  <c:v>технології</c:v>
                </c:pt>
                <c:pt idx="4">
                  <c:v>інформатика</c:v>
                </c:pt>
                <c:pt idx="5">
                  <c:v>образотворче мистецтво</c:v>
                </c:pt>
                <c:pt idx="6">
                  <c:v>музичне мистецтво</c:v>
                </c:pt>
                <c:pt idx="7">
                  <c:v>природознавство</c:v>
                </c:pt>
                <c:pt idx="8">
                  <c:v>психологія</c:v>
                </c:pt>
                <c:pt idx="9">
                  <c:v>людина і світ</c:v>
                </c:pt>
                <c:pt idx="10">
                  <c:v>українська література</c:v>
                </c:pt>
                <c:pt idx="11">
                  <c:v>зарубіжна література</c:v>
                </c:pt>
                <c:pt idx="12">
                  <c:v>художня культура</c:v>
                </c:pt>
                <c:pt idx="13">
                  <c:v>правознавство</c:v>
                </c:pt>
                <c:pt idx="14">
                  <c:v>біологія</c:v>
                </c:pt>
                <c:pt idx="15">
                  <c:v>історія України</c:v>
                </c:pt>
                <c:pt idx="16">
                  <c:v>географія</c:v>
                </c:pt>
                <c:pt idx="17">
                  <c:v>астрономія</c:v>
                </c:pt>
                <c:pt idx="18">
                  <c:v>всесвітня історія</c:v>
                </c:pt>
                <c:pt idx="19">
                  <c:v>українська мова</c:v>
                </c:pt>
                <c:pt idx="20">
                  <c:v>хімія</c:v>
                </c:pt>
                <c:pt idx="21">
                  <c:v>економіка</c:v>
                </c:pt>
                <c:pt idx="22">
                  <c:v>англійська мова</c:v>
                </c:pt>
                <c:pt idx="23">
                  <c:v>математика(алгебра)</c:v>
                </c:pt>
                <c:pt idx="24">
                  <c:v>німецька мова</c:v>
                </c:pt>
                <c:pt idx="25">
                  <c:v>геометрія</c:v>
                </c:pt>
                <c:pt idx="26">
                  <c:v>фізика</c:v>
                </c:pt>
                <c:pt idx="27">
                  <c:v>середній бал</c:v>
                </c:pt>
              </c:strCache>
            </c:strRef>
          </c:cat>
          <c:val>
            <c:numRef>
              <c:f>Лист3!$B$2:$B$29</c:f>
              <c:numCache>
                <c:formatCode>General</c:formatCode>
                <c:ptCount val="28"/>
                <c:pt idx="0">
                  <c:v>9.5</c:v>
                </c:pt>
                <c:pt idx="1">
                  <c:v>9.4</c:v>
                </c:pt>
                <c:pt idx="2">
                  <c:v>9.3000000000000007</c:v>
                </c:pt>
                <c:pt idx="3">
                  <c:v>9.1</c:v>
                </c:pt>
                <c:pt idx="4">
                  <c:v>9</c:v>
                </c:pt>
                <c:pt idx="5">
                  <c:v>8.8000000000000007</c:v>
                </c:pt>
                <c:pt idx="6">
                  <c:v>8.5</c:v>
                </c:pt>
                <c:pt idx="7">
                  <c:v>8.5</c:v>
                </c:pt>
                <c:pt idx="8">
                  <c:v>8.3000000000000007</c:v>
                </c:pt>
                <c:pt idx="9">
                  <c:v>8.1</c:v>
                </c:pt>
                <c:pt idx="10">
                  <c:v>7.9</c:v>
                </c:pt>
                <c:pt idx="11">
                  <c:v>7.9</c:v>
                </c:pt>
                <c:pt idx="12">
                  <c:v>7.6</c:v>
                </c:pt>
                <c:pt idx="13">
                  <c:v>7.6</c:v>
                </c:pt>
                <c:pt idx="14">
                  <c:v>7.6</c:v>
                </c:pt>
                <c:pt idx="15">
                  <c:v>7.6</c:v>
                </c:pt>
                <c:pt idx="16">
                  <c:v>7.3</c:v>
                </c:pt>
                <c:pt idx="17">
                  <c:v>7.2</c:v>
                </c:pt>
                <c:pt idx="18">
                  <c:v>7.1</c:v>
                </c:pt>
                <c:pt idx="19">
                  <c:v>7</c:v>
                </c:pt>
                <c:pt idx="20">
                  <c:v>6.9</c:v>
                </c:pt>
                <c:pt idx="21">
                  <c:v>6.8</c:v>
                </c:pt>
                <c:pt idx="22">
                  <c:v>6.8</c:v>
                </c:pt>
                <c:pt idx="23">
                  <c:v>6.7</c:v>
                </c:pt>
                <c:pt idx="24">
                  <c:v>6.5</c:v>
                </c:pt>
                <c:pt idx="25">
                  <c:v>6.3</c:v>
                </c:pt>
                <c:pt idx="26">
                  <c:v>6</c:v>
                </c:pt>
                <c:pt idx="27" formatCode="0.0">
                  <c:v>7.7518518518518524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501440"/>
        <c:axId val="84972032"/>
        <c:axId val="0"/>
      </c:bar3DChart>
      <c:catAx>
        <c:axId val="37501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84972032"/>
        <c:crosses val="autoZero"/>
        <c:auto val="1"/>
        <c:lblAlgn val="ctr"/>
        <c:lblOffset val="100"/>
        <c:noMultiLvlLbl val="0"/>
      </c:catAx>
      <c:valAx>
        <c:axId val="8497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50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УКРАЇНСЬКА</a:t>
            </a:r>
            <a:r>
              <a:rPr lang="uk-UA" sz="2400" baseline="0"/>
              <a:t> МОВА</a:t>
            </a:r>
            <a:endParaRPr lang="uk-UA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Лист4!$A$2:$A$16</c:f>
              <c:strCache>
                <c:ptCount val="15"/>
                <c:pt idx="0">
                  <c:v>6-А Кравченко Т.О.</c:v>
                </c:pt>
                <c:pt idx="1">
                  <c:v>5-В Зеленько В.М.</c:v>
                </c:pt>
                <c:pt idx="2">
                  <c:v>5-Б Зеленько В.М.</c:v>
                </c:pt>
                <c:pt idx="3">
                  <c:v>5-А Головко Т.П.</c:v>
                </c:pt>
                <c:pt idx="4">
                  <c:v>11-Г Поїзник В.П.</c:v>
                </c:pt>
                <c:pt idx="5">
                  <c:v>7-М Головко Т.П.</c:v>
                </c:pt>
                <c:pt idx="6">
                  <c:v>10-А Зеленько В.М.</c:v>
                </c:pt>
                <c:pt idx="7">
                  <c:v>6-В Зеленько В.М.</c:v>
                </c:pt>
                <c:pt idx="8">
                  <c:v>11-М Кравченко Т.О.</c:v>
                </c:pt>
                <c:pt idx="9">
                  <c:v>7-А Поїзник В.П.</c:v>
                </c:pt>
                <c:pt idx="10">
                  <c:v>9-М Кравченко Т.О.</c:v>
                </c:pt>
                <c:pt idx="11">
                  <c:v>9-Г Зеленько В.М.</c:v>
                </c:pt>
                <c:pt idx="12">
                  <c:v>8-А Кравченко Т.О.</c:v>
                </c:pt>
                <c:pt idx="13">
                  <c:v>8-М Кравченко Т.О.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Лист4!$B$2:$B$16</c:f>
              <c:numCache>
                <c:formatCode>General</c:formatCode>
                <c:ptCount val="15"/>
                <c:pt idx="0">
                  <c:v>7.7</c:v>
                </c:pt>
                <c:pt idx="1">
                  <c:v>7.6</c:v>
                </c:pt>
                <c:pt idx="2">
                  <c:v>7.5</c:v>
                </c:pt>
                <c:pt idx="3">
                  <c:v>7.4</c:v>
                </c:pt>
                <c:pt idx="4">
                  <c:v>7.4</c:v>
                </c:pt>
                <c:pt idx="5">
                  <c:v>7.2</c:v>
                </c:pt>
                <c:pt idx="6">
                  <c:v>7</c:v>
                </c:pt>
                <c:pt idx="7">
                  <c:v>7</c:v>
                </c:pt>
                <c:pt idx="8">
                  <c:v>6.8</c:v>
                </c:pt>
                <c:pt idx="9">
                  <c:v>6.7</c:v>
                </c:pt>
                <c:pt idx="10">
                  <c:v>6.6</c:v>
                </c:pt>
                <c:pt idx="11">
                  <c:v>6.6</c:v>
                </c:pt>
                <c:pt idx="12">
                  <c:v>6.2</c:v>
                </c:pt>
                <c:pt idx="13">
                  <c:v>5.8</c:v>
                </c:pt>
                <c:pt idx="14" formatCode="0.0">
                  <c:v>6.9642857142857144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330304"/>
        <c:axId val="218343680"/>
        <c:axId val="0"/>
      </c:bar3DChart>
      <c:catAx>
        <c:axId val="393303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218343680"/>
        <c:crosses val="autoZero"/>
        <c:auto val="1"/>
        <c:lblAlgn val="ctr"/>
        <c:lblOffset val="100"/>
        <c:noMultiLvlLbl val="0"/>
      </c:catAx>
      <c:valAx>
        <c:axId val="218343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330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УКРАЇНСЬКА</a:t>
            </a:r>
            <a:r>
              <a:rPr lang="uk-UA" sz="2800" baseline="0"/>
              <a:t> ЛІТЕРАТУРА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Лист5!$A$2:$A$16</c:f>
              <c:strCache>
                <c:ptCount val="15"/>
                <c:pt idx="0">
                  <c:v>5-В Зеленько В.М.</c:v>
                </c:pt>
                <c:pt idx="1">
                  <c:v>6-В Зеленько В.М.</c:v>
                </c:pt>
                <c:pt idx="2">
                  <c:v>5-Б Зеленько В.М.</c:v>
                </c:pt>
                <c:pt idx="3">
                  <c:v>6-А Кравченко Т.О.</c:v>
                </c:pt>
                <c:pt idx="4">
                  <c:v>10-А Зеленько В.М.</c:v>
                </c:pt>
                <c:pt idx="5">
                  <c:v>11-М Кравченко Т.О.</c:v>
                </c:pt>
                <c:pt idx="6">
                  <c:v>5-А Головко Т.П.</c:v>
                </c:pt>
                <c:pt idx="7">
                  <c:v>7-М Головко Т.П.</c:v>
                </c:pt>
                <c:pt idx="8">
                  <c:v>11-Г Поїзник В.П.</c:v>
                </c:pt>
                <c:pt idx="9">
                  <c:v>8-М Кравченко Т.О.</c:v>
                </c:pt>
                <c:pt idx="10">
                  <c:v>9-М Кравченко Т.О.</c:v>
                </c:pt>
                <c:pt idx="11">
                  <c:v>7-А Поїзник В.П.</c:v>
                </c:pt>
                <c:pt idx="12">
                  <c:v>9-Г Зеленько В.М.</c:v>
                </c:pt>
                <c:pt idx="13">
                  <c:v>8-А Кравченко Т.О.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Лист5!$B$2:$B$16</c:f>
              <c:numCache>
                <c:formatCode>General</c:formatCode>
                <c:ptCount val="15"/>
                <c:pt idx="0">
                  <c:v>9.3000000000000007</c:v>
                </c:pt>
                <c:pt idx="1">
                  <c:v>9</c:v>
                </c:pt>
                <c:pt idx="2">
                  <c:v>8.9</c:v>
                </c:pt>
                <c:pt idx="3">
                  <c:v>8.6</c:v>
                </c:pt>
                <c:pt idx="4">
                  <c:v>8.4</c:v>
                </c:pt>
                <c:pt idx="5">
                  <c:v>8</c:v>
                </c:pt>
                <c:pt idx="6">
                  <c:v>7.8</c:v>
                </c:pt>
                <c:pt idx="7">
                  <c:v>7.4</c:v>
                </c:pt>
                <c:pt idx="8">
                  <c:v>7.4</c:v>
                </c:pt>
                <c:pt idx="9">
                  <c:v>7.4</c:v>
                </c:pt>
                <c:pt idx="10">
                  <c:v>7.2</c:v>
                </c:pt>
                <c:pt idx="11">
                  <c:v>7.2</c:v>
                </c:pt>
                <c:pt idx="12">
                  <c:v>7.1</c:v>
                </c:pt>
                <c:pt idx="13">
                  <c:v>6.5</c:v>
                </c:pt>
                <c:pt idx="14" formatCode="0.0">
                  <c:v>7.8714285714285728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332352"/>
        <c:axId val="174983424"/>
        <c:axId val="0"/>
      </c:bar3DChart>
      <c:catAx>
        <c:axId val="39332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174983424"/>
        <c:crosses val="autoZero"/>
        <c:auto val="1"/>
        <c:lblAlgn val="ctr"/>
        <c:lblOffset val="100"/>
        <c:noMultiLvlLbl val="0"/>
      </c:catAx>
      <c:valAx>
        <c:axId val="174983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332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ЗАРУБІЖНА</a:t>
            </a:r>
            <a:r>
              <a:rPr lang="uk-UA" sz="2800" baseline="0"/>
              <a:t> ЛІТЕРАТУРА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Лист12!$A$2:$A$16</c:f>
              <c:strCache>
                <c:ptCount val="15"/>
                <c:pt idx="0">
                  <c:v>5-В Палчак Ю.С.</c:v>
                </c:pt>
                <c:pt idx="1">
                  <c:v>7-А Корнюкова С.І.</c:v>
                </c:pt>
                <c:pt idx="2">
                  <c:v>10-А Палчак Ю.С.</c:v>
                </c:pt>
                <c:pt idx="3">
                  <c:v>7-М Корнюкова С.І.</c:v>
                </c:pt>
                <c:pt idx="4">
                  <c:v>5-Б Палчак Ю.С.</c:v>
                </c:pt>
                <c:pt idx="5">
                  <c:v>6-В Корнюкова С.І.</c:v>
                </c:pt>
                <c:pt idx="6">
                  <c:v>11-М  Поїзник В.П.</c:v>
                </c:pt>
                <c:pt idx="7">
                  <c:v>5-А Головко Т.П.</c:v>
                </c:pt>
                <c:pt idx="8">
                  <c:v>11-Г Поїзник В.П.</c:v>
                </c:pt>
                <c:pt idx="9">
                  <c:v>9-Г Короп О.В.</c:v>
                </c:pt>
                <c:pt idx="10">
                  <c:v>6-А Корнюкова С.І.</c:v>
                </c:pt>
                <c:pt idx="11">
                  <c:v>9-М Короп О.В.</c:v>
                </c:pt>
                <c:pt idx="12">
                  <c:v>8-А Палчак Ю.С.</c:v>
                </c:pt>
                <c:pt idx="13">
                  <c:v>8-М Поїзник В.П.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Лист12!$B$2:$B$16</c:f>
              <c:numCache>
                <c:formatCode>General</c:formatCode>
                <c:ptCount val="15"/>
                <c:pt idx="0">
                  <c:v>9.5</c:v>
                </c:pt>
                <c:pt idx="1">
                  <c:v>8.6</c:v>
                </c:pt>
                <c:pt idx="2">
                  <c:v>8.5</c:v>
                </c:pt>
                <c:pt idx="3">
                  <c:v>8.5</c:v>
                </c:pt>
                <c:pt idx="4">
                  <c:v>8.4</c:v>
                </c:pt>
                <c:pt idx="5">
                  <c:v>8.1999999999999993</c:v>
                </c:pt>
                <c:pt idx="6">
                  <c:v>8</c:v>
                </c:pt>
                <c:pt idx="7">
                  <c:v>7.9</c:v>
                </c:pt>
                <c:pt idx="8">
                  <c:v>7.7</c:v>
                </c:pt>
                <c:pt idx="9">
                  <c:v>7.6</c:v>
                </c:pt>
                <c:pt idx="10">
                  <c:v>7.5</c:v>
                </c:pt>
                <c:pt idx="11">
                  <c:v>6.7</c:v>
                </c:pt>
                <c:pt idx="12">
                  <c:v>6.6</c:v>
                </c:pt>
                <c:pt idx="13">
                  <c:v>6.2</c:v>
                </c:pt>
                <c:pt idx="14" formatCode="0.0">
                  <c:v>7.8500000000000005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030016"/>
        <c:axId val="184044352"/>
        <c:axId val="0"/>
      </c:bar3DChart>
      <c:catAx>
        <c:axId val="43030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044352"/>
        <c:crosses val="autoZero"/>
        <c:auto val="1"/>
        <c:lblAlgn val="ctr"/>
        <c:lblOffset val="100"/>
        <c:noMultiLvlLbl val="0"/>
      </c:catAx>
      <c:valAx>
        <c:axId val="184044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03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ІСТОРІЯ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Лист10!$A$2:$A$15</c:f>
              <c:strCache>
                <c:ptCount val="14"/>
                <c:pt idx="0">
                  <c:v>11-М Жиров І.В.</c:v>
                </c:pt>
                <c:pt idx="1">
                  <c:v>7-М Жиров І.В.</c:v>
                </c:pt>
                <c:pt idx="2">
                  <c:v>5-В Жиров І.В.</c:v>
                </c:pt>
                <c:pt idx="3">
                  <c:v>7-А Жиров І.В.</c:v>
                </c:pt>
                <c:pt idx="4">
                  <c:v>5-А Жиров І.В.</c:v>
                </c:pt>
                <c:pt idx="5">
                  <c:v>5-Б Сабадаш В.І.</c:v>
                </c:pt>
                <c:pt idx="6">
                  <c:v>6-А Сабадаш В.І.</c:v>
                </c:pt>
                <c:pt idx="7">
                  <c:v>9-Г Сабадаш В.І.</c:v>
                </c:pt>
                <c:pt idx="8">
                  <c:v>6-В Майборода І.В.</c:v>
                </c:pt>
                <c:pt idx="9">
                  <c:v>11-Г Майборода І.В.</c:v>
                </c:pt>
                <c:pt idx="10">
                  <c:v>10-А Майборода І.В.</c:v>
                </c:pt>
                <c:pt idx="11">
                  <c:v>8-М Майборода І.В.</c:v>
                </c:pt>
                <c:pt idx="12">
                  <c:v>8-А Майборода І.В.</c:v>
                </c:pt>
                <c:pt idx="13">
                  <c:v>середній бал</c:v>
                </c:pt>
              </c:strCache>
            </c:strRef>
          </c:cat>
          <c:val>
            <c:numRef>
              <c:f>Лист10!$B$2:$B$15</c:f>
              <c:numCache>
                <c:formatCode>General</c:formatCode>
                <c:ptCount val="14"/>
                <c:pt idx="0">
                  <c:v>10</c:v>
                </c:pt>
                <c:pt idx="1">
                  <c:v>9.1</c:v>
                </c:pt>
                <c:pt idx="2">
                  <c:v>8.9</c:v>
                </c:pt>
                <c:pt idx="3">
                  <c:v>8.8000000000000007</c:v>
                </c:pt>
                <c:pt idx="4">
                  <c:v>8.8000000000000007</c:v>
                </c:pt>
                <c:pt idx="5">
                  <c:v>8.6999999999999993</c:v>
                </c:pt>
                <c:pt idx="6">
                  <c:v>8</c:v>
                </c:pt>
                <c:pt idx="7">
                  <c:v>8</c:v>
                </c:pt>
                <c:pt idx="8">
                  <c:v>7.8</c:v>
                </c:pt>
                <c:pt idx="9">
                  <c:v>5.8</c:v>
                </c:pt>
                <c:pt idx="10">
                  <c:v>5.0999999999999996</c:v>
                </c:pt>
                <c:pt idx="11">
                  <c:v>5</c:v>
                </c:pt>
                <c:pt idx="12">
                  <c:v>4.8</c:v>
                </c:pt>
                <c:pt idx="13">
                  <c:v>7.5999999999999988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982144"/>
        <c:axId val="184023232"/>
        <c:axId val="0"/>
      </c:bar3DChart>
      <c:catAx>
        <c:axId val="86982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023232"/>
        <c:crosses val="autoZero"/>
        <c:auto val="1"/>
        <c:lblAlgn val="ctr"/>
        <c:lblOffset val="100"/>
        <c:noMultiLvlLbl val="0"/>
      </c:catAx>
      <c:valAx>
        <c:axId val="184023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98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ВСЕСВІТНЯ</a:t>
            </a:r>
            <a:r>
              <a:rPr lang="uk-UA" sz="2400" baseline="0"/>
              <a:t> ІСТОРІЯ</a:t>
            </a:r>
            <a:endParaRPr lang="uk-UA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Лист11!$A$2:$A$11</c:f>
              <c:strCache>
                <c:ptCount val="10"/>
                <c:pt idx="0">
                  <c:v>11-М Жиров І.В.</c:v>
                </c:pt>
                <c:pt idx="1">
                  <c:v>7-М Жиров І.В.</c:v>
                </c:pt>
                <c:pt idx="2">
                  <c:v>7-А Жиров І.В.</c:v>
                </c:pt>
                <c:pt idx="3">
                  <c:v>9-М Жиров І.В.</c:v>
                </c:pt>
                <c:pt idx="4">
                  <c:v>9-Г Сабадаш В.І.</c:v>
                </c:pt>
                <c:pt idx="5">
                  <c:v>11-Г Майборода І.В.</c:v>
                </c:pt>
                <c:pt idx="6">
                  <c:v>10-А Майборода І.В.</c:v>
                </c:pt>
                <c:pt idx="7">
                  <c:v>8-М Майборода І.В.</c:v>
                </c:pt>
                <c:pt idx="8">
                  <c:v>8-А Майборода І.В.</c:v>
                </c:pt>
                <c:pt idx="9">
                  <c:v>середній бал</c:v>
                </c:pt>
              </c:strCache>
            </c:strRef>
          </c:cat>
          <c:val>
            <c:numRef>
              <c:f>Лист11!$B$2:$B$11</c:f>
              <c:numCache>
                <c:formatCode>General</c:formatCode>
                <c:ptCount val="10"/>
                <c:pt idx="0">
                  <c:v>10</c:v>
                </c:pt>
                <c:pt idx="1">
                  <c:v>9.1</c:v>
                </c:pt>
                <c:pt idx="2">
                  <c:v>8.8000000000000007</c:v>
                </c:pt>
                <c:pt idx="3">
                  <c:v>8.6999999999999993</c:v>
                </c:pt>
                <c:pt idx="4">
                  <c:v>7.6</c:v>
                </c:pt>
                <c:pt idx="5">
                  <c:v>5.8</c:v>
                </c:pt>
                <c:pt idx="6">
                  <c:v>5.3</c:v>
                </c:pt>
                <c:pt idx="7">
                  <c:v>4.8</c:v>
                </c:pt>
                <c:pt idx="8">
                  <c:v>4</c:v>
                </c:pt>
                <c:pt idx="9" formatCode="0.0">
                  <c:v>7.1222222222222218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470016"/>
        <c:axId val="184021504"/>
        <c:axId val="0"/>
      </c:bar3DChart>
      <c:catAx>
        <c:axId val="40470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021504"/>
        <c:crosses val="autoZero"/>
        <c:auto val="1"/>
        <c:lblAlgn val="ctr"/>
        <c:lblOffset val="100"/>
        <c:noMultiLvlLbl val="0"/>
      </c:catAx>
      <c:valAx>
        <c:axId val="18402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47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МАТЕМАТИКА(АЛГЕБРА)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Лист6!$A$2:$A$16</c:f>
              <c:strCache>
                <c:ptCount val="15"/>
                <c:pt idx="0">
                  <c:v>5-В Попруженко Л.О.</c:v>
                </c:pt>
                <c:pt idx="1">
                  <c:v>11-М Діляєва С.Ю.</c:v>
                </c:pt>
                <c:pt idx="2">
                  <c:v>6-В Діляєва С.Ю.</c:v>
                </c:pt>
                <c:pt idx="3">
                  <c:v>5-А Зайцева А.В.</c:v>
                </c:pt>
                <c:pt idx="4">
                  <c:v>5-Б Зайцева А.В.</c:v>
                </c:pt>
                <c:pt idx="5">
                  <c:v>10-А Лютенко О.В.</c:v>
                </c:pt>
                <c:pt idx="6">
                  <c:v>11-Г Попруженко Л.О.</c:v>
                </c:pt>
                <c:pt idx="7">
                  <c:v>6-А Діляєва С.Ю.</c:v>
                </c:pt>
                <c:pt idx="8">
                  <c:v>7-М Шаполвал Г.В.</c:v>
                </c:pt>
                <c:pt idx="9">
                  <c:v>9-М Зайцева А.В.</c:v>
                </c:pt>
                <c:pt idx="10">
                  <c:v>7-А Шаповал Г.В.</c:v>
                </c:pt>
                <c:pt idx="11">
                  <c:v>8-М  Шаповал Г.В.</c:v>
                </c:pt>
                <c:pt idx="12">
                  <c:v>8-А  Шаповал Г.В.</c:v>
                </c:pt>
                <c:pt idx="13">
                  <c:v>9-Г Зайцева А.В.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Лист6!$B$2:$B$16</c:f>
              <c:numCache>
                <c:formatCode>General</c:formatCode>
                <c:ptCount val="15"/>
                <c:pt idx="0">
                  <c:v>8.1</c:v>
                </c:pt>
                <c:pt idx="1">
                  <c:v>7.5</c:v>
                </c:pt>
                <c:pt idx="2">
                  <c:v>7.4</c:v>
                </c:pt>
                <c:pt idx="3">
                  <c:v>7.2</c:v>
                </c:pt>
                <c:pt idx="4">
                  <c:v>7.1</c:v>
                </c:pt>
                <c:pt idx="5">
                  <c:v>7.1</c:v>
                </c:pt>
                <c:pt idx="6">
                  <c:v>7</c:v>
                </c:pt>
                <c:pt idx="7">
                  <c:v>6.9</c:v>
                </c:pt>
                <c:pt idx="8">
                  <c:v>6.6</c:v>
                </c:pt>
                <c:pt idx="9">
                  <c:v>6.5</c:v>
                </c:pt>
                <c:pt idx="10">
                  <c:v>6.4</c:v>
                </c:pt>
                <c:pt idx="11">
                  <c:v>6</c:v>
                </c:pt>
                <c:pt idx="12">
                  <c:v>5.3</c:v>
                </c:pt>
                <c:pt idx="13">
                  <c:v>5.0999999999999996</c:v>
                </c:pt>
                <c:pt idx="14" formatCode="0.0">
                  <c:v>6.7285714285714278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331840"/>
        <c:axId val="174988032"/>
        <c:axId val="0"/>
      </c:bar3DChart>
      <c:catAx>
        <c:axId val="39331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174988032"/>
        <c:crosses val="autoZero"/>
        <c:auto val="1"/>
        <c:lblAlgn val="ctr"/>
        <c:lblOffset val="100"/>
        <c:noMultiLvlLbl val="0"/>
      </c:catAx>
      <c:valAx>
        <c:axId val="174988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331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ГЕОМЕТРІЯ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Лист7!$A$2:$A$11</c:f>
              <c:strCache>
                <c:ptCount val="10"/>
                <c:pt idx="0">
                  <c:v>11-М Діляєва С.Ю.</c:v>
                </c:pt>
                <c:pt idx="1">
                  <c:v>10-А Лютенко О.В.</c:v>
                </c:pt>
                <c:pt idx="2">
                  <c:v>11-Г Попруженко Л.О.</c:v>
                </c:pt>
                <c:pt idx="3">
                  <c:v>7-М Шаполвал Г.В.</c:v>
                </c:pt>
                <c:pt idx="4">
                  <c:v>7-А Шаповал Г.В.</c:v>
                </c:pt>
                <c:pt idx="5">
                  <c:v>9-М Зайцева А.В.</c:v>
                </c:pt>
                <c:pt idx="6">
                  <c:v>8-М  Шаповал Г.В.</c:v>
                </c:pt>
                <c:pt idx="7">
                  <c:v>8-А  Шаповал Г.В.</c:v>
                </c:pt>
                <c:pt idx="8">
                  <c:v>9-Г Зайцева А.В.</c:v>
                </c:pt>
                <c:pt idx="9">
                  <c:v>середній бал</c:v>
                </c:pt>
              </c:strCache>
            </c:strRef>
          </c:cat>
          <c:val>
            <c:numRef>
              <c:f>Лист7!$B$2:$B$11</c:f>
              <c:numCache>
                <c:formatCode>General</c:formatCode>
                <c:ptCount val="10"/>
                <c:pt idx="0">
                  <c:v>7.5</c:v>
                </c:pt>
                <c:pt idx="1">
                  <c:v>7.2</c:v>
                </c:pt>
                <c:pt idx="2">
                  <c:v>6.6</c:v>
                </c:pt>
                <c:pt idx="3">
                  <c:v>6.3</c:v>
                </c:pt>
                <c:pt idx="4">
                  <c:v>6.3</c:v>
                </c:pt>
                <c:pt idx="5">
                  <c:v>6.3</c:v>
                </c:pt>
                <c:pt idx="6">
                  <c:v>5.9</c:v>
                </c:pt>
                <c:pt idx="7">
                  <c:v>5.3</c:v>
                </c:pt>
                <c:pt idx="8">
                  <c:v>5.0999999999999996</c:v>
                </c:pt>
                <c:pt idx="9" formatCode="0.0">
                  <c:v>6.2777777777777768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455168"/>
        <c:axId val="174988608"/>
        <c:axId val="0"/>
      </c:bar3DChart>
      <c:catAx>
        <c:axId val="40455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74988608"/>
        <c:crosses val="autoZero"/>
        <c:auto val="1"/>
        <c:lblAlgn val="ctr"/>
        <c:lblOffset val="100"/>
        <c:noMultiLvlLbl val="0"/>
      </c:catAx>
      <c:valAx>
        <c:axId val="174988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45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АНГЛІЙСЬКА</a:t>
            </a:r>
            <a:r>
              <a:rPr lang="uk-UA" sz="2400" baseline="0"/>
              <a:t> МОВА</a:t>
            </a:r>
            <a:endParaRPr lang="uk-UA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Лист8!$A$2:$A$16</c:f>
              <c:strCache>
                <c:ptCount val="15"/>
                <c:pt idx="0">
                  <c:v>11-М</c:v>
                </c:pt>
                <c:pt idx="1">
                  <c:v>6-В</c:v>
                </c:pt>
                <c:pt idx="2">
                  <c:v>5-Б</c:v>
                </c:pt>
                <c:pt idx="3">
                  <c:v>5-В</c:v>
                </c:pt>
                <c:pt idx="4">
                  <c:v>6-А</c:v>
                </c:pt>
                <c:pt idx="5">
                  <c:v>7-М</c:v>
                </c:pt>
                <c:pt idx="6">
                  <c:v>11-Г</c:v>
                </c:pt>
                <c:pt idx="7">
                  <c:v>5-А</c:v>
                </c:pt>
                <c:pt idx="8">
                  <c:v>9-М</c:v>
                </c:pt>
                <c:pt idx="9">
                  <c:v>10-А</c:v>
                </c:pt>
                <c:pt idx="10">
                  <c:v>7-А</c:v>
                </c:pt>
                <c:pt idx="11">
                  <c:v>8-М</c:v>
                </c:pt>
                <c:pt idx="12">
                  <c:v>8-А</c:v>
                </c:pt>
                <c:pt idx="13">
                  <c:v>9-Г</c:v>
                </c:pt>
                <c:pt idx="14">
                  <c:v>середній бал</c:v>
                </c:pt>
              </c:strCache>
            </c:strRef>
          </c:cat>
          <c:val>
            <c:numRef>
              <c:f>Лист8!$B$2:$B$16</c:f>
              <c:numCache>
                <c:formatCode>General</c:formatCode>
                <c:ptCount val="15"/>
                <c:pt idx="0">
                  <c:v>7.6</c:v>
                </c:pt>
                <c:pt idx="1">
                  <c:v>7.3</c:v>
                </c:pt>
                <c:pt idx="2">
                  <c:v>7.2</c:v>
                </c:pt>
                <c:pt idx="3">
                  <c:v>7.2</c:v>
                </c:pt>
                <c:pt idx="4">
                  <c:v>7.1</c:v>
                </c:pt>
                <c:pt idx="5">
                  <c:v>7.1</c:v>
                </c:pt>
                <c:pt idx="6">
                  <c:v>7</c:v>
                </c:pt>
                <c:pt idx="7">
                  <c:v>6.8</c:v>
                </c:pt>
                <c:pt idx="8">
                  <c:v>6.7</c:v>
                </c:pt>
                <c:pt idx="9">
                  <c:v>6.6</c:v>
                </c:pt>
                <c:pt idx="10">
                  <c:v>6.3</c:v>
                </c:pt>
                <c:pt idx="11">
                  <c:v>6.3</c:v>
                </c:pt>
                <c:pt idx="12">
                  <c:v>6</c:v>
                </c:pt>
                <c:pt idx="13">
                  <c:v>5.6</c:v>
                </c:pt>
                <c:pt idx="14" formatCode="0.0">
                  <c:v>6.7714285714285705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455680"/>
        <c:axId val="180659328"/>
        <c:axId val="0"/>
      </c:bar3DChart>
      <c:catAx>
        <c:axId val="40455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0659328"/>
        <c:crosses val="autoZero"/>
        <c:auto val="1"/>
        <c:lblAlgn val="ctr"/>
        <c:lblOffset val="100"/>
        <c:noMultiLvlLbl val="0"/>
      </c:catAx>
      <c:valAx>
        <c:axId val="180659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45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НІМЕЦЬКА</a:t>
            </a:r>
            <a:r>
              <a:rPr lang="uk-UA" sz="2800" baseline="0"/>
              <a:t> МОВА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5685234305924E-2"/>
          <c:y val="0.12259961795351691"/>
          <c:w val="0.9610963748894783"/>
          <c:h val="0.6787097628837196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Лист9!$A$2:$A$6</c:f>
              <c:strCache>
                <c:ptCount val="5"/>
                <c:pt idx="0">
                  <c:v>7-А</c:v>
                </c:pt>
                <c:pt idx="1">
                  <c:v>7-М</c:v>
                </c:pt>
                <c:pt idx="2">
                  <c:v>9-Г</c:v>
                </c:pt>
                <c:pt idx="3">
                  <c:v>8-А</c:v>
                </c:pt>
                <c:pt idx="4">
                  <c:v>середній бал</c:v>
                </c:pt>
              </c:strCache>
            </c:strRef>
          </c:cat>
          <c:val>
            <c:numRef>
              <c:f>Лист9!$B$2:$B$6</c:f>
              <c:numCache>
                <c:formatCode>General</c:formatCode>
                <c:ptCount val="5"/>
                <c:pt idx="0">
                  <c:v>7.6</c:v>
                </c:pt>
                <c:pt idx="1">
                  <c:v>7.2</c:v>
                </c:pt>
                <c:pt idx="2">
                  <c:v>5.6</c:v>
                </c:pt>
                <c:pt idx="3">
                  <c:v>5.4</c:v>
                </c:pt>
                <c:pt idx="4" formatCode="0.0">
                  <c:v>6.4499999999999993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468992"/>
        <c:axId val="180662784"/>
        <c:axId val="0"/>
      </c:bar3DChart>
      <c:catAx>
        <c:axId val="40468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80662784"/>
        <c:crosses val="autoZero"/>
        <c:auto val="1"/>
        <c:lblAlgn val="ctr"/>
        <c:lblOffset val="100"/>
        <c:noMultiLvlLbl val="0"/>
      </c:catAx>
      <c:valAx>
        <c:axId val="180662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468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Лист29!$B$1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Лист29!$A$2:$A$8</c:f>
              <c:strCache>
                <c:ptCount val="7"/>
                <c:pt idx="0">
                  <c:v>3-А Короп О.В.</c:v>
                </c:pt>
                <c:pt idx="1">
                  <c:v>3-Б Кольцова А.В.</c:v>
                </c:pt>
                <c:pt idx="2">
                  <c:v>3-В Святка Н.П.</c:v>
                </c:pt>
                <c:pt idx="3">
                  <c:v>4-А Таран Т.Ю.</c:v>
                </c:pt>
                <c:pt idx="4">
                  <c:v>4-Б Бойко О.І.</c:v>
                </c:pt>
                <c:pt idx="5">
                  <c:v>4-В Бойко Л.В.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Лист29!$B$2:$B$8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8.8000000000000007</c:v>
                </c:pt>
                <c:pt idx="2">
                  <c:v>9.1999999999999993</c:v>
                </c:pt>
                <c:pt idx="3">
                  <c:v>9.1</c:v>
                </c:pt>
                <c:pt idx="4">
                  <c:v>8.5</c:v>
                </c:pt>
                <c:pt idx="5">
                  <c:v>8.6999999999999993</c:v>
                </c:pt>
                <c:pt idx="6" formatCode="0.0">
                  <c:v>8.9166666666666661</c:v>
                </c:pt>
              </c:numCache>
            </c:numRef>
          </c:val>
        </c:ser>
        <c:ser>
          <c:idx val="1"/>
          <c:order val="1"/>
          <c:tx>
            <c:strRef>
              <c:f>Лист29!$C$1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Лист29!$A$2:$A$8</c:f>
              <c:strCache>
                <c:ptCount val="7"/>
                <c:pt idx="0">
                  <c:v>3-А Короп О.В.</c:v>
                </c:pt>
                <c:pt idx="1">
                  <c:v>3-Б Кольцова А.В.</c:v>
                </c:pt>
                <c:pt idx="2">
                  <c:v>3-В Святка Н.П.</c:v>
                </c:pt>
                <c:pt idx="3">
                  <c:v>4-А Таран Т.Ю.</c:v>
                </c:pt>
                <c:pt idx="4">
                  <c:v>4-Б Бойко О.І.</c:v>
                </c:pt>
                <c:pt idx="5">
                  <c:v>4-В Бойко Л.В.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Лист29!$C$2:$C$8</c:f>
              <c:numCache>
                <c:formatCode>General</c:formatCode>
                <c:ptCount val="7"/>
                <c:pt idx="0">
                  <c:v>8.9</c:v>
                </c:pt>
                <c:pt idx="1">
                  <c:v>8.4</c:v>
                </c:pt>
                <c:pt idx="2">
                  <c:v>8.9</c:v>
                </c:pt>
                <c:pt idx="3">
                  <c:v>8.6999999999999993</c:v>
                </c:pt>
                <c:pt idx="4">
                  <c:v>8.4</c:v>
                </c:pt>
                <c:pt idx="5">
                  <c:v>8.3000000000000007</c:v>
                </c:pt>
                <c:pt idx="6">
                  <c:v>8.6000000000000014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8578944"/>
        <c:axId val="220522752"/>
      </c:barChart>
      <c:catAx>
        <c:axId val="218578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220522752"/>
        <c:crosses val="autoZero"/>
        <c:auto val="1"/>
        <c:lblAlgn val="ctr"/>
        <c:lblOffset val="100"/>
        <c:noMultiLvlLbl val="0"/>
      </c:catAx>
      <c:valAx>
        <c:axId val="220522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857894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БІОЛОГІЯ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Лист13!$A$2:$A$16</c:f>
              <c:strCache>
                <c:ptCount val="15"/>
                <c:pt idx="0">
                  <c:v>5-В Ніколаєва Н.І.</c:v>
                </c:pt>
                <c:pt idx="1">
                  <c:v>10-А Ніколаєва Н.І.</c:v>
                </c:pt>
                <c:pt idx="2">
                  <c:v>7-А Ніколаєва Н.І.</c:v>
                </c:pt>
                <c:pt idx="3">
                  <c:v>5-Б Ніколаєва Н.І.</c:v>
                </c:pt>
                <c:pt idx="4">
                  <c:v>11-М  Огаренко І.В.</c:v>
                </c:pt>
                <c:pt idx="5">
                  <c:v>7-М Ніколаєва Н.І.</c:v>
                </c:pt>
                <c:pt idx="6">
                  <c:v>5-А Ніколаєва Н.І.</c:v>
                </c:pt>
                <c:pt idx="7">
                  <c:v>6-В  Огаренко І.В.</c:v>
                </c:pt>
                <c:pt idx="8">
                  <c:v>11-Г  Огаренко І.В.</c:v>
                </c:pt>
                <c:pt idx="9">
                  <c:v>9-М  Огаренко І.В.</c:v>
                </c:pt>
                <c:pt idx="10">
                  <c:v>6-А  Огаренко І.В.</c:v>
                </c:pt>
                <c:pt idx="11">
                  <c:v>9-Г  Огаренко І.В.</c:v>
                </c:pt>
                <c:pt idx="12">
                  <c:v>8-М  Огаренко І.В.</c:v>
                </c:pt>
                <c:pt idx="13">
                  <c:v>8-А Огаренко І.В.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Лист13!$B$2:$B$16</c:f>
              <c:numCache>
                <c:formatCode>General</c:formatCode>
                <c:ptCount val="15"/>
                <c:pt idx="0">
                  <c:v>9.1</c:v>
                </c:pt>
                <c:pt idx="1">
                  <c:v>8.8000000000000007</c:v>
                </c:pt>
                <c:pt idx="2">
                  <c:v>8.8000000000000007</c:v>
                </c:pt>
                <c:pt idx="3">
                  <c:v>8.6</c:v>
                </c:pt>
                <c:pt idx="4">
                  <c:v>8.5</c:v>
                </c:pt>
                <c:pt idx="5">
                  <c:v>8.3000000000000007</c:v>
                </c:pt>
                <c:pt idx="6">
                  <c:v>7.7</c:v>
                </c:pt>
                <c:pt idx="7">
                  <c:v>7.4</c:v>
                </c:pt>
                <c:pt idx="8">
                  <c:v>7.3</c:v>
                </c:pt>
                <c:pt idx="9">
                  <c:v>7</c:v>
                </c:pt>
                <c:pt idx="10">
                  <c:v>6.5</c:v>
                </c:pt>
                <c:pt idx="11">
                  <c:v>6.5</c:v>
                </c:pt>
                <c:pt idx="12">
                  <c:v>5.8</c:v>
                </c:pt>
                <c:pt idx="13">
                  <c:v>5.7</c:v>
                </c:pt>
                <c:pt idx="14" formatCode="0.0">
                  <c:v>7.5714285714285712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028480"/>
        <c:axId val="184047232"/>
        <c:axId val="0"/>
      </c:bar3DChart>
      <c:catAx>
        <c:axId val="43028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047232"/>
        <c:crosses val="autoZero"/>
        <c:auto val="1"/>
        <c:lblAlgn val="ctr"/>
        <c:lblOffset val="100"/>
        <c:noMultiLvlLbl val="0"/>
      </c:catAx>
      <c:valAx>
        <c:axId val="18404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02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/>
              <a:t>ГЕОГРАФІЯ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Лист14!$A$2:$A$11</c:f>
              <c:strCache>
                <c:ptCount val="10"/>
                <c:pt idx="0">
                  <c:v>10-А  Мороз Л.В.</c:v>
                </c:pt>
                <c:pt idx="1">
                  <c:v>6-В Мороз Л.В.</c:v>
                </c:pt>
                <c:pt idx="2">
                  <c:v>7-А Мороз Л.В.</c:v>
                </c:pt>
                <c:pt idx="3">
                  <c:v>7-М Грецька Є.В.</c:v>
                </c:pt>
                <c:pt idx="4">
                  <c:v>9-М Грецька Є.В.</c:v>
                </c:pt>
                <c:pt idx="5">
                  <c:v>6-А Мороз Л.В.</c:v>
                </c:pt>
                <c:pt idx="6">
                  <c:v>8-М  Мороз Л.В.</c:v>
                </c:pt>
                <c:pt idx="7">
                  <c:v>9-Г  Мороз Л.В.</c:v>
                </c:pt>
                <c:pt idx="8">
                  <c:v>8-А Грецька Є.В.</c:v>
                </c:pt>
                <c:pt idx="9">
                  <c:v>середній бал</c:v>
                </c:pt>
              </c:strCache>
            </c:strRef>
          </c:cat>
          <c:val>
            <c:numRef>
              <c:f>Лист14!$B$2:$B$11</c:f>
              <c:numCache>
                <c:formatCode>General</c:formatCode>
                <c:ptCount val="10"/>
                <c:pt idx="0">
                  <c:v>8.9</c:v>
                </c:pt>
                <c:pt idx="1">
                  <c:v>8.5</c:v>
                </c:pt>
                <c:pt idx="2">
                  <c:v>7.8</c:v>
                </c:pt>
                <c:pt idx="3">
                  <c:v>7.6</c:v>
                </c:pt>
                <c:pt idx="4">
                  <c:v>7.3</c:v>
                </c:pt>
                <c:pt idx="5">
                  <c:v>6.6</c:v>
                </c:pt>
                <c:pt idx="6">
                  <c:v>6.6</c:v>
                </c:pt>
                <c:pt idx="7">
                  <c:v>6.4</c:v>
                </c:pt>
                <c:pt idx="8">
                  <c:v>6.3</c:v>
                </c:pt>
                <c:pt idx="9" formatCode="0.0">
                  <c:v>7.333333333333333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0804608"/>
        <c:axId val="184048960"/>
        <c:axId val="0"/>
      </c:bar3DChart>
      <c:catAx>
        <c:axId val="180804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048960"/>
        <c:crosses val="autoZero"/>
        <c:auto val="1"/>
        <c:lblAlgn val="ctr"/>
        <c:lblOffset val="100"/>
        <c:noMultiLvlLbl val="0"/>
      </c:catAx>
      <c:valAx>
        <c:axId val="184048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80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ХІМІЯ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Лист16!$A$2:$A$11</c:f>
              <c:strCache>
                <c:ptCount val="10"/>
                <c:pt idx="0">
                  <c:v>7-А</c:v>
                </c:pt>
                <c:pt idx="1">
                  <c:v>11-М</c:v>
                </c:pt>
                <c:pt idx="2">
                  <c:v>11-Г</c:v>
                </c:pt>
                <c:pt idx="3">
                  <c:v>7-М</c:v>
                </c:pt>
                <c:pt idx="4">
                  <c:v>9-М</c:v>
                </c:pt>
                <c:pt idx="5">
                  <c:v>9-Г</c:v>
                </c:pt>
                <c:pt idx="6">
                  <c:v>10-А</c:v>
                </c:pt>
                <c:pt idx="7">
                  <c:v>8-А</c:v>
                </c:pt>
                <c:pt idx="8">
                  <c:v>8-М</c:v>
                </c:pt>
                <c:pt idx="9">
                  <c:v>середній бал</c:v>
                </c:pt>
              </c:strCache>
            </c:strRef>
          </c:cat>
          <c:val>
            <c:numRef>
              <c:f>Лист16!$B$2:$B$11</c:f>
              <c:numCache>
                <c:formatCode>General</c:formatCode>
                <c:ptCount val="10"/>
                <c:pt idx="0">
                  <c:v>7.9</c:v>
                </c:pt>
                <c:pt idx="1">
                  <c:v>7.8</c:v>
                </c:pt>
                <c:pt idx="2">
                  <c:v>7.5</c:v>
                </c:pt>
                <c:pt idx="3">
                  <c:v>7.1</c:v>
                </c:pt>
                <c:pt idx="4">
                  <c:v>6.9</c:v>
                </c:pt>
                <c:pt idx="5">
                  <c:v>6.8</c:v>
                </c:pt>
                <c:pt idx="6">
                  <c:v>6.5</c:v>
                </c:pt>
                <c:pt idx="7">
                  <c:v>6</c:v>
                </c:pt>
                <c:pt idx="8">
                  <c:v>5.8</c:v>
                </c:pt>
                <c:pt idx="9" formatCode="0.0">
                  <c:v>6.9222222222222207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878400"/>
        <c:axId val="184105728"/>
        <c:axId val="0"/>
      </c:bar3DChart>
      <c:catAx>
        <c:axId val="43878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84105728"/>
        <c:crosses val="autoZero"/>
        <c:auto val="1"/>
        <c:lblAlgn val="ctr"/>
        <c:lblOffset val="100"/>
        <c:noMultiLvlLbl val="0"/>
      </c:catAx>
      <c:valAx>
        <c:axId val="184105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878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uk-UA" sz="3200"/>
              <a:t>ФІЗИКА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Лист15!$A$2:$A$11</c:f>
              <c:strCache>
                <c:ptCount val="10"/>
                <c:pt idx="0">
                  <c:v>11-М Кузнєцова Л.С.</c:v>
                </c:pt>
                <c:pt idx="1">
                  <c:v>7-А Тріфанова С.В.</c:v>
                </c:pt>
                <c:pt idx="2">
                  <c:v>7-М Тріфанова С.В.</c:v>
                </c:pt>
                <c:pt idx="3">
                  <c:v>8-М Тріфанова С.В.</c:v>
                </c:pt>
                <c:pt idx="4">
                  <c:v>9-М Тріфанова С.В.</c:v>
                </c:pt>
                <c:pt idx="5">
                  <c:v>11-Г Кузнєцова Л.С.</c:v>
                </c:pt>
                <c:pt idx="6">
                  <c:v>10-А Кузнєцова Л.С.</c:v>
                </c:pt>
                <c:pt idx="7">
                  <c:v>9-Г Тріфанова С.В.</c:v>
                </c:pt>
                <c:pt idx="8">
                  <c:v>8-А Тріфанова С.В.</c:v>
                </c:pt>
                <c:pt idx="9">
                  <c:v>середній бал</c:v>
                </c:pt>
              </c:strCache>
            </c:strRef>
          </c:cat>
          <c:val>
            <c:numRef>
              <c:f>Лист15!$B$2:$B$11</c:f>
              <c:numCache>
                <c:formatCode>General</c:formatCode>
                <c:ptCount val="10"/>
                <c:pt idx="0">
                  <c:v>7.6</c:v>
                </c:pt>
                <c:pt idx="1">
                  <c:v>6.5</c:v>
                </c:pt>
                <c:pt idx="2">
                  <c:v>6.4</c:v>
                </c:pt>
                <c:pt idx="3">
                  <c:v>6.2</c:v>
                </c:pt>
                <c:pt idx="4">
                  <c:v>6.1</c:v>
                </c:pt>
                <c:pt idx="5">
                  <c:v>5.9</c:v>
                </c:pt>
                <c:pt idx="6">
                  <c:v>5.6</c:v>
                </c:pt>
                <c:pt idx="7">
                  <c:v>5.5</c:v>
                </c:pt>
                <c:pt idx="8">
                  <c:v>4.5</c:v>
                </c:pt>
                <c:pt idx="9" formatCode="0">
                  <c:v>6.0333333333333332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52160"/>
        <c:axId val="184104576"/>
        <c:axId val="0"/>
      </c:bar3DChart>
      <c:catAx>
        <c:axId val="173852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104576"/>
        <c:crosses val="autoZero"/>
        <c:auto val="1"/>
        <c:lblAlgn val="ctr"/>
        <c:lblOffset val="100"/>
        <c:noMultiLvlLbl val="0"/>
      </c:catAx>
      <c:valAx>
        <c:axId val="184104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5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ІНФОРМАТИКА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Лист20!$A$2:$A$16</c:f>
              <c:strCache>
                <c:ptCount val="15"/>
                <c:pt idx="0">
                  <c:v>11-М</c:v>
                </c:pt>
                <c:pt idx="1">
                  <c:v>6-А</c:v>
                </c:pt>
                <c:pt idx="2">
                  <c:v>10-А</c:v>
                </c:pt>
                <c:pt idx="3">
                  <c:v>6-В</c:v>
                </c:pt>
                <c:pt idx="4">
                  <c:v>11-Г</c:v>
                </c:pt>
                <c:pt idx="5">
                  <c:v>9-М</c:v>
                </c:pt>
                <c:pt idx="6">
                  <c:v>7-А</c:v>
                </c:pt>
                <c:pt idx="7">
                  <c:v>8-М</c:v>
                </c:pt>
                <c:pt idx="8">
                  <c:v>9-Г</c:v>
                </c:pt>
                <c:pt idx="9">
                  <c:v>5-Б</c:v>
                </c:pt>
                <c:pt idx="10">
                  <c:v>5-В</c:v>
                </c:pt>
                <c:pt idx="11">
                  <c:v>7-М</c:v>
                </c:pt>
                <c:pt idx="12">
                  <c:v>8-А</c:v>
                </c:pt>
                <c:pt idx="13">
                  <c:v>5-А</c:v>
                </c:pt>
                <c:pt idx="14">
                  <c:v>середній бал</c:v>
                </c:pt>
              </c:strCache>
            </c:strRef>
          </c:cat>
          <c:val>
            <c:numRef>
              <c:f>Лист20!$B$2:$B$16</c:f>
              <c:numCache>
                <c:formatCode>General</c:formatCode>
                <c:ptCount val="15"/>
                <c:pt idx="0">
                  <c:v>11</c:v>
                </c:pt>
                <c:pt idx="1">
                  <c:v>9.8000000000000007</c:v>
                </c:pt>
                <c:pt idx="2">
                  <c:v>9.6999999999999993</c:v>
                </c:pt>
                <c:pt idx="3">
                  <c:v>9.6</c:v>
                </c:pt>
                <c:pt idx="4">
                  <c:v>9.5</c:v>
                </c:pt>
                <c:pt idx="5">
                  <c:v>9.1999999999999993</c:v>
                </c:pt>
                <c:pt idx="6">
                  <c:v>8.6999999999999993</c:v>
                </c:pt>
                <c:pt idx="7">
                  <c:v>8.6999999999999993</c:v>
                </c:pt>
                <c:pt idx="8">
                  <c:v>8.6999999999999993</c:v>
                </c:pt>
                <c:pt idx="9">
                  <c:v>8.6</c:v>
                </c:pt>
                <c:pt idx="10">
                  <c:v>8.5</c:v>
                </c:pt>
                <c:pt idx="11">
                  <c:v>8.3000000000000007</c:v>
                </c:pt>
                <c:pt idx="12">
                  <c:v>7.8</c:v>
                </c:pt>
                <c:pt idx="13">
                  <c:v>7.7</c:v>
                </c:pt>
                <c:pt idx="14" formatCode="0.0">
                  <c:v>8.9857142857142858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32704"/>
        <c:axId val="208047488"/>
        <c:axId val="0"/>
      </c:bar3DChart>
      <c:catAx>
        <c:axId val="173832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08047488"/>
        <c:crosses val="autoZero"/>
        <c:auto val="1"/>
        <c:lblAlgn val="ctr"/>
        <c:lblOffset val="100"/>
        <c:noMultiLvlLbl val="0"/>
      </c:catAx>
      <c:valAx>
        <c:axId val="2080474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3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uk-UA" sz="2400"/>
              <a:t>ФІЗКУЛЬТУРА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Лист17!$A$2:$A$16</c:f>
              <c:strCache>
                <c:ptCount val="15"/>
                <c:pt idx="0">
                  <c:v>5-В Ворона О.О.</c:v>
                </c:pt>
                <c:pt idx="1">
                  <c:v>7-М  Ворона О.О.</c:v>
                </c:pt>
                <c:pt idx="2">
                  <c:v>11-М  Ворона О.О.</c:v>
                </c:pt>
                <c:pt idx="3">
                  <c:v>10-А  Ворона О.О.</c:v>
                </c:pt>
                <c:pt idx="4">
                  <c:v>11-Г Гречка М.В.</c:v>
                </c:pt>
                <c:pt idx="5">
                  <c:v>7-А Гречка М.В.</c:v>
                </c:pt>
                <c:pt idx="6">
                  <c:v>5-Б Ворона О.О.</c:v>
                </c:pt>
                <c:pt idx="7">
                  <c:v>8-М Гречка М.В.</c:v>
                </c:pt>
                <c:pt idx="8">
                  <c:v>6-В  Ворона О.О.</c:v>
                </c:pt>
                <c:pt idx="9">
                  <c:v>9-М Гречка М.В.</c:v>
                </c:pt>
                <c:pt idx="10">
                  <c:v>6-А Гречка М.В.</c:v>
                </c:pt>
                <c:pt idx="11">
                  <c:v>9-Г Гречка М.В.</c:v>
                </c:pt>
                <c:pt idx="12">
                  <c:v>5-А  Ворона О.О.</c:v>
                </c:pt>
                <c:pt idx="13">
                  <c:v>8-А Гречка М.В.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Лист17!$B$2:$B$16</c:f>
              <c:numCache>
                <c:formatCode>General</c:formatCode>
                <c:ptCount val="15"/>
                <c:pt idx="0">
                  <c:v>11</c:v>
                </c:pt>
                <c:pt idx="1">
                  <c:v>10.1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9.6999999999999993</c:v>
                </c:pt>
                <c:pt idx="6">
                  <c:v>9.1</c:v>
                </c:pt>
                <c:pt idx="7">
                  <c:v>8.8000000000000007</c:v>
                </c:pt>
                <c:pt idx="8">
                  <c:v>8.6999999999999993</c:v>
                </c:pt>
                <c:pt idx="9">
                  <c:v>8.6999999999999993</c:v>
                </c:pt>
                <c:pt idx="10">
                  <c:v>8.6</c:v>
                </c:pt>
                <c:pt idx="11">
                  <c:v>8.6</c:v>
                </c:pt>
                <c:pt idx="12">
                  <c:v>8.4</c:v>
                </c:pt>
                <c:pt idx="13">
                  <c:v>8</c:v>
                </c:pt>
                <c:pt idx="14" formatCode="0.0">
                  <c:v>9.2642857142857142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997888"/>
        <c:axId val="184105152"/>
        <c:axId val="0"/>
      </c:bar3DChart>
      <c:catAx>
        <c:axId val="80997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105152"/>
        <c:crosses val="autoZero"/>
        <c:auto val="1"/>
        <c:lblAlgn val="ctr"/>
        <c:lblOffset val="100"/>
        <c:noMultiLvlLbl val="0"/>
      </c:catAx>
      <c:valAx>
        <c:axId val="184105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99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ТРУДОВЕ</a:t>
            </a:r>
            <a:r>
              <a:rPr lang="uk-UA" sz="2800" baseline="0"/>
              <a:t> НАВЧАННЯ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Лист19!$A$2:$A$16</c:f>
              <c:strCache>
                <c:ptCount val="15"/>
                <c:pt idx="0">
                  <c:v>11-М</c:v>
                </c:pt>
                <c:pt idx="1">
                  <c:v>6-В</c:v>
                </c:pt>
                <c:pt idx="2">
                  <c:v>5-В</c:v>
                </c:pt>
                <c:pt idx="3">
                  <c:v>9-М</c:v>
                </c:pt>
                <c:pt idx="4">
                  <c:v>11-Г</c:v>
                </c:pt>
                <c:pt idx="5">
                  <c:v>6-А</c:v>
                </c:pt>
                <c:pt idx="6">
                  <c:v>5-А</c:v>
                </c:pt>
                <c:pt idx="7">
                  <c:v>10-А</c:v>
                </c:pt>
                <c:pt idx="8">
                  <c:v>5-Б</c:v>
                </c:pt>
                <c:pt idx="9">
                  <c:v>8-А</c:v>
                </c:pt>
                <c:pt idx="10">
                  <c:v>7-А</c:v>
                </c:pt>
                <c:pt idx="11">
                  <c:v>7-М</c:v>
                </c:pt>
                <c:pt idx="12">
                  <c:v>9-Г</c:v>
                </c:pt>
                <c:pt idx="13">
                  <c:v>8-М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Лист19!$B$2:$B$16</c:f>
              <c:numCache>
                <c:formatCode>General</c:formatCode>
                <c:ptCount val="15"/>
                <c:pt idx="0">
                  <c:v>11</c:v>
                </c:pt>
                <c:pt idx="1">
                  <c:v>9.6</c:v>
                </c:pt>
                <c:pt idx="2">
                  <c:v>9.5</c:v>
                </c:pt>
                <c:pt idx="3">
                  <c:v>9.4</c:v>
                </c:pt>
                <c:pt idx="4">
                  <c:v>9.4</c:v>
                </c:pt>
                <c:pt idx="5">
                  <c:v>9.3000000000000007</c:v>
                </c:pt>
                <c:pt idx="6">
                  <c:v>9.1999999999999993</c:v>
                </c:pt>
                <c:pt idx="7">
                  <c:v>9.1</c:v>
                </c:pt>
                <c:pt idx="8">
                  <c:v>9</c:v>
                </c:pt>
                <c:pt idx="9">
                  <c:v>8.5</c:v>
                </c:pt>
                <c:pt idx="10">
                  <c:v>8.4</c:v>
                </c:pt>
                <c:pt idx="11">
                  <c:v>8.4</c:v>
                </c:pt>
                <c:pt idx="12">
                  <c:v>8.4</c:v>
                </c:pt>
                <c:pt idx="13">
                  <c:v>7.6</c:v>
                </c:pt>
                <c:pt idx="14" formatCode="0.0">
                  <c:v>9.0571428571428587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31168"/>
        <c:axId val="184194688"/>
        <c:axId val="0"/>
      </c:bar3DChart>
      <c:catAx>
        <c:axId val="173831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184194688"/>
        <c:crosses val="autoZero"/>
        <c:auto val="1"/>
        <c:lblAlgn val="ctr"/>
        <c:lblOffset val="100"/>
        <c:noMultiLvlLbl val="0"/>
      </c:catAx>
      <c:valAx>
        <c:axId val="184194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3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ОБРАЗОТВОРЧЕ</a:t>
            </a:r>
            <a:r>
              <a:rPr lang="uk-UA" sz="2800" baseline="0"/>
              <a:t> МИСТЕЦТВО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Лист21!$A$2:$A$9</c:f>
              <c:strCache>
                <c:ptCount val="8"/>
                <c:pt idx="0">
                  <c:v>7-А</c:v>
                </c:pt>
                <c:pt idx="1">
                  <c:v>5-В</c:v>
                </c:pt>
                <c:pt idx="2">
                  <c:v>5-Б</c:v>
                </c:pt>
                <c:pt idx="3">
                  <c:v>6-А</c:v>
                </c:pt>
                <c:pt idx="4">
                  <c:v>7-М</c:v>
                </c:pt>
                <c:pt idx="5">
                  <c:v>5-А</c:v>
                </c:pt>
                <c:pt idx="6">
                  <c:v>6-В</c:v>
                </c:pt>
                <c:pt idx="7">
                  <c:v>середній бал</c:v>
                </c:pt>
              </c:strCache>
            </c:strRef>
          </c:cat>
          <c:val>
            <c:numRef>
              <c:f>Лист21!$B$2:$B$9</c:f>
              <c:numCache>
                <c:formatCode>General</c:formatCode>
                <c:ptCount val="8"/>
                <c:pt idx="0">
                  <c:v>9.4</c:v>
                </c:pt>
                <c:pt idx="1">
                  <c:v>9.3000000000000007</c:v>
                </c:pt>
                <c:pt idx="2">
                  <c:v>9</c:v>
                </c:pt>
                <c:pt idx="3">
                  <c:v>8.9</c:v>
                </c:pt>
                <c:pt idx="4">
                  <c:v>8.8000000000000007</c:v>
                </c:pt>
                <c:pt idx="5">
                  <c:v>8.1999999999999993</c:v>
                </c:pt>
                <c:pt idx="6">
                  <c:v>8.1</c:v>
                </c:pt>
                <c:pt idx="7" formatCode="0.0">
                  <c:v>8.8142857142857149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732288"/>
        <c:axId val="183553408"/>
        <c:axId val="0"/>
      </c:bar3DChart>
      <c:catAx>
        <c:axId val="206732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183553408"/>
        <c:crosses val="autoZero"/>
        <c:auto val="1"/>
        <c:lblAlgn val="ctr"/>
        <c:lblOffset val="100"/>
        <c:noMultiLvlLbl val="0"/>
      </c:catAx>
      <c:valAx>
        <c:axId val="18355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732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ОСНОВИ</a:t>
            </a:r>
            <a:r>
              <a:rPr lang="uk-UA" sz="2800" baseline="0"/>
              <a:t> ЗДОРОВ</a:t>
            </a:r>
            <a:r>
              <a:rPr lang="en-US" sz="2800" baseline="0"/>
              <a:t>'</a:t>
            </a:r>
            <a:r>
              <a:rPr lang="uk-UA" sz="2800" baseline="0"/>
              <a:t>Я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Лист18!$A$2:$A$13</c:f>
              <c:strCache>
                <c:ptCount val="12"/>
                <c:pt idx="0">
                  <c:v>5-В</c:v>
                </c:pt>
                <c:pt idx="1">
                  <c:v>7-А</c:v>
                </c:pt>
                <c:pt idx="2">
                  <c:v>9-М</c:v>
                </c:pt>
                <c:pt idx="3">
                  <c:v>5-Б</c:v>
                </c:pt>
                <c:pt idx="4">
                  <c:v>7-М</c:v>
                </c:pt>
                <c:pt idx="5">
                  <c:v>5-А</c:v>
                </c:pt>
                <c:pt idx="6">
                  <c:v>6-А</c:v>
                </c:pt>
                <c:pt idx="7">
                  <c:v>6-В</c:v>
                </c:pt>
                <c:pt idx="8">
                  <c:v>8-М</c:v>
                </c:pt>
                <c:pt idx="9">
                  <c:v>8-А</c:v>
                </c:pt>
                <c:pt idx="10">
                  <c:v>9-Г</c:v>
                </c:pt>
                <c:pt idx="11">
                  <c:v>середній бал</c:v>
                </c:pt>
              </c:strCache>
            </c:strRef>
          </c:cat>
          <c:val>
            <c:numRef>
              <c:f>Лист18!$B$2:$B$13</c:f>
              <c:numCache>
                <c:formatCode>General</c:formatCode>
                <c:ptCount val="12"/>
                <c:pt idx="0">
                  <c:v>10</c:v>
                </c:pt>
                <c:pt idx="1">
                  <c:v>9.9</c:v>
                </c:pt>
                <c:pt idx="2">
                  <c:v>9.5</c:v>
                </c:pt>
                <c:pt idx="3">
                  <c:v>9.4</c:v>
                </c:pt>
                <c:pt idx="4">
                  <c:v>9.4</c:v>
                </c:pt>
                <c:pt idx="5">
                  <c:v>9.1999999999999993</c:v>
                </c:pt>
                <c:pt idx="6">
                  <c:v>9.1999999999999993</c:v>
                </c:pt>
                <c:pt idx="7">
                  <c:v>9.1999999999999993</c:v>
                </c:pt>
                <c:pt idx="8">
                  <c:v>9.1999999999999993</c:v>
                </c:pt>
                <c:pt idx="9">
                  <c:v>9.1</c:v>
                </c:pt>
                <c:pt idx="10">
                  <c:v>9.1</c:v>
                </c:pt>
                <c:pt idx="11" formatCode="0.0">
                  <c:v>9.3818181818181809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1110528"/>
        <c:axId val="184193536"/>
        <c:axId val="0"/>
      </c:bar3DChart>
      <c:catAx>
        <c:axId val="81110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84193536"/>
        <c:crosses val="autoZero"/>
        <c:auto val="1"/>
        <c:lblAlgn val="ctr"/>
        <c:lblOffset val="100"/>
        <c:noMultiLvlLbl val="0"/>
      </c:catAx>
      <c:valAx>
        <c:axId val="184193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110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МУЗИЧНЕ</a:t>
            </a:r>
            <a:r>
              <a:rPr lang="uk-UA" sz="2800" baseline="0"/>
              <a:t> МИСТЕЦТВО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Лист22!$A$2:$A$11</c:f>
              <c:strCache>
                <c:ptCount val="10"/>
                <c:pt idx="0">
                  <c:v>5-В</c:v>
                </c:pt>
                <c:pt idx="1">
                  <c:v>7-М</c:v>
                </c:pt>
                <c:pt idx="2">
                  <c:v>7-А</c:v>
                </c:pt>
                <c:pt idx="3">
                  <c:v>5-А</c:v>
                </c:pt>
                <c:pt idx="4">
                  <c:v>6-В</c:v>
                </c:pt>
                <c:pt idx="5">
                  <c:v>5-Б</c:v>
                </c:pt>
                <c:pt idx="6">
                  <c:v>6-А</c:v>
                </c:pt>
                <c:pt idx="7">
                  <c:v>8-М</c:v>
                </c:pt>
                <c:pt idx="8">
                  <c:v>8-А</c:v>
                </c:pt>
                <c:pt idx="9">
                  <c:v>середній бал</c:v>
                </c:pt>
              </c:strCache>
            </c:strRef>
          </c:cat>
          <c:val>
            <c:numRef>
              <c:f>Лист22!$B$2:$B$11</c:f>
              <c:numCache>
                <c:formatCode>General</c:formatCode>
                <c:ptCount val="10"/>
                <c:pt idx="0">
                  <c:v>10</c:v>
                </c:pt>
                <c:pt idx="1">
                  <c:v>9.6</c:v>
                </c:pt>
                <c:pt idx="2">
                  <c:v>9.1</c:v>
                </c:pt>
                <c:pt idx="3">
                  <c:v>8.3000000000000007</c:v>
                </c:pt>
                <c:pt idx="4">
                  <c:v>8.3000000000000007</c:v>
                </c:pt>
                <c:pt idx="5">
                  <c:v>8</c:v>
                </c:pt>
                <c:pt idx="6">
                  <c:v>7.9</c:v>
                </c:pt>
                <c:pt idx="7">
                  <c:v>7.9</c:v>
                </c:pt>
                <c:pt idx="8">
                  <c:v>7.8</c:v>
                </c:pt>
                <c:pt idx="9" formatCode="0.0">
                  <c:v>8.5444444444444443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33728"/>
        <c:axId val="183551680"/>
        <c:axId val="0"/>
      </c:bar3DChart>
      <c:catAx>
        <c:axId val="173833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183551680"/>
        <c:crosses val="autoZero"/>
        <c:auto val="1"/>
        <c:lblAlgn val="ctr"/>
        <c:lblOffset val="100"/>
        <c:noMultiLvlLbl val="0"/>
      </c:catAx>
      <c:valAx>
        <c:axId val="183551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33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 dirty="0"/>
              <a:t>УКРАЇНСЬКА</a:t>
            </a:r>
            <a:r>
              <a:rPr lang="uk-UA" sz="2800" baseline="0" dirty="0"/>
              <a:t> </a:t>
            </a:r>
            <a:r>
              <a:rPr lang="uk-UA" sz="2800" baseline="0" dirty="0" smtClean="0"/>
              <a:t>МОВА</a:t>
            </a:r>
          </a:p>
          <a:p>
            <a:pPr>
              <a:defRPr sz="2800"/>
            </a:pPr>
            <a:r>
              <a:rPr lang="uk-UA" sz="2800" baseline="0" dirty="0" smtClean="0"/>
              <a:t>3-4 класи</a:t>
            </a:r>
            <a:endParaRPr lang="uk-UA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Лист30!$A$2:$A$8</c:f>
              <c:strCache>
                <c:ptCount val="7"/>
                <c:pt idx="0">
                  <c:v>3-В Святка Н.П.</c:v>
                </c:pt>
                <c:pt idx="1">
                  <c:v>4-А Таран Т.Ю.</c:v>
                </c:pt>
                <c:pt idx="2">
                  <c:v>3-Б Кольцова А.В.</c:v>
                </c:pt>
                <c:pt idx="3">
                  <c:v>4-Б Бойко О.І.</c:v>
                </c:pt>
                <c:pt idx="4">
                  <c:v>4-В Бойко Л.В.</c:v>
                </c:pt>
                <c:pt idx="5">
                  <c:v>3-А Короп О.В.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Лист30!$B$2:$B$8</c:f>
              <c:numCache>
                <c:formatCode>General</c:formatCode>
                <c:ptCount val="7"/>
                <c:pt idx="0">
                  <c:v>8.9</c:v>
                </c:pt>
                <c:pt idx="1">
                  <c:v>8.6999999999999993</c:v>
                </c:pt>
                <c:pt idx="2">
                  <c:v>8.4</c:v>
                </c:pt>
                <c:pt idx="3">
                  <c:v>8.4</c:v>
                </c:pt>
                <c:pt idx="4">
                  <c:v>8.3000000000000007</c:v>
                </c:pt>
                <c:pt idx="5">
                  <c:v>8.1999999999999993</c:v>
                </c:pt>
                <c:pt idx="6" formatCode="0.0">
                  <c:v>8.4833333333333343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677952"/>
        <c:axId val="220521024"/>
        <c:axId val="0"/>
      </c:bar3DChart>
      <c:catAx>
        <c:axId val="183677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0521024"/>
        <c:crosses val="autoZero"/>
        <c:auto val="1"/>
        <c:lblAlgn val="ctr"/>
        <c:lblOffset val="100"/>
        <c:noMultiLvlLbl val="0"/>
      </c:catAx>
      <c:valAx>
        <c:axId val="220521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677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/>
              <a:t>ХУДОЖНЯ</a:t>
            </a:r>
            <a:r>
              <a:rPr lang="uk-UA" sz="2800" baseline="0"/>
              <a:t> КУЛЬТУРА</a:t>
            </a:r>
            <a:endParaRPr lang="uk-UA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Лист23!$A$2:$A$7</c:f>
              <c:strCache>
                <c:ptCount val="6"/>
                <c:pt idx="0">
                  <c:v>11-М</c:v>
                </c:pt>
                <c:pt idx="1">
                  <c:v>10-А</c:v>
                </c:pt>
                <c:pt idx="2">
                  <c:v>11-Г</c:v>
                </c:pt>
                <c:pt idx="3">
                  <c:v>9-М</c:v>
                </c:pt>
                <c:pt idx="4">
                  <c:v>9-Г</c:v>
                </c:pt>
                <c:pt idx="5">
                  <c:v>середній бал</c:v>
                </c:pt>
              </c:strCache>
            </c:strRef>
          </c:cat>
          <c:val>
            <c:numRef>
              <c:f>Лист23!$B$2:$B$7</c:f>
              <c:numCache>
                <c:formatCode>General</c:formatCode>
                <c:ptCount val="6"/>
                <c:pt idx="0">
                  <c:v>9.4</c:v>
                </c:pt>
                <c:pt idx="1">
                  <c:v>7.7</c:v>
                </c:pt>
                <c:pt idx="2">
                  <c:v>7.6</c:v>
                </c:pt>
                <c:pt idx="3">
                  <c:v>6.7</c:v>
                </c:pt>
                <c:pt idx="4">
                  <c:v>6.6</c:v>
                </c:pt>
                <c:pt idx="5">
                  <c:v>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3680512"/>
        <c:axId val="218345408"/>
        <c:axId val="0"/>
      </c:bar3DChart>
      <c:catAx>
        <c:axId val="183680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218345408"/>
        <c:crosses val="autoZero"/>
        <c:auto val="1"/>
        <c:lblAlgn val="ctr"/>
        <c:lblOffset val="100"/>
        <c:noMultiLvlLbl val="0"/>
      </c:catAx>
      <c:valAx>
        <c:axId val="218345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3680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 dirty="0"/>
              <a:t>ЛІТЕРАТУРНЕ</a:t>
            </a:r>
            <a:r>
              <a:rPr lang="uk-UA" sz="2800" baseline="0" dirty="0"/>
              <a:t> </a:t>
            </a:r>
            <a:r>
              <a:rPr lang="uk-UA" sz="2800" baseline="0" dirty="0" smtClean="0"/>
              <a:t>ЧИТАННЯ</a:t>
            </a:r>
          </a:p>
          <a:p>
            <a:pPr>
              <a:defRPr sz="2800"/>
            </a:pPr>
            <a:r>
              <a:rPr lang="uk-UA" sz="2800" baseline="0" dirty="0" smtClean="0"/>
              <a:t>3-4 класи</a:t>
            </a:r>
            <a:endParaRPr lang="uk-UA" sz="2800" dirty="0"/>
          </a:p>
        </c:rich>
      </c:tx>
      <c:layout>
        <c:manualLayout>
          <c:xMode val="edge"/>
          <c:yMode val="edge"/>
          <c:x val="0.35722001005365489"/>
          <c:y val="1.315428771085701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Лист31!$A$2:$A$8</c:f>
              <c:strCache>
                <c:ptCount val="7"/>
                <c:pt idx="0">
                  <c:v>3-А Короп О.В.</c:v>
                </c:pt>
                <c:pt idx="1">
                  <c:v>4-А Таран Т.Ю.</c:v>
                </c:pt>
                <c:pt idx="2">
                  <c:v>3-В Святка Н.П.</c:v>
                </c:pt>
                <c:pt idx="3">
                  <c:v>4-Б Бойко О.І.</c:v>
                </c:pt>
                <c:pt idx="4">
                  <c:v>4-В Бойко Л.В.</c:v>
                </c:pt>
                <c:pt idx="5">
                  <c:v>3-Б Кольцова А.В.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Лист31!$B$2:$B$8</c:f>
              <c:numCache>
                <c:formatCode>General</c:formatCode>
                <c:ptCount val="7"/>
                <c:pt idx="0">
                  <c:v>10.4</c:v>
                </c:pt>
                <c:pt idx="1">
                  <c:v>9.6999999999999993</c:v>
                </c:pt>
                <c:pt idx="2">
                  <c:v>9.6</c:v>
                </c:pt>
                <c:pt idx="3">
                  <c:v>9.5</c:v>
                </c:pt>
                <c:pt idx="4">
                  <c:v>9.1999999999999993</c:v>
                </c:pt>
                <c:pt idx="5">
                  <c:v>8.8000000000000007</c:v>
                </c:pt>
                <c:pt idx="6" formatCode="0.0">
                  <c:v>9.5333333333333332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31680"/>
        <c:axId val="220523904"/>
        <c:axId val="0"/>
      </c:bar3DChart>
      <c:catAx>
        <c:axId val="173831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0523904"/>
        <c:crosses val="autoZero"/>
        <c:auto val="1"/>
        <c:lblAlgn val="ctr"/>
        <c:lblOffset val="100"/>
        <c:noMultiLvlLbl val="0"/>
      </c:catAx>
      <c:valAx>
        <c:axId val="220523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3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 dirty="0" smtClean="0"/>
              <a:t>МАТЕМАТИКА</a:t>
            </a:r>
          </a:p>
          <a:p>
            <a:pPr>
              <a:defRPr sz="2800"/>
            </a:pPr>
            <a:r>
              <a:rPr lang="uk-UA" sz="2800" baseline="0" dirty="0" smtClean="0"/>
              <a:t>  </a:t>
            </a:r>
            <a:r>
              <a:rPr lang="uk-UA" sz="2800" baseline="0" dirty="0"/>
              <a:t>3-4 КЛАСИ</a:t>
            </a:r>
            <a:endParaRPr lang="uk-UA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Лист32!$A$2:$A$8</c:f>
              <c:strCache>
                <c:ptCount val="7"/>
                <c:pt idx="0">
                  <c:v>3-В Святка Н.П.</c:v>
                </c:pt>
                <c:pt idx="1">
                  <c:v>3-А Короп О.В.</c:v>
                </c:pt>
                <c:pt idx="2">
                  <c:v>4-А Таран Т.Ю.</c:v>
                </c:pt>
                <c:pt idx="3">
                  <c:v>4-Б Бойко О.І.</c:v>
                </c:pt>
                <c:pt idx="4">
                  <c:v>4-В Бойко Л.В.</c:v>
                </c:pt>
                <c:pt idx="5">
                  <c:v>3-Б Кольцова А.В.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Лист32!$B$2:$B$8</c:f>
              <c:numCache>
                <c:formatCode>General</c:formatCode>
                <c:ptCount val="7"/>
                <c:pt idx="0">
                  <c:v>8.6999999999999993</c:v>
                </c:pt>
                <c:pt idx="1">
                  <c:v>8.6</c:v>
                </c:pt>
                <c:pt idx="2">
                  <c:v>8.4</c:v>
                </c:pt>
                <c:pt idx="3">
                  <c:v>8.4</c:v>
                </c:pt>
                <c:pt idx="4">
                  <c:v>8.1999999999999993</c:v>
                </c:pt>
                <c:pt idx="5">
                  <c:v>8</c:v>
                </c:pt>
                <c:pt idx="6" formatCode="0.0">
                  <c:v>8.3833333333333329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9889664"/>
        <c:axId val="222054080"/>
        <c:axId val="0"/>
      </c:bar3DChart>
      <c:catAx>
        <c:axId val="219889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2054080"/>
        <c:crosses val="autoZero"/>
        <c:auto val="1"/>
        <c:lblAlgn val="ctr"/>
        <c:lblOffset val="100"/>
        <c:noMultiLvlLbl val="0"/>
      </c:catAx>
      <c:valAx>
        <c:axId val="222054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9889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 dirty="0"/>
              <a:t>АНГЛІЙСЬКА</a:t>
            </a:r>
            <a:r>
              <a:rPr lang="uk-UA" sz="2800" baseline="0" dirty="0"/>
              <a:t> МОВА </a:t>
            </a:r>
            <a:endParaRPr lang="uk-UA" sz="2800" baseline="0" dirty="0" smtClean="0"/>
          </a:p>
          <a:p>
            <a:pPr>
              <a:defRPr sz="2800"/>
            </a:pPr>
            <a:r>
              <a:rPr lang="uk-UA" sz="2800" baseline="0" dirty="0" smtClean="0"/>
              <a:t>3-4 </a:t>
            </a:r>
            <a:r>
              <a:rPr lang="uk-UA" sz="2800" baseline="0" dirty="0"/>
              <a:t>КЛАСИ</a:t>
            </a:r>
            <a:endParaRPr lang="uk-UA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Лист33!$A$2:$A$8</c:f>
              <c:strCache>
                <c:ptCount val="7"/>
                <c:pt idx="0">
                  <c:v>3-В Святка Н.П.</c:v>
                </c:pt>
                <c:pt idx="1">
                  <c:v>3-Б Кольцова А.В.</c:v>
                </c:pt>
                <c:pt idx="2">
                  <c:v>4-А Таран Т.Ю.</c:v>
                </c:pt>
                <c:pt idx="3">
                  <c:v>4-В Бойко Л.В.</c:v>
                </c:pt>
                <c:pt idx="4">
                  <c:v>3-А Короп О.В.</c:v>
                </c:pt>
                <c:pt idx="5">
                  <c:v>4-Б Бойко О.І.</c:v>
                </c:pt>
                <c:pt idx="6">
                  <c:v>середній бал</c:v>
                </c:pt>
              </c:strCache>
            </c:strRef>
          </c:cat>
          <c:val>
            <c:numRef>
              <c:f>Лист33!$B$2:$B$8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8</c:v>
                </c:pt>
                <c:pt idx="2">
                  <c:v>7.9</c:v>
                </c:pt>
                <c:pt idx="3">
                  <c:v>7.8</c:v>
                </c:pt>
                <c:pt idx="4">
                  <c:v>7.7</c:v>
                </c:pt>
                <c:pt idx="5">
                  <c:v>6.9</c:v>
                </c:pt>
                <c:pt idx="6" formatCode="0.0">
                  <c:v>7.916666666666667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0052992"/>
        <c:axId val="222054656"/>
        <c:axId val="0"/>
      </c:bar3DChart>
      <c:catAx>
        <c:axId val="220052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2054656"/>
        <c:crosses val="autoZero"/>
        <c:auto val="1"/>
        <c:lblAlgn val="ctr"/>
        <c:lblOffset val="100"/>
        <c:noMultiLvlLbl val="0"/>
      </c:catAx>
      <c:valAx>
        <c:axId val="222054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0052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uk-UA" sz="2800" dirty="0"/>
              <a:t>ПРИРОДОЗНАВСТВО</a:t>
            </a:r>
            <a:r>
              <a:rPr lang="uk-UA" sz="2800" baseline="0" dirty="0"/>
              <a:t> </a:t>
            </a:r>
            <a:endParaRPr lang="uk-UA" sz="2800" baseline="0" dirty="0" smtClean="0"/>
          </a:p>
          <a:p>
            <a:pPr>
              <a:defRPr sz="2800"/>
            </a:pPr>
            <a:r>
              <a:rPr lang="uk-UA" sz="2800" baseline="0" dirty="0" smtClean="0"/>
              <a:t>3-4 </a:t>
            </a:r>
            <a:r>
              <a:rPr lang="uk-UA" sz="2800" baseline="0" dirty="0"/>
              <a:t>КЛАСИ</a:t>
            </a:r>
            <a:endParaRPr lang="uk-UA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Лист34!$A$2:$A$8</c:f>
              <c:strCache>
                <c:ptCount val="7"/>
                <c:pt idx="0">
                  <c:v>3-А Короп О.В.</c:v>
                </c:pt>
                <c:pt idx="1">
                  <c:v>4-А Таран Т.Ю.</c:v>
                </c:pt>
                <c:pt idx="2">
                  <c:v>4-Б Бойко О.І.</c:v>
                </c:pt>
                <c:pt idx="3">
                  <c:v>3-Б Кольцова А.В.</c:v>
                </c:pt>
                <c:pt idx="4">
                  <c:v>3-В Святка Н.П.</c:v>
                </c:pt>
                <c:pt idx="5">
                  <c:v>4-В Бойко Л.В.</c:v>
                </c:pt>
                <c:pt idx="6">
                  <c:v>середній бал</c:v>
                </c:pt>
              </c:strCache>
            </c:strRef>
          </c:cat>
          <c:val>
            <c:numRef>
              <c:f>Лист34!$B$2:$B$8</c:f>
              <c:numCache>
                <c:formatCode>General</c:formatCode>
                <c:ptCount val="7"/>
                <c:pt idx="0">
                  <c:v>9.4</c:v>
                </c:pt>
                <c:pt idx="1">
                  <c:v>9.3000000000000007</c:v>
                </c:pt>
                <c:pt idx="2">
                  <c:v>9.1</c:v>
                </c:pt>
                <c:pt idx="3">
                  <c:v>9</c:v>
                </c:pt>
                <c:pt idx="4">
                  <c:v>8.8000000000000007</c:v>
                </c:pt>
                <c:pt idx="5">
                  <c:v>8.4</c:v>
                </c:pt>
                <c:pt idx="6">
                  <c:v>9.0000000000000018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3846528"/>
        <c:axId val="220527936"/>
        <c:axId val="0"/>
      </c:bar3DChart>
      <c:catAx>
        <c:axId val="173846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0527936"/>
        <c:crosses val="autoZero"/>
        <c:auto val="1"/>
        <c:lblAlgn val="ctr"/>
        <c:lblOffset val="100"/>
        <c:noMultiLvlLbl val="0"/>
      </c:catAx>
      <c:valAx>
        <c:axId val="220527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846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Лист1!$A$25:$A$39</c:f>
              <c:strCache>
                <c:ptCount val="15"/>
                <c:pt idx="0">
                  <c:v>5-В Попруженко Л.О.</c:v>
                </c:pt>
                <c:pt idx="1">
                  <c:v>11-М Ільїна О.В.</c:v>
                </c:pt>
                <c:pt idx="2">
                  <c:v>5-Б Сіпко С.В.</c:v>
                </c:pt>
                <c:pt idx="3">
                  <c:v>6-В Палчак Ю.С.</c:v>
                </c:pt>
                <c:pt idx="4">
                  <c:v>6-А Кравченко Т.О.</c:v>
                </c:pt>
                <c:pt idx="5">
                  <c:v>5-А Жиров І.В.</c:v>
                </c:pt>
                <c:pt idx="6">
                  <c:v>7-А Нечепоренко О.О.</c:v>
                </c:pt>
                <c:pt idx="7">
                  <c:v>7-М Симончук Н.В.</c:v>
                </c:pt>
                <c:pt idx="8">
                  <c:v>10-А Ніколаєва Н.І.</c:v>
                </c:pt>
                <c:pt idx="9">
                  <c:v>9-М Зайцева А.В.</c:v>
                </c:pt>
                <c:pt idx="10">
                  <c:v>11-Г Шуляк Я.Г.</c:v>
                </c:pt>
                <c:pt idx="11">
                  <c:v>9-Г Зеленько В.М.</c:v>
                </c:pt>
                <c:pt idx="12">
                  <c:v>8-М Шаповал Г.В.</c:v>
                </c:pt>
                <c:pt idx="13">
                  <c:v>8-А Лютенко М.М.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Лист1!$B$25:$B$39</c:f>
              <c:numCache>
                <c:formatCode>General</c:formatCode>
                <c:ptCount val="15"/>
                <c:pt idx="0">
                  <c:v>9.1</c:v>
                </c:pt>
                <c:pt idx="1">
                  <c:v>8.8000000000000007</c:v>
                </c:pt>
                <c:pt idx="2">
                  <c:v>8.4</c:v>
                </c:pt>
                <c:pt idx="3">
                  <c:v>8.3000000000000007</c:v>
                </c:pt>
                <c:pt idx="4">
                  <c:v>8.1</c:v>
                </c:pt>
                <c:pt idx="5">
                  <c:v>8</c:v>
                </c:pt>
                <c:pt idx="6">
                  <c:v>8</c:v>
                </c:pt>
                <c:pt idx="7">
                  <c:v>7.9</c:v>
                </c:pt>
                <c:pt idx="8">
                  <c:v>7.6</c:v>
                </c:pt>
                <c:pt idx="9">
                  <c:v>7.5</c:v>
                </c:pt>
                <c:pt idx="10">
                  <c:v>7.5</c:v>
                </c:pt>
                <c:pt idx="11">
                  <c:v>6.9</c:v>
                </c:pt>
                <c:pt idx="12">
                  <c:v>6.7</c:v>
                </c:pt>
                <c:pt idx="13">
                  <c:v>6.3</c:v>
                </c:pt>
                <c:pt idx="14" formatCode="0.0">
                  <c:v>7.7928571428571427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981120"/>
        <c:axId val="75758336"/>
        <c:axId val="0"/>
      </c:bar3DChart>
      <c:catAx>
        <c:axId val="86981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75758336"/>
        <c:crosses val="autoZero"/>
        <c:auto val="1"/>
        <c:lblAlgn val="ctr"/>
        <c:lblOffset val="100"/>
        <c:noMultiLvlLbl val="0"/>
      </c:catAx>
      <c:valAx>
        <c:axId val="75758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98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 smtClean="0"/>
              <a:t>Рейтинг</a:t>
            </a:r>
            <a:r>
              <a:rPr lang="uk-UA" baseline="0" dirty="0" smtClean="0"/>
              <a:t> успішності 5-11 класи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5-А Жиров І.В.</c:v>
                </c:pt>
                <c:pt idx="1">
                  <c:v>5-Б Сіпко С.В.</c:v>
                </c:pt>
                <c:pt idx="2">
                  <c:v>5-В Попруженко Л.О.</c:v>
                </c:pt>
                <c:pt idx="3">
                  <c:v>6-А Кравченко Т.О.</c:v>
                </c:pt>
                <c:pt idx="4">
                  <c:v>6-В Палчак Ю.С.</c:v>
                </c:pt>
                <c:pt idx="5">
                  <c:v>7-А Нечепоренко О.О.</c:v>
                </c:pt>
                <c:pt idx="6">
                  <c:v>7-М Симончук Н.В.</c:v>
                </c:pt>
                <c:pt idx="7">
                  <c:v>8-А Лютенко М.М.</c:v>
                </c:pt>
                <c:pt idx="8">
                  <c:v>8-М Шаповал Г.В.</c:v>
                </c:pt>
                <c:pt idx="9">
                  <c:v>9-Г Зеленько В.М.</c:v>
                </c:pt>
                <c:pt idx="10">
                  <c:v>9-М Зайцева А.В.</c:v>
                </c:pt>
                <c:pt idx="11">
                  <c:v>10-А Ніколаєва Н.І.</c:v>
                </c:pt>
                <c:pt idx="12">
                  <c:v>11-Г Шуляк Я.Г.</c:v>
                </c:pt>
                <c:pt idx="13">
                  <c:v>11-М Ільїна О.В.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8.1999999999999993</c:v>
                </c:pt>
                <c:pt idx="1">
                  <c:v>8.8000000000000007</c:v>
                </c:pt>
                <c:pt idx="2">
                  <c:v>9.1</c:v>
                </c:pt>
                <c:pt idx="3">
                  <c:v>8.9</c:v>
                </c:pt>
                <c:pt idx="4">
                  <c:v>8.8000000000000007</c:v>
                </c:pt>
                <c:pt idx="5">
                  <c:v>7.9</c:v>
                </c:pt>
                <c:pt idx="6">
                  <c:v>8.4</c:v>
                </c:pt>
                <c:pt idx="7">
                  <c:v>6.5</c:v>
                </c:pt>
                <c:pt idx="8">
                  <c:v>6.5</c:v>
                </c:pt>
                <c:pt idx="9">
                  <c:v>6.3</c:v>
                </c:pt>
                <c:pt idx="10">
                  <c:v>7.4</c:v>
                </c:pt>
                <c:pt idx="11">
                  <c:v>6.8</c:v>
                </c:pt>
                <c:pt idx="12">
                  <c:v>7</c:v>
                </c:pt>
                <c:pt idx="13">
                  <c:v>8.6</c:v>
                </c:pt>
                <c:pt idx="14" formatCode="0.0">
                  <c:v>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5-А Жиров І.В.</c:v>
                </c:pt>
                <c:pt idx="1">
                  <c:v>5-Б Сіпко С.В.</c:v>
                </c:pt>
                <c:pt idx="2">
                  <c:v>5-В Попруженко Л.О.</c:v>
                </c:pt>
                <c:pt idx="3">
                  <c:v>6-А Кравченко Т.О.</c:v>
                </c:pt>
                <c:pt idx="4">
                  <c:v>6-В Палчак Ю.С.</c:v>
                </c:pt>
                <c:pt idx="5">
                  <c:v>7-А Нечепоренко О.О.</c:v>
                </c:pt>
                <c:pt idx="6">
                  <c:v>7-М Симончук Н.В.</c:v>
                </c:pt>
                <c:pt idx="7">
                  <c:v>8-А Лютенко М.М.</c:v>
                </c:pt>
                <c:pt idx="8">
                  <c:v>8-М Шаповал Г.В.</c:v>
                </c:pt>
                <c:pt idx="9">
                  <c:v>9-Г Зеленько В.М.</c:v>
                </c:pt>
                <c:pt idx="10">
                  <c:v>9-М Зайцева А.В.</c:v>
                </c:pt>
                <c:pt idx="11">
                  <c:v>10-А Ніколаєва Н.І.</c:v>
                </c:pt>
                <c:pt idx="12">
                  <c:v>11-Г Шуляк Я.Г.</c:v>
                </c:pt>
                <c:pt idx="13">
                  <c:v>11-М Ільїна О.В.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8</c:v>
                </c:pt>
                <c:pt idx="1">
                  <c:v>8.4</c:v>
                </c:pt>
                <c:pt idx="2">
                  <c:v>9.1</c:v>
                </c:pt>
                <c:pt idx="3">
                  <c:v>8.1</c:v>
                </c:pt>
                <c:pt idx="4">
                  <c:v>8.3000000000000007</c:v>
                </c:pt>
                <c:pt idx="5">
                  <c:v>8</c:v>
                </c:pt>
                <c:pt idx="6">
                  <c:v>7.9</c:v>
                </c:pt>
                <c:pt idx="7">
                  <c:v>6.3</c:v>
                </c:pt>
                <c:pt idx="8">
                  <c:v>6.7</c:v>
                </c:pt>
                <c:pt idx="9">
                  <c:v>6.9</c:v>
                </c:pt>
                <c:pt idx="10">
                  <c:v>7.5</c:v>
                </c:pt>
                <c:pt idx="11">
                  <c:v>7.6</c:v>
                </c:pt>
                <c:pt idx="12">
                  <c:v>7.5</c:v>
                </c:pt>
                <c:pt idx="13">
                  <c:v>8.8000000000000007</c:v>
                </c:pt>
                <c:pt idx="14" formatCode="0.0">
                  <c:v>7.7928571428571436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781312"/>
        <c:axId val="36834112"/>
      </c:barChart>
      <c:catAx>
        <c:axId val="87813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36834112"/>
        <c:crosses val="autoZero"/>
        <c:auto val="1"/>
        <c:lblAlgn val="ctr"/>
        <c:lblOffset val="100"/>
        <c:noMultiLvlLbl val="0"/>
      </c:catAx>
      <c:valAx>
        <c:axId val="36834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813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3C02BB-0F08-487A-B6AD-8E3A9D503C2B}" type="datetimeFigureOut">
              <a:rPr lang="uk-UA" smtClean="0"/>
              <a:t>27.12.2016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AA486C-E496-46FA-86AF-A119605E93E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Рейтинг успішності</a:t>
            </a:r>
            <a:br>
              <a:rPr lang="uk-UA" dirty="0" smtClean="0"/>
            </a:br>
            <a:r>
              <a:rPr lang="uk-UA" dirty="0" smtClean="0"/>
              <a:t>3-4 класи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960568"/>
              </p:ext>
            </p:extLst>
          </p:nvPr>
        </p:nvGraphicFramePr>
        <p:xfrm>
          <a:off x="323528" y="1600200"/>
          <a:ext cx="8363272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2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113"/>
            <a:ext cx="8229600" cy="1143000"/>
          </a:xfrm>
        </p:spPr>
        <p:txBody>
          <a:bodyPr/>
          <a:lstStyle/>
          <a:p>
            <a:r>
              <a:rPr lang="uk-UA" dirty="0" smtClean="0"/>
              <a:t>Рейтинг успішності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427370"/>
              </p:ext>
            </p:extLst>
          </p:nvPr>
        </p:nvGraphicFramePr>
        <p:xfrm>
          <a:off x="323528" y="980728"/>
          <a:ext cx="83736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618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661414"/>
              </p:ext>
            </p:extLst>
          </p:nvPr>
        </p:nvGraphicFramePr>
        <p:xfrm>
          <a:off x="250825" y="260350"/>
          <a:ext cx="8435975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80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443337"/>
              </p:ext>
            </p:extLst>
          </p:nvPr>
        </p:nvGraphicFramePr>
        <p:xfrm>
          <a:off x="323850" y="333375"/>
          <a:ext cx="8374063" cy="589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5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147154"/>
              </p:ext>
            </p:extLst>
          </p:nvPr>
        </p:nvGraphicFramePr>
        <p:xfrm>
          <a:off x="323850" y="333375"/>
          <a:ext cx="836295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586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77454"/>
              </p:ext>
            </p:extLst>
          </p:nvPr>
        </p:nvGraphicFramePr>
        <p:xfrm>
          <a:off x="250825" y="260350"/>
          <a:ext cx="8435975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8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757797"/>
              </p:ext>
            </p:extLst>
          </p:nvPr>
        </p:nvGraphicFramePr>
        <p:xfrm>
          <a:off x="395288" y="333375"/>
          <a:ext cx="8291512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9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117354"/>
              </p:ext>
            </p:extLst>
          </p:nvPr>
        </p:nvGraphicFramePr>
        <p:xfrm>
          <a:off x="323850" y="260350"/>
          <a:ext cx="8362950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408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768404"/>
              </p:ext>
            </p:extLst>
          </p:nvPr>
        </p:nvGraphicFramePr>
        <p:xfrm>
          <a:off x="323528" y="476250"/>
          <a:ext cx="8374385" cy="59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956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693979"/>
              </p:ext>
            </p:extLst>
          </p:nvPr>
        </p:nvGraphicFramePr>
        <p:xfrm>
          <a:off x="250825" y="260350"/>
          <a:ext cx="8435975" cy="619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3314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558329"/>
              </p:ext>
            </p:extLst>
          </p:nvPr>
        </p:nvGraphicFramePr>
        <p:xfrm>
          <a:off x="323850" y="333375"/>
          <a:ext cx="836295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40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3-4 класи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711657"/>
              </p:ext>
            </p:extLst>
          </p:nvPr>
        </p:nvGraphicFramePr>
        <p:xfrm>
          <a:off x="467544" y="1196752"/>
          <a:ext cx="8219256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471025"/>
              </p:ext>
            </p:extLst>
          </p:nvPr>
        </p:nvGraphicFramePr>
        <p:xfrm>
          <a:off x="323850" y="188913"/>
          <a:ext cx="8362950" cy="593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136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763495"/>
              </p:ext>
            </p:extLst>
          </p:nvPr>
        </p:nvGraphicFramePr>
        <p:xfrm>
          <a:off x="468313" y="333375"/>
          <a:ext cx="8218487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140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323553"/>
              </p:ext>
            </p:extLst>
          </p:nvPr>
        </p:nvGraphicFramePr>
        <p:xfrm>
          <a:off x="323850" y="188913"/>
          <a:ext cx="8362950" cy="593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8498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618402"/>
              </p:ext>
            </p:extLst>
          </p:nvPr>
        </p:nvGraphicFramePr>
        <p:xfrm>
          <a:off x="395288" y="260350"/>
          <a:ext cx="8291512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515857"/>
              </p:ext>
            </p:extLst>
          </p:nvPr>
        </p:nvGraphicFramePr>
        <p:xfrm>
          <a:off x="250825" y="260350"/>
          <a:ext cx="8447088" cy="589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3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133351"/>
              </p:ext>
            </p:extLst>
          </p:nvPr>
        </p:nvGraphicFramePr>
        <p:xfrm>
          <a:off x="395288" y="333375"/>
          <a:ext cx="8291512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1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813592"/>
              </p:ext>
            </p:extLst>
          </p:nvPr>
        </p:nvGraphicFramePr>
        <p:xfrm>
          <a:off x="395288" y="333375"/>
          <a:ext cx="8291512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358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153485"/>
              </p:ext>
            </p:extLst>
          </p:nvPr>
        </p:nvGraphicFramePr>
        <p:xfrm>
          <a:off x="323850" y="404813"/>
          <a:ext cx="836295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65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594605"/>
              </p:ext>
            </p:extLst>
          </p:nvPr>
        </p:nvGraphicFramePr>
        <p:xfrm>
          <a:off x="395288" y="260350"/>
          <a:ext cx="8291512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5172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015687"/>
              </p:ext>
            </p:extLst>
          </p:nvPr>
        </p:nvGraphicFramePr>
        <p:xfrm>
          <a:off x="395536" y="404664"/>
          <a:ext cx="8010277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99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149113"/>
              </p:ext>
            </p:extLst>
          </p:nvPr>
        </p:nvGraphicFramePr>
        <p:xfrm>
          <a:off x="323850" y="404813"/>
          <a:ext cx="836295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3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959797"/>
              </p:ext>
            </p:extLst>
          </p:nvPr>
        </p:nvGraphicFramePr>
        <p:xfrm>
          <a:off x="323850" y="333375"/>
          <a:ext cx="836295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232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034326"/>
              </p:ext>
            </p:extLst>
          </p:nvPr>
        </p:nvGraphicFramePr>
        <p:xfrm>
          <a:off x="395288" y="333375"/>
          <a:ext cx="8291512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730161"/>
              </p:ext>
            </p:extLst>
          </p:nvPr>
        </p:nvGraphicFramePr>
        <p:xfrm>
          <a:off x="395288" y="476250"/>
          <a:ext cx="8291512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98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181007"/>
              </p:ext>
            </p:extLst>
          </p:nvPr>
        </p:nvGraphicFramePr>
        <p:xfrm>
          <a:off x="323850" y="404813"/>
          <a:ext cx="836295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04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58154"/>
              </p:ext>
            </p:extLst>
          </p:nvPr>
        </p:nvGraphicFramePr>
        <p:xfrm>
          <a:off x="323850" y="260350"/>
          <a:ext cx="8362950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45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uk-UA" dirty="0" smtClean="0"/>
              <a:t>Рейтинг успішності</a:t>
            </a:r>
            <a:br>
              <a:rPr lang="uk-UA" dirty="0" smtClean="0"/>
            </a:br>
            <a:r>
              <a:rPr lang="uk-UA" dirty="0" smtClean="0"/>
              <a:t>5-11класи</a:t>
            </a:r>
            <a:endParaRPr lang="uk-UA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527447"/>
              </p:ext>
            </p:extLst>
          </p:nvPr>
        </p:nvGraphicFramePr>
        <p:xfrm>
          <a:off x="107504" y="1369218"/>
          <a:ext cx="8928991" cy="53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204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397135"/>
              </p:ext>
            </p:extLst>
          </p:nvPr>
        </p:nvGraphicFramePr>
        <p:xfrm>
          <a:off x="251520" y="332656"/>
          <a:ext cx="849694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2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65</Words>
  <Application>Microsoft Office PowerPoint</Application>
  <PresentationFormat>Экран (4:3)</PresentationFormat>
  <Paragraphs>35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Рейтинг успішності 3-4 класи</vt:lpstr>
      <vt:lpstr>3-4 класи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успішності 5-11класи</vt:lpstr>
      <vt:lpstr>Презентация PowerPoint</vt:lpstr>
      <vt:lpstr>Рейтинг успішності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успішності 5-11класи</dc:title>
  <dc:creator>ПК</dc:creator>
  <cp:lastModifiedBy>ПК</cp:lastModifiedBy>
  <cp:revision>9</cp:revision>
  <dcterms:created xsi:type="dcterms:W3CDTF">2016-12-27T21:05:21Z</dcterms:created>
  <dcterms:modified xsi:type="dcterms:W3CDTF">2016-12-27T23:33:17Z</dcterms:modified>
</cp:coreProperties>
</file>