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84;&#1086;&#1085;&#1110;&#1090;&#1086;&#1088;&#1080;&#1085;&#1075;%20&#1091;&#1089;&#1087;&#1110;&#1096;&#1085;&#1086;&#1089;&#1090;&#1110;%20&#1030;%20&#1089;&#1077;&#1084;&#1077;&#1089;&#1090;&#1088;%202018-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РЕЙТИНГ</a:t>
            </a:r>
            <a:r>
              <a:rPr lang="ru-RU" sz="2400" baseline="0"/>
              <a:t> УСПІШНОСТІ</a:t>
            </a:r>
          </a:p>
          <a:p>
            <a:pPr>
              <a:defRPr sz="2400"/>
            </a:pPr>
            <a:r>
              <a:rPr lang="ru-RU" sz="2400" baseline="0"/>
              <a:t>5-11 класи</a:t>
            </a:r>
            <a:endParaRPr lang="ru-RU" sz="2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5-А(Баранова Т.В.)</c:v>
                </c:pt>
                <c:pt idx="1">
                  <c:v>5-Б(Зеленько В.М.)</c:v>
                </c:pt>
                <c:pt idx="2">
                  <c:v>11-М (Зайцева А.В.)</c:v>
                </c:pt>
                <c:pt idx="3">
                  <c:v>6-А(Шуляк Я.Г.)</c:v>
                </c:pt>
                <c:pt idx="4">
                  <c:v>9-М(Симончук Н.В.)</c:v>
                </c:pt>
                <c:pt idx="5">
                  <c:v>7-Б(Міщенко С.В.)</c:v>
                </c:pt>
                <c:pt idx="6">
                  <c:v>8-М(Кравченко Т.О.)</c:v>
                </c:pt>
                <c:pt idx="7">
                  <c:v>7-В(Попруженко Л.О.)</c:v>
                </c:pt>
                <c:pt idx="8">
                  <c:v>6-В(Ільїна О.В.)</c:v>
                </c:pt>
                <c:pt idx="9">
                  <c:v>10-М(Лютенко М.М.)</c:v>
                </c:pt>
                <c:pt idx="10">
                  <c:v>7-А(Жиров І.В.)</c:v>
                </c:pt>
                <c:pt idx="11">
                  <c:v>9-А(Нечепоренко О.О.)</c:v>
                </c:pt>
                <c:pt idx="12">
                  <c:v>6-Б(Врубель Н.Я.)</c:v>
                </c:pt>
                <c:pt idx="13">
                  <c:v>8-А(Палчак Ю.С.)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9.1</c:v>
                </c:pt>
                <c:pt idx="1">
                  <c:v>8.6</c:v>
                </c:pt>
                <c:pt idx="2">
                  <c:v>8.6</c:v>
                </c:pt>
                <c:pt idx="3">
                  <c:v>8.5</c:v>
                </c:pt>
                <c:pt idx="4">
                  <c:v>8.3000000000000007</c:v>
                </c:pt>
                <c:pt idx="5">
                  <c:v>8.1</c:v>
                </c:pt>
                <c:pt idx="6">
                  <c:v>8.1</c:v>
                </c:pt>
                <c:pt idx="7">
                  <c:v>8.1</c:v>
                </c:pt>
                <c:pt idx="8">
                  <c:v>7.7</c:v>
                </c:pt>
                <c:pt idx="9">
                  <c:v>7.7</c:v>
                </c:pt>
                <c:pt idx="10">
                  <c:v>7.3</c:v>
                </c:pt>
                <c:pt idx="11">
                  <c:v>7.2</c:v>
                </c:pt>
                <c:pt idx="12">
                  <c:v>7.1</c:v>
                </c:pt>
                <c:pt idx="13">
                  <c:v>7</c:v>
                </c:pt>
                <c:pt idx="14" formatCode="0.0">
                  <c:v>7.9571428571428564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0098560"/>
        <c:axId val="178003968"/>
        <c:axId val="0"/>
      </c:bar3DChart>
      <c:catAx>
        <c:axId val="1800985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78003968"/>
        <c:crosses val="autoZero"/>
        <c:auto val="1"/>
        <c:lblAlgn val="ctr"/>
        <c:lblOffset val="100"/>
        <c:noMultiLvlLbl val="0"/>
      </c:catAx>
      <c:valAx>
        <c:axId val="1780039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0098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БІОЛОГІЯ (ПРИРОДОЗНАВСТВО)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Лист9!$A$2:$A$16</c:f>
              <c:strCache>
                <c:ptCount val="15"/>
                <c:pt idx="0">
                  <c:v>5-А(Баранова Т.В.)</c:v>
                </c:pt>
                <c:pt idx="1">
                  <c:v>9-М(Ніколаєва Н.І.)</c:v>
                </c:pt>
                <c:pt idx="2">
                  <c:v>5-Б(Ніколаєва Н.І.)</c:v>
                </c:pt>
                <c:pt idx="3">
                  <c:v>7-Б(Ніколаєва Н.І.)</c:v>
                </c:pt>
                <c:pt idx="4">
                  <c:v>7-В(Ніколаєва Н.І.)</c:v>
                </c:pt>
                <c:pt idx="5">
                  <c:v>11-М(Огаренко І.В.)</c:v>
                </c:pt>
                <c:pt idx="6">
                  <c:v>9-А(Ніколаєва Н.І.)</c:v>
                </c:pt>
                <c:pt idx="7">
                  <c:v>6-А(Огаренко І.В.)</c:v>
                </c:pt>
                <c:pt idx="8">
                  <c:v>7-А(Ніколаєва Н.І.)</c:v>
                </c:pt>
                <c:pt idx="9">
                  <c:v>10-М(Огаренко І.В.)</c:v>
                </c:pt>
                <c:pt idx="10">
                  <c:v>8-М(Огаренко І.В.)</c:v>
                </c:pt>
                <c:pt idx="11">
                  <c:v>6-В(Огаренко І.В.)</c:v>
                </c:pt>
                <c:pt idx="12">
                  <c:v>8-А(Огаренко І.В.)</c:v>
                </c:pt>
                <c:pt idx="13">
                  <c:v>6-Б(Огаренко І.В.)</c:v>
                </c:pt>
                <c:pt idx="14">
                  <c:v>середній бал</c:v>
                </c:pt>
              </c:strCache>
            </c:strRef>
          </c:cat>
          <c:val>
            <c:numRef>
              <c:f>Лист9!$B$2:$B$16</c:f>
              <c:numCache>
                <c:formatCode>General</c:formatCode>
                <c:ptCount val="15"/>
                <c:pt idx="0">
                  <c:v>9.1</c:v>
                </c:pt>
                <c:pt idx="1">
                  <c:v>8.8000000000000007</c:v>
                </c:pt>
                <c:pt idx="2">
                  <c:v>8.5</c:v>
                </c:pt>
                <c:pt idx="3">
                  <c:v>8.4</c:v>
                </c:pt>
                <c:pt idx="4">
                  <c:v>8.1999999999999993</c:v>
                </c:pt>
                <c:pt idx="5">
                  <c:v>7.5</c:v>
                </c:pt>
                <c:pt idx="6">
                  <c:v>7.4</c:v>
                </c:pt>
                <c:pt idx="7">
                  <c:v>7.3</c:v>
                </c:pt>
                <c:pt idx="8">
                  <c:v>7.3</c:v>
                </c:pt>
                <c:pt idx="9">
                  <c:v>6.8</c:v>
                </c:pt>
                <c:pt idx="10">
                  <c:v>6.6</c:v>
                </c:pt>
                <c:pt idx="11">
                  <c:v>6</c:v>
                </c:pt>
                <c:pt idx="12">
                  <c:v>5.6</c:v>
                </c:pt>
                <c:pt idx="13">
                  <c:v>5.5</c:v>
                </c:pt>
                <c:pt idx="14" formatCode="0.0">
                  <c:v>7.3571428571428559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948288"/>
        <c:axId val="183172416"/>
        <c:axId val="0"/>
      </c:bar3DChart>
      <c:catAx>
        <c:axId val="1839482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83172416"/>
        <c:crosses val="autoZero"/>
        <c:auto val="1"/>
        <c:lblAlgn val="ctr"/>
        <c:lblOffset val="100"/>
        <c:noMultiLvlLbl val="0"/>
      </c:catAx>
      <c:valAx>
        <c:axId val="183172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948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Лист10!$A$4:$A$15</c:f>
              <c:strCache>
                <c:ptCount val="12"/>
                <c:pt idx="0">
                  <c:v>9-М</c:v>
                </c:pt>
                <c:pt idx="1">
                  <c:v>10-М</c:v>
                </c:pt>
                <c:pt idx="2">
                  <c:v>6-А</c:v>
                </c:pt>
                <c:pt idx="3">
                  <c:v>8-М</c:v>
                </c:pt>
                <c:pt idx="4">
                  <c:v>7-Б</c:v>
                </c:pt>
                <c:pt idx="5">
                  <c:v>7-В</c:v>
                </c:pt>
                <c:pt idx="6">
                  <c:v>9-А</c:v>
                </c:pt>
                <c:pt idx="7">
                  <c:v>6-В</c:v>
                </c:pt>
                <c:pt idx="8">
                  <c:v>7-А</c:v>
                </c:pt>
                <c:pt idx="9">
                  <c:v>6-Б</c:v>
                </c:pt>
                <c:pt idx="10">
                  <c:v>8-А</c:v>
                </c:pt>
                <c:pt idx="11">
                  <c:v>середній бал</c:v>
                </c:pt>
              </c:strCache>
            </c:strRef>
          </c:cat>
          <c:val>
            <c:numRef>
              <c:f>Лист10!$B$4:$B$15</c:f>
              <c:numCache>
                <c:formatCode>General</c:formatCode>
                <c:ptCount val="12"/>
                <c:pt idx="0">
                  <c:v>8.4</c:v>
                </c:pt>
                <c:pt idx="1">
                  <c:v>8.1999999999999993</c:v>
                </c:pt>
                <c:pt idx="2">
                  <c:v>7.6</c:v>
                </c:pt>
                <c:pt idx="3">
                  <c:v>7.1</c:v>
                </c:pt>
                <c:pt idx="4">
                  <c:v>7</c:v>
                </c:pt>
                <c:pt idx="5">
                  <c:v>7</c:v>
                </c:pt>
                <c:pt idx="6">
                  <c:v>6.8</c:v>
                </c:pt>
                <c:pt idx="7">
                  <c:v>6.6</c:v>
                </c:pt>
                <c:pt idx="8">
                  <c:v>6.4</c:v>
                </c:pt>
                <c:pt idx="9">
                  <c:v>6</c:v>
                </c:pt>
                <c:pt idx="10">
                  <c:v>6</c:v>
                </c:pt>
                <c:pt idx="11" formatCode="0.0">
                  <c:v>7.0090909090909097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948800"/>
        <c:axId val="184010432"/>
        <c:axId val="0"/>
      </c:bar3DChart>
      <c:catAx>
        <c:axId val="183948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84010432"/>
        <c:crosses val="autoZero"/>
        <c:auto val="1"/>
        <c:lblAlgn val="ctr"/>
        <c:lblOffset val="100"/>
        <c:noMultiLvlLbl val="0"/>
      </c:catAx>
      <c:valAx>
        <c:axId val="184010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94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ФІЗИКА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Лист11!$A$7:$A$16</c:f>
              <c:strCache>
                <c:ptCount val="10"/>
                <c:pt idx="0">
                  <c:v>7-Б</c:v>
                </c:pt>
                <c:pt idx="1">
                  <c:v>8-М</c:v>
                </c:pt>
                <c:pt idx="2">
                  <c:v>9-М</c:v>
                </c:pt>
                <c:pt idx="3">
                  <c:v>11-М</c:v>
                </c:pt>
                <c:pt idx="4">
                  <c:v>7-В</c:v>
                </c:pt>
                <c:pt idx="5">
                  <c:v>7-А</c:v>
                </c:pt>
                <c:pt idx="6">
                  <c:v>9-А</c:v>
                </c:pt>
                <c:pt idx="7">
                  <c:v>8-А</c:v>
                </c:pt>
                <c:pt idx="8">
                  <c:v>10-М</c:v>
                </c:pt>
                <c:pt idx="9">
                  <c:v>середній бал</c:v>
                </c:pt>
              </c:strCache>
            </c:strRef>
          </c:cat>
          <c:val>
            <c:numRef>
              <c:f>Лист11!$B$7:$B$16</c:f>
              <c:numCache>
                <c:formatCode>General</c:formatCode>
                <c:ptCount val="10"/>
                <c:pt idx="0">
                  <c:v>7</c:v>
                </c:pt>
                <c:pt idx="1">
                  <c:v>7</c:v>
                </c:pt>
                <c:pt idx="2">
                  <c:v>6.9</c:v>
                </c:pt>
                <c:pt idx="3">
                  <c:v>6.9</c:v>
                </c:pt>
                <c:pt idx="4">
                  <c:v>6.7</c:v>
                </c:pt>
                <c:pt idx="5">
                  <c:v>6.6</c:v>
                </c:pt>
                <c:pt idx="6">
                  <c:v>5.9</c:v>
                </c:pt>
                <c:pt idx="7">
                  <c:v>5.8</c:v>
                </c:pt>
                <c:pt idx="8">
                  <c:v>5.6</c:v>
                </c:pt>
                <c:pt idx="9" formatCode="0.0">
                  <c:v>6.4888888888888889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950336"/>
        <c:axId val="184012736"/>
        <c:axId val="0"/>
      </c:bar3DChart>
      <c:catAx>
        <c:axId val="1839503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84012736"/>
        <c:crosses val="autoZero"/>
        <c:auto val="1"/>
        <c:lblAlgn val="ctr"/>
        <c:lblOffset val="100"/>
        <c:noMultiLvlLbl val="0"/>
      </c:catAx>
      <c:valAx>
        <c:axId val="184012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950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ХІМІЯ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Лист12!$A$3:$A$12</c:f>
              <c:strCache>
                <c:ptCount val="10"/>
                <c:pt idx="0">
                  <c:v>11-М</c:v>
                </c:pt>
                <c:pt idx="1">
                  <c:v>7-Б</c:v>
                </c:pt>
                <c:pt idx="2">
                  <c:v>7-В</c:v>
                </c:pt>
                <c:pt idx="3">
                  <c:v>9-М</c:v>
                </c:pt>
                <c:pt idx="4">
                  <c:v>7-А</c:v>
                </c:pt>
                <c:pt idx="5">
                  <c:v>8-М</c:v>
                </c:pt>
                <c:pt idx="6">
                  <c:v>10-М</c:v>
                </c:pt>
                <c:pt idx="7">
                  <c:v>8-А</c:v>
                </c:pt>
                <c:pt idx="8">
                  <c:v>9-А</c:v>
                </c:pt>
                <c:pt idx="9">
                  <c:v>середній бал</c:v>
                </c:pt>
              </c:strCache>
            </c:strRef>
          </c:cat>
          <c:val>
            <c:numRef>
              <c:f>Лист12!$B$3:$B$12</c:f>
              <c:numCache>
                <c:formatCode>General</c:formatCode>
                <c:ptCount val="10"/>
                <c:pt idx="0">
                  <c:v>8.4</c:v>
                </c:pt>
                <c:pt idx="1">
                  <c:v>8</c:v>
                </c:pt>
                <c:pt idx="2">
                  <c:v>7.5</c:v>
                </c:pt>
                <c:pt idx="3">
                  <c:v>7.3</c:v>
                </c:pt>
                <c:pt idx="4">
                  <c:v>6.9</c:v>
                </c:pt>
                <c:pt idx="5">
                  <c:v>6.9</c:v>
                </c:pt>
                <c:pt idx="6">
                  <c:v>6.2</c:v>
                </c:pt>
                <c:pt idx="7">
                  <c:v>6</c:v>
                </c:pt>
                <c:pt idx="8">
                  <c:v>5.8</c:v>
                </c:pt>
                <c:pt idx="9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950848"/>
        <c:axId val="184015040"/>
        <c:axId val="0"/>
      </c:bar3DChart>
      <c:catAx>
        <c:axId val="1839508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84015040"/>
        <c:crosses val="autoZero"/>
        <c:auto val="1"/>
        <c:lblAlgn val="ctr"/>
        <c:lblOffset val="100"/>
        <c:noMultiLvlLbl val="0"/>
      </c:catAx>
      <c:valAx>
        <c:axId val="184015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950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ІНФОРМАТИКА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Лист13!$A$2:$A$16</c:f>
              <c:strCache>
                <c:ptCount val="15"/>
                <c:pt idx="0">
                  <c:v>11-М</c:v>
                </c:pt>
                <c:pt idx="1">
                  <c:v>6-А</c:v>
                </c:pt>
                <c:pt idx="2">
                  <c:v>9-М</c:v>
                </c:pt>
                <c:pt idx="3">
                  <c:v>8-М</c:v>
                </c:pt>
                <c:pt idx="4">
                  <c:v>7-Б</c:v>
                </c:pt>
                <c:pt idx="5">
                  <c:v>6-Б</c:v>
                </c:pt>
                <c:pt idx="6">
                  <c:v>9-А</c:v>
                </c:pt>
                <c:pt idx="7">
                  <c:v>10-М</c:v>
                </c:pt>
                <c:pt idx="8">
                  <c:v>5-Б</c:v>
                </c:pt>
                <c:pt idx="9">
                  <c:v>5-А</c:v>
                </c:pt>
                <c:pt idx="10">
                  <c:v>6-В</c:v>
                </c:pt>
                <c:pt idx="11">
                  <c:v>7-А</c:v>
                </c:pt>
                <c:pt idx="12">
                  <c:v>7-В</c:v>
                </c:pt>
                <c:pt idx="13">
                  <c:v>8-А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Лист13!$B$2:$B$16</c:f>
              <c:numCache>
                <c:formatCode>General</c:formatCode>
                <c:ptCount val="15"/>
                <c:pt idx="0">
                  <c:v>10.6</c:v>
                </c:pt>
                <c:pt idx="1">
                  <c:v>9.8000000000000007</c:v>
                </c:pt>
                <c:pt idx="2">
                  <c:v>9.6999999999999993</c:v>
                </c:pt>
                <c:pt idx="3">
                  <c:v>9.5</c:v>
                </c:pt>
                <c:pt idx="4">
                  <c:v>9.4</c:v>
                </c:pt>
                <c:pt idx="5">
                  <c:v>9.1999999999999993</c:v>
                </c:pt>
                <c:pt idx="6">
                  <c:v>9.1999999999999993</c:v>
                </c:pt>
                <c:pt idx="7">
                  <c:v>9.1999999999999993</c:v>
                </c:pt>
                <c:pt idx="8">
                  <c:v>9.1</c:v>
                </c:pt>
                <c:pt idx="9">
                  <c:v>9</c:v>
                </c:pt>
                <c:pt idx="10">
                  <c:v>8.5</c:v>
                </c:pt>
                <c:pt idx="11">
                  <c:v>8.5</c:v>
                </c:pt>
                <c:pt idx="12">
                  <c:v>8.3000000000000007</c:v>
                </c:pt>
                <c:pt idx="13">
                  <c:v>8.1</c:v>
                </c:pt>
                <c:pt idx="14" formatCode="0.0">
                  <c:v>9.15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733760"/>
        <c:axId val="207798848"/>
        <c:axId val="0"/>
      </c:bar3DChart>
      <c:catAx>
        <c:axId val="2077337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07798848"/>
        <c:crosses val="autoZero"/>
        <c:auto val="1"/>
        <c:lblAlgn val="ctr"/>
        <c:lblOffset val="100"/>
        <c:noMultiLvlLbl val="0"/>
      </c:catAx>
      <c:valAx>
        <c:axId val="2077988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7733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Лист14!$A$2:$A$16</c:f>
              <c:strCache>
                <c:ptCount val="15"/>
                <c:pt idx="0">
                  <c:v>9-М</c:v>
                </c:pt>
                <c:pt idx="1">
                  <c:v>11-М</c:v>
                </c:pt>
                <c:pt idx="2">
                  <c:v>5-А</c:v>
                </c:pt>
                <c:pt idx="3">
                  <c:v>8-М</c:v>
                </c:pt>
                <c:pt idx="4">
                  <c:v>5-Б</c:v>
                </c:pt>
                <c:pt idx="5">
                  <c:v>10-М</c:v>
                </c:pt>
                <c:pt idx="6">
                  <c:v>7-В</c:v>
                </c:pt>
                <c:pt idx="7">
                  <c:v>6-А</c:v>
                </c:pt>
                <c:pt idx="8">
                  <c:v>6-Б</c:v>
                </c:pt>
                <c:pt idx="9">
                  <c:v>7-Б</c:v>
                </c:pt>
                <c:pt idx="10">
                  <c:v>8-А</c:v>
                </c:pt>
                <c:pt idx="11">
                  <c:v>9-А</c:v>
                </c:pt>
                <c:pt idx="12">
                  <c:v>6-В</c:v>
                </c:pt>
                <c:pt idx="13">
                  <c:v>7-А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Лист14!$B$2:$B$16</c:f>
              <c:numCache>
                <c:formatCode>General</c:formatCode>
                <c:ptCount val="15"/>
                <c:pt idx="0">
                  <c:v>11</c:v>
                </c:pt>
                <c:pt idx="1">
                  <c:v>10.4</c:v>
                </c:pt>
                <c:pt idx="2">
                  <c:v>10.3</c:v>
                </c:pt>
                <c:pt idx="3">
                  <c:v>10.3</c:v>
                </c:pt>
                <c:pt idx="4">
                  <c:v>10</c:v>
                </c:pt>
                <c:pt idx="5">
                  <c:v>10</c:v>
                </c:pt>
                <c:pt idx="6">
                  <c:v>9.8000000000000007</c:v>
                </c:pt>
                <c:pt idx="7">
                  <c:v>9.6999999999999993</c:v>
                </c:pt>
                <c:pt idx="8">
                  <c:v>9.5</c:v>
                </c:pt>
                <c:pt idx="9">
                  <c:v>9.3000000000000007</c:v>
                </c:pt>
                <c:pt idx="10">
                  <c:v>9.3000000000000007</c:v>
                </c:pt>
                <c:pt idx="11">
                  <c:v>8.8000000000000007</c:v>
                </c:pt>
                <c:pt idx="12">
                  <c:v>8.6</c:v>
                </c:pt>
                <c:pt idx="13">
                  <c:v>8.6</c:v>
                </c:pt>
                <c:pt idx="14" formatCode="0.0">
                  <c:v>9.6857142857142851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734272"/>
        <c:axId val="207801152"/>
        <c:axId val="0"/>
      </c:bar3DChart>
      <c:catAx>
        <c:axId val="207734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07801152"/>
        <c:crosses val="autoZero"/>
        <c:auto val="1"/>
        <c:lblAlgn val="ctr"/>
        <c:lblOffset val="100"/>
        <c:noMultiLvlLbl val="0"/>
      </c:catAx>
      <c:valAx>
        <c:axId val="207801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7734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</a:t>
            </a:r>
            <a:r>
              <a:rPr lang="en-US" sz="2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ru-RU" sz="2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Лист15!$A$2:$A$14</c:f>
              <c:strCache>
                <c:ptCount val="13"/>
                <c:pt idx="0">
                  <c:v>9-М</c:v>
                </c:pt>
                <c:pt idx="1">
                  <c:v>5-А</c:v>
                </c:pt>
                <c:pt idx="2">
                  <c:v>5-Б</c:v>
                </c:pt>
                <c:pt idx="3">
                  <c:v>6-А</c:v>
                </c:pt>
                <c:pt idx="4">
                  <c:v>8-М</c:v>
                </c:pt>
                <c:pt idx="5">
                  <c:v>6-В</c:v>
                </c:pt>
                <c:pt idx="6">
                  <c:v>7-В</c:v>
                </c:pt>
                <c:pt idx="7">
                  <c:v>7-Б</c:v>
                </c:pt>
                <c:pt idx="8">
                  <c:v>9-А</c:v>
                </c:pt>
                <c:pt idx="9">
                  <c:v>6-Б</c:v>
                </c:pt>
                <c:pt idx="10">
                  <c:v>8-А</c:v>
                </c:pt>
                <c:pt idx="11">
                  <c:v>7-А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Лист15!$B$2:$B$14</c:f>
              <c:numCache>
                <c:formatCode>General</c:formatCode>
                <c:ptCount val="13"/>
                <c:pt idx="0">
                  <c:v>11</c:v>
                </c:pt>
                <c:pt idx="1">
                  <c:v>10.3</c:v>
                </c:pt>
                <c:pt idx="2">
                  <c:v>9.9</c:v>
                </c:pt>
                <c:pt idx="3">
                  <c:v>9.9</c:v>
                </c:pt>
                <c:pt idx="4">
                  <c:v>9.9</c:v>
                </c:pt>
                <c:pt idx="5">
                  <c:v>9.8000000000000007</c:v>
                </c:pt>
                <c:pt idx="6">
                  <c:v>9.3000000000000007</c:v>
                </c:pt>
                <c:pt idx="7">
                  <c:v>8.8000000000000007</c:v>
                </c:pt>
                <c:pt idx="8">
                  <c:v>8.6</c:v>
                </c:pt>
                <c:pt idx="9">
                  <c:v>8.5</c:v>
                </c:pt>
                <c:pt idx="10">
                  <c:v>8.5</c:v>
                </c:pt>
                <c:pt idx="11">
                  <c:v>8.1999999999999993</c:v>
                </c:pt>
                <c:pt idx="12" formatCode="0.0">
                  <c:v>9.3916666666666657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735808"/>
        <c:axId val="207803456"/>
        <c:axId val="0"/>
      </c:bar3DChart>
      <c:catAx>
        <c:axId val="2077358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07803456"/>
        <c:crosses val="autoZero"/>
        <c:auto val="1"/>
        <c:lblAlgn val="ctr"/>
        <c:lblOffset val="100"/>
        <c:noMultiLvlLbl val="0"/>
      </c:catAx>
      <c:valAx>
        <c:axId val="207803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7735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Лист16!$A$2:$A$16</c:f>
              <c:strCache>
                <c:ptCount val="15"/>
                <c:pt idx="0">
                  <c:v>6-А</c:v>
                </c:pt>
                <c:pt idx="1">
                  <c:v>5-Б</c:v>
                </c:pt>
                <c:pt idx="2">
                  <c:v>8-М</c:v>
                </c:pt>
                <c:pt idx="3">
                  <c:v>11-М</c:v>
                </c:pt>
                <c:pt idx="4">
                  <c:v>5-А</c:v>
                </c:pt>
                <c:pt idx="5">
                  <c:v>6-В</c:v>
                </c:pt>
                <c:pt idx="6">
                  <c:v>7-В</c:v>
                </c:pt>
                <c:pt idx="7">
                  <c:v>9-М</c:v>
                </c:pt>
                <c:pt idx="8">
                  <c:v>7-Б</c:v>
                </c:pt>
                <c:pt idx="9">
                  <c:v>7-А</c:v>
                </c:pt>
                <c:pt idx="10">
                  <c:v>9-А</c:v>
                </c:pt>
                <c:pt idx="11">
                  <c:v>10-М</c:v>
                </c:pt>
                <c:pt idx="12">
                  <c:v>6-Б</c:v>
                </c:pt>
                <c:pt idx="13">
                  <c:v>8-А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Лист16!$B$2:$B$16</c:f>
              <c:numCache>
                <c:formatCode>General</c:formatCode>
                <c:ptCount val="15"/>
                <c:pt idx="0">
                  <c:v>10.6</c:v>
                </c:pt>
                <c:pt idx="1">
                  <c:v>10.5</c:v>
                </c:pt>
                <c:pt idx="2">
                  <c:v>10.199999999999999</c:v>
                </c:pt>
                <c:pt idx="3">
                  <c:v>10.199999999999999</c:v>
                </c:pt>
                <c:pt idx="4">
                  <c:v>10.1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9.6999999999999993</c:v>
                </c:pt>
                <c:pt idx="9">
                  <c:v>9.4</c:v>
                </c:pt>
                <c:pt idx="10">
                  <c:v>9.3000000000000007</c:v>
                </c:pt>
                <c:pt idx="11">
                  <c:v>9.3000000000000007</c:v>
                </c:pt>
                <c:pt idx="12">
                  <c:v>9</c:v>
                </c:pt>
                <c:pt idx="13">
                  <c:v>8.6999999999999993</c:v>
                </c:pt>
                <c:pt idx="14" formatCode="0.0">
                  <c:v>9.7857142857142865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194624"/>
        <c:axId val="207805760"/>
        <c:axId val="0"/>
      </c:bar3DChart>
      <c:catAx>
        <c:axId val="183194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07805760"/>
        <c:crosses val="autoZero"/>
        <c:auto val="1"/>
        <c:lblAlgn val="ctr"/>
        <c:lblOffset val="100"/>
        <c:noMultiLvlLbl val="0"/>
      </c:catAx>
      <c:valAx>
        <c:axId val="207805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194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МУЗИЧНЕ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МИСТЕЦТВО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Лист19!$A$2:$A$10</c:f>
              <c:strCache>
                <c:ptCount val="9"/>
                <c:pt idx="0">
                  <c:v>5-А</c:v>
                </c:pt>
                <c:pt idx="1">
                  <c:v>7-В</c:v>
                </c:pt>
                <c:pt idx="2">
                  <c:v>5-Б</c:v>
                </c:pt>
                <c:pt idx="3">
                  <c:v>6-А</c:v>
                </c:pt>
                <c:pt idx="4">
                  <c:v>7-Б</c:v>
                </c:pt>
                <c:pt idx="5">
                  <c:v>6-В</c:v>
                </c:pt>
                <c:pt idx="6">
                  <c:v>7-А</c:v>
                </c:pt>
                <c:pt idx="7">
                  <c:v>6-Б</c:v>
                </c:pt>
                <c:pt idx="8">
                  <c:v>середній бал</c:v>
                </c:pt>
              </c:strCache>
            </c:strRef>
          </c:cat>
          <c:val>
            <c:numRef>
              <c:f>Лист19!$B$2:$B$10</c:f>
              <c:numCache>
                <c:formatCode>General</c:formatCode>
                <c:ptCount val="9"/>
                <c:pt idx="0">
                  <c:v>10.1</c:v>
                </c:pt>
                <c:pt idx="1">
                  <c:v>9.9</c:v>
                </c:pt>
                <c:pt idx="2">
                  <c:v>9.1999999999999993</c:v>
                </c:pt>
                <c:pt idx="3">
                  <c:v>8.3000000000000007</c:v>
                </c:pt>
                <c:pt idx="4">
                  <c:v>8.1999999999999993</c:v>
                </c:pt>
                <c:pt idx="5">
                  <c:v>8.1</c:v>
                </c:pt>
                <c:pt idx="6">
                  <c:v>7.2</c:v>
                </c:pt>
                <c:pt idx="7">
                  <c:v>6.9</c:v>
                </c:pt>
                <c:pt idx="8" formatCode="0.0">
                  <c:v>8.4875000000000007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424000"/>
        <c:axId val="207972032"/>
        <c:axId val="0"/>
      </c:bar3DChart>
      <c:catAx>
        <c:axId val="1834240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07972032"/>
        <c:crosses val="autoZero"/>
        <c:auto val="1"/>
        <c:lblAlgn val="ctr"/>
        <c:lblOffset val="100"/>
        <c:noMultiLvlLbl val="0"/>
      </c:catAx>
      <c:valAx>
        <c:axId val="207972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424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Лист20!$A$10:$A$14</c:f>
              <c:strCache>
                <c:ptCount val="5"/>
                <c:pt idx="0">
                  <c:v>8-М(Лесечко С.Г.)</c:v>
                </c:pt>
                <c:pt idx="1">
                  <c:v>9-М(Калиновська О.С.)</c:v>
                </c:pt>
                <c:pt idx="2">
                  <c:v>9-А(Калиновська О.С.)</c:v>
                </c:pt>
                <c:pt idx="3">
                  <c:v>8-А(Лесечко С.Г.)</c:v>
                </c:pt>
                <c:pt idx="4">
                  <c:v>середній бал</c:v>
                </c:pt>
              </c:strCache>
            </c:strRef>
          </c:cat>
          <c:val>
            <c:numRef>
              <c:f>Лист20!$B$10:$B$14</c:f>
              <c:numCache>
                <c:formatCode>General</c:formatCode>
                <c:ptCount val="5"/>
                <c:pt idx="0">
                  <c:v>9.3000000000000007</c:v>
                </c:pt>
                <c:pt idx="1">
                  <c:v>8.6</c:v>
                </c:pt>
                <c:pt idx="2">
                  <c:v>7.3</c:v>
                </c:pt>
                <c:pt idx="3">
                  <c:v>6</c:v>
                </c:pt>
                <c:pt idx="4">
                  <c:v>7.8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424512"/>
        <c:axId val="207974336"/>
        <c:axId val="0"/>
      </c:bar3DChart>
      <c:catAx>
        <c:axId val="1834245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07974336"/>
        <c:crosses val="autoZero"/>
        <c:auto val="1"/>
        <c:lblAlgn val="ctr"/>
        <c:lblOffset val="100"/>
        <c:noMultiLvlLbl val="0"/>
      </c:catAx>
      <c:valAx>
        <c:axId val="207974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424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МОВА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Лист2!$A$2:$A$16</c:f>
              <c:strCache>
                <c:ptCount val="15"/>
                <c:pt idx="0">
                  <c:v>5-А(Зеленько В.М.)</c:v>
                </c:pt>
                <c:pt idx="1">
                  <c:v>8-М(Кравченко Т.О.)</c:v>
                </c:pt>
                <c:pt idx="2">
                  <c:v>6-А(Кравченко Т.О.)</c:v>
                </c:pt>
                <c:pt idx="3">
                  <c:v>9-М(Головко Т.П.)</c:v>
                </c:pt>
                <c:pt idx="4">
                  <c:v>11-М(Кравченко Т.О.)</c:v>
                </c:pt>
                <c:pt idx="5">
                  <c:v>5-Б(Зеленько В.М.)</c:v>
                </c:pt>
                <c:pt idx="6">
                  <c:v>6-В(Поїзник В.П.)</c:v>
                </c:pt>
                <c:pt idx="7">
                  <c:v>7-А(Головко Т.П.)</c:v>
                </c:pt>
                <c:pt idx="8">
                  <c:v>7-Б(Зеленько В.М.)</c:v>
                </c:pt>
                <c:pt idx="9">
                  <c:v>7-В(Зеленько В.М.)</c:v>
                </c:pt>
                <c:pt idx="10">
                  <c:v>9-А(Поїзник В.П.)</c:v>
                </c:pt>
                <c:pt idx="11">
                  <c:v>6-Б(Поїзник В.П.)</c:v>
                </c:pt>
                <c:pt idx="12">
                  <c:v>8-А(Зеленько В.М.)</c:v>
                </c:pt>
                <c:pt idx="13">
                  <c:v>10-М(Кравченко Т.О.)</c:v>
                </c:pt>
                <c:pt idx="14">
                  <c:v>середній бал</c:v>
                </c:pt>
              </c:strCache>
            </c:strRef>
          </c:cat>
          <c:val>
            <c:numRef>
              <c:f>Лист2!$B$2:$B$16</c:f>
              <c:numCache>
                <c:formatCode>General</c:formatCode>
                <c:ptCount val="15"/>
                <c:pt idx="0">
                  <c:v>7.6</c:v>
                </c:pt>
                <c:pt idx="1">
                  <c:v>7.6</c:v>
                </c:pt>
                <c:pt idx="2">
                  <c:v>7.4</c:v>
                </c:pt>
                <c:pt idx="3">
                  <c:v>7.2</c:v>
                </c:pt>
                <c:pt idx="4">
                  <c:v>7.2</c:v>
                </c:pt>
                <c:pt idx="5">
                  <c:v>7.1</c:v>
                </c:pt>
                <c:pt idx="6">
                  <c:v>6.5</c:v>
                </c:pt>
                <c:pt idx="7">
                  <c:v>6.5</c:v>
                </c:pt>
                <c:pt idx="8">
                  <c:v>6.5</c:v>
                </c:pt>
                <c:pt idx="9">
                  <c:v>6.5</c:v>
                </c:pt>
                <c:pt idx="10">
                  <c:v>6.5</c:v>
                </c:pt>
                <c:pt idx="11">
                  <c:v>6.4</c:v>
                </c:pt>
                <c:pt idx="12">
                  <c:v>6.4</c:v>
                </c:pt>
                <c:pt idx="13">
                  <c:v>6.4</c:v>
                </c:pt>
                <c:pt idx="14" formatCode="0.0">
                  <c:v>6.8428571428571434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7799168"/>
        <c:axId val="208360512"/>
        <c:axId val="0"/>
      </c:bar3DChart>
      <c:catAx>
        <c:axId val="1777991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08360512"/>
        <c:crosses val="autoZero"/>
        <c:auto val="1"/>
        <c:lblAlgn val="ctr"/>
        <c:lblOffset val="100"/>
        <c:noMultiLvlLbl val="0"/>
      </c:catAx>
      <c:valAx>
        <c:axId val="208360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7799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ОБРАЗОТВОРЧЕ</a:t>
            </a:r>
            <a:r>
              <a:rPr lang="ru-RU" sz="3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МИСТЕЦТВО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9510130205919468"/>
          <c:y val="1.285667790529285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Лист21!$A$2:$A$10</c:f>
              <c:strCache>
                <c:ptCount val="9"/>
                <c:pt idx="0">
                  <c:v>6-А</c:v>
                </c:pt>
                <c:pt idx="1">
                  <c:v>7-Б</c:v>
                </c:pt>
                <c:pt idx="2">
                  <c:v>5-А</c:v>
                </c:pt>
                <c:pt idx="3">
                  <c:v>7-В</c:v>
                </c:pt>
                <c:pt idx="4">
                  <c:v>5-Б</c:v>
                </c:pt>
                <c:pt idx="5">
                  <c:v>6-В</c:v>
                </c:pt>
                <c:pt idx="6">
                  <c:v>6-Б</c:v>
                </c:pt>
                <c:pt idx="7">
                  <c:v>7-А</c:v>
                </c:pt>
                <c:pt idx="8">
                  <c:v>середній бал</c:v>
                </c:pt>
              </c:strCache>
            </c:strRef>
          </c:cat>
          <c:val>
            <c:numRef>
              <c:f>Лист21!$B$2:$B$10</c:f>
              <c:numCache>
                <c:formatCode>General</c:formatCode>
                <c:ptCount val="9"/>
                <c:pt idx="0">
                  <c:v>9.9</c:v>
                </c:pt>
                <c:pt idx="1">
                  <c:v>9.5</c:v>
                </c:pt>
                <c:pt idx="2">
                  <c:v>9.1999999999999993</c:v>
                </c:pt>
                <c:pt idx="3">
                  <c:v>8.9</c:v>
                </c:pt>
                <c:pt idx="4">
                  <c:v>8.6999999999999993</c:v>
                </c:pt>
                <c:pt idx="5">
                  <c:v>8</c:v>
                </c:pt>
                <c:pt idx="6">
                  <c:v>7.9</c:v>
                </c:pt>
                <c:pt idx="7">
                  <c:v>7.8</c:v>
                </c:pt>
                <c:pt idx="8" formatCode="0.0">
                  <c:v>8.7375000000000007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426048"/>
        <c:axId val="207976640"/>
        <c:axId val="0"/>
      </c:bar3DChart>
      <c:catAx>
        <c:axId val="1834260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07976640"/>
        <c:crosses val="autoZero"/>
        <c:auto val="1"/>
        <c:lblAlgn val="ctr"/>
        <c:lblOffset val="100"/>
        <c:noMultiLvlLbl val="0"/>
      </c:catAx>
      <c:valAx>
        <c:axId val="207976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426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</a:t>
            </a:r>
            <a:r>
              <a:rPr lang="ru-RU" sz="24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УСПІШНОСТІ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Лист22!$A$2:$A$29</c:f>
              <c:strCache>
                <c:ptCount val="28"/>
                <c:pt idx="0">
                  <c:v>людина і світ</c:v>
                </c:pt>
                <c:pt idx="1">
                  <c:v>фізкультура</c:v>
                </c:pt>
                <c:pt idx="2">
                  <c:v>астрономія</c:v>
                </c:pt>
                <c:pt idx="3">
                  <c:v>технології</c:v>
                </c:pt>
                <c:pt idx="4">
                  <c:v>основи здоров'я</c:v>
                </c:pt>
                <c:pt idx="5">
                  <c:v>інформатика</c:v>
                </c:pt>
                <c:pt idx="6">
                  <c:v>економіка</c:v>
                </c:pt>
                <c:pt idx="7">
                  <c:v>художня культура </c:v>
                </c:pt>
                <c:pt idx="8">
                  <c:v>захист Вітчизни</c:v>
                </c:pt>
                <c:pt idx="9">
                  <c:v>громадянська освіта</c:v>
                </c:pt>
                <c:pt idx="10">
                  <c:v>образотворче мистецтво</c:v>
                </c:pt>
                <c:pt idx="11">
                  <c:v>музичне мистецтво</c:v>
                </c:pt>
                <c:pt idx="12">
                  <c:v>всесвітня історія</c:v>
                </c:pt>
                <c:pt idx="13">
                  <c:v>історія України </c:v>
                </c:pt>
                <c:pt idx="14">
                  <c:v>правознавство</c:v>
                </c:pt>
                <c:pt idx="15">
                  <c:v>зарубіжна література</c:v>
                </c:pt>
                <c:pt idx="16">
                  <c:v>мистецтво</c:v>
                </c:pt>
                <c:pt idx="17">
                  <c:v>українська література</c:v>
                </c:pt>
                <c:pt idx="18">
                  <c:v>біологія (природознавство)</c:v>
                </c:pt>
                <c:pt idx="19">
                  <c:v>німецька мова</c:v>
                </c:pt>
                <c:pt idx="20">
                  <c:v>географія</c:v>
                </c:pt>
                <c:pt idx="21">
                  <c:v>хімія</c:v>
                </c:pt>
                <c:pt idx="22">
                  <c:v>англійська мова </c:v>
                </c:pt>
                <c:pt idx="23">
                  <c:v>українська мова </c:v>
                </c:pt>
                <c:pt idx="24">
                  <c:v>математика(алгебра)</c:v>
                </c:pt>
                <c:pt idx="25">
                  <c:v>фізика</c:v>
                </c:pt>
                <c:pt idx="26">
                  <c:v>геометрія</c:v>
                </c:pt>
                <c:pt idx="27">
                  <c:v>середній бал</c:v>
                </c:pt>
              </c:strCache>
            </c:strRef>
          </c:cat>
          <c:val>
            <c:numRef>
              <c:f>Лист22!$B$2:$B$29</c:f>
              <c:numCache>
                <c:formatCode>General</c:formatCode>
                <c:ptCount val="28"/>
                <c:pt idx="0">
                  <c:v>10.199999999999999</c:v>
                </c:pt>
                <c:pt idx="1">
                  <c:v>9.8000000000000007</c:v>
                </c:pt>
                <c:pt idx="2">
                  <c:v>9.8000000000000007</c:v>
                </c:pt>
                <c:pt idx="3">
                  <c:v>9.6999999999999993</c:v>
                </c:pt>
                <c:pt idx="4">
                  <c:v>9.4</c:v>
                </c:pt>
                <c:pt idx="5">
                  <c:v>9.1999999999999993</c:v>
                </c:pt>
                <c:pt idx="6">
                  <c:v>9.1999999999999993</c:v>
                </c:pt>
                <c:pt idx="7">
                  <c:v>9.1</c:v>
                </c:pt>
                <c:pt idx="8">
                  <c:v>8.9</c:v>
                </c:pt>
                <c:pt idx="9">
                  <c:v>8.9</c:v>
                </c:pt>
                <c:pt idx="10">
                  <c:v>8.6999999999999993</c:v>
                </c:pt>
                <c:pt idx="11">
                  <c:v>8.5</c:v>
                </c:pt>
                <c:pt idx="12">
                  <c:v>8.4</c:v>
                </c:pt>
                <c:pt idx="13">
                  <c:v>8.1999999999999993</c:v>
                </c:pt>
                <c:pt idx="14">
                  <c:v>8.1999999999999993</c:v>
                </c:pt>
                <c:pt idx="15">
                  <c:v>7.8</c:v>
                </c:pt>
                <c:pt idx="16">
                  <c:v>7.8</c:v>
                </c:pt>
                <c:pt idx="17">
                  <c:v>7.7</c:v>
                </c:pt>
                <c:pt idx="18">
                  <c:v>7.4</c:v>
                </c:pt>
                <c:pt idx="19">
                  <c:v>7.1</c:v>
                </c:pt>
                <c:pt idx="20">
                  <c:v>7</c:v>
                </c:pt>
                <c:pt idx="21">
                  <c:v>7</c:v>
                </c:pt>
                <c:pt idx="22">
                  <c:v>6.9</c:v>
                </c:pt>
                <c:pt idx="23">
                  <c:v>6.8</c:v>
                </c:pt>
                <c:pt idx="24">
                  <c:v>6.7</c:v>
                </c:pt>
                <c:pt idx="25">
                  <c:v>6.5</c:v>
                </c:pt>
                <c:pt idx="26">
                  <c:v>6.2</c:v>
                </c:pt>
                <c:pt idx="27" formatCode="0.0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8318464"/>
        <c:axId val="208355904"/>
        <c:axId val="0"/>
      </c:bar3DChart>
      <c:catAx>
        <c:axId val="2083184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08355904"/>
        <c:crosses val="autoZero"/>
        <c:auto val="1"/>
        <c:lblAlgn val="ctr"/>
        <c:lblOffset val="100"/>
        <c:noMultiLvlLbl val="0"/>
      </c:catAx>
      <c:valAx>
        <c:axId val="208355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8318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УСПІШНІСТЬ</a:t>
            </a:r>
            <a:r>
              <a:rPr lang="ru-RU" baseline="0"/>
              <a:t> 5-11 КЛАСІВ</a:t>
            </a:r>
            <a:endParaRPr lang="ru-RU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Лист23!$B$2</c:f>
              <c:strCache>
                <c:ptCount val="1"/>
                <c:pt idx="0">
                  <c:v>2017/2018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-5.71347850067527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2162360277700562E-3"/>
                  <c:y val="-1.1426957001350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Лист23!$A$3:$A$16</c:f>
              <c:strCache>
                <c:ptCount val="14"/>
                <c:pt idx="0">
                  <c:v>5-А Баранова Т.В.</c:v>
                </c:pt>
                <c:pt idx="1">
                  <c:v>5-Б Зеленько В.М.</c:v>
                </c:pt>
                <c:pt idx="2">
                  <c:v>6-А  Шуляк Я.Г.</c:v>
                </c:pt>
                <c:pt idx="3">
                  <c:v>6-Б  Врубель Н.Я.</c:v>
                </c:pt>
                <c:pt idx="4">
                  <c:v>6-В  Ільїна О.В.</c:v>
                </c:pt>
                <c:pt idx="5">
                  <c:v>7-А  Жиров І.В.</c:v>
                </c:pt>
                <c:pt idx="6">
                  <c:v>7-Б  Міщенко С.В.</c:v>
                </c:pt>
                <c:pt idx="7">
                  <c:v>7-В Попруженко Л.О.</c:v>
                </c:pt>
                <c:pt idx="8">
                  <c:v>8-А  Палчак Ю.С.</c:v>
                </c:pt>
                <c:pt idx="9">
                  <c:v>8-М  Кравченко Т.О.</c:v>
                </c:pt>
                <c:pt idx="10">
                  <c:v>9-А  Нечепоренко О.О.</c:v>
                </c:pt>
                <c:pt idx="11">
                  <c:v>9-М  Симончук Н.В.</c:v>
                </c:pt>
                <c:pt idx="12">
                  <c:v>10-М  Лютенко М.М.</c:v>
                </c:pt>
                <c:pt idx="13">
                  <c:v>11-М  Зайцева А.В.</c:v>
                </c:pt>
              </c:strCache>
            </c:strRef>
          </c:cat>
          <c:val>
            <c:numRef>
              <c:f>Лист23!$B$3:$B$16</c:f>
              <c:numCache>
                <c:formatCode>General</c:formatCode>
                <c:ptCount val="14"/>
                <c:pt idx="0">
                  <c:v>8.8000000000000007</c:v>
                </c:pt>
                <c:pt idx="1">
                  <c:v>8.3000000000000007</c:v>
                </c:pt>
                <c:pt idx="2">
                  <c:v>8.8000000000000007</c:v>
                </c:pt>
                <c:pt idx="3">
                  <c:v>8</c:v>
                </c:pt>
                <c:pt idx="4">
                  <c:v>8.5</c:v>
                </c:pt>
                <c:pt idx="5">
                  <c:v>7.7</c:v>
                </c:pt>
                <c:pt idx="6">
                  <c:v>8.1999999999999993</c:v>
                </c:pt>
                <c:pt idx="7">
                  <c:v>8.3000000000000007</c:v>
                </c:pt>
                <c:pt idx="8">
                  <c:v>8</c:v>
                </c:pt>
                <c:pt idx="9">
                  <c:v>7.4</c:v>
                </c:pt>
                <c:pt idx="10">
                  <c:v>6.9</c:v>
                </c:pt>
                <c:pt idx="11">
                  <c:v>8.1999999999999993</c:v>
                </c:pt>
                <c:pt idx="12">
                  <c:v>6.8</c:v>
                </c:pt>
                <c:pt idx="13">
                  <c:v>7.9</c:v>
                </c:pt>
              </c:numCache>
            </c:numRef>
          </c:val>
        </c:ser>
        <c:ser>
          <c:idx val="1"/>
          <c:order val="1"/>
          <c:tx>
            <c:strRef>
              <c:f>Лист23!$C$2</c:f>
              <c:strCache>
                <c:ptCount val="1"/>
                <c:pt idx="0">
                  <c:v>2018/2019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21648037026741E-3"/>
                  <c:y val="-1.5235942668467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108240185133705E-3"/>
                  <c:y val="-2.0949421169142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864944111080225E-2"/>
                  <c:y val="-1.1426957001350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648708083310168E-2"/>
                  <c:y val="-2.4758406836259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8378840647968483E-3"/>
                  <c:y val="-1.5235942668467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0270600462834266E-3"/>
                  <c:y val="-3.8089856671168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054120092566853E-2"/>
                  <c:y val="-1.9044928335584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243296074053482E-2"/>
                  <c:y val="9.5224641677921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0270600462834266E-3"/>
                  <c:y val="-3.0471885336934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4054120092565822E-3"/>
                  <c:y val="-1.5235942668467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Лист23!$A$3:$A$16</c:f>
              <c:strCache>
                <c:ptCount val="14"/>
                <c:pt idx="0">
                  <c:v>5-А Баранова Т.В.</c:v>
                </c:pt>
                <c:pt idx="1">
                  <c:v>5-Б Зеленько В.М.</c:v>
                </c:pt>
                <c:pt idx="2">
                  <c:v>6-А  Шуляк Я.Г.</c:v>
                </c:pt>
                <c:pt idx="3">
                  <c:v>6-Б  Врубель Н.Я.</c:v>
                </c:pt>
                <c:pt idx="4">
                  <c:v>6-В  Ільїна О.В.</c:v>
                </c:pt>
                <c:pt idx="5">
                  <c:v>7-А  Жиров І.В.</c:v>
                </c:pt>
                <c:pt idx="6">
                  <c:v>7-Б  Міщенко С.В.</c:v>
                </c:pt>
                <c:pt idx="7">
                  <c:v>7-В Попруженко Л.О.</c:v>
                </c:pt>
                <c:pt idx="8">
                  <c:v>8-А  Палчак Ю.С.</c:v>
                </c:pt>
                <c:pt idx="9">
                  <c:v>8-М  Кравченко Т.О.</c:v>
                </c:pt>
                <c:pt idx="10">
                  <c:v>9-А  Нечепоренко О.О.</c:v>
                </c:pt>
                <c:pt idx="11">
                  <c:v>9-М  Симончук Н.В.</c:v>
                </c:pt>
                <c:pt idx="12">
                  <c:v>10-М  Лютенко М.М.</c:v>
                </c:pt>
                <c:pt idx="13">
                  <c:v>11-М  Зайцева А.В.</c:v>
                </c:pt>
              </c:strCache>
            </c:strRef>
          </c:cat>
          <c:val>
            <c:numRef>
              <c:f>Лист23!$C$3:$C$16</c:f>
              <c:numCache>
                <c:formatCode>General</c:formatCode>
                <c:ptCount val="14"/>
                <c:pt idx="0">
                  <c:v>9.1</c:v>
                </c:pt>
                <c:pt idx="1">
                  <c:v>8.6</c:v>
                </c:pt>
                <c:pt idx="2">
                  <c:v>8.5</c:v>
                </c:pt>
                <c:pt idx="3">
                  <c:v>7.1</c:v>
                </c:pt>
                <c:pt idx="4">
                  <c:v>7.7</c:v>
                </c:pt>
                <c:pt idx="5">
                  <c:v>7.3</c:v>
                </c:pt>
                <c:pt idx="6">
                  <c:v>8.1</c:v>
                </c:pt>
                <c:pt idx="7">
                  <c:v>8.1</c:v>
                </c:pt>
                <c:pt idx="8">
                  <c:v>7</c:v>
                </c:pt>
                <c:pt idx="9">
                  <c:v>8.1</c:v>
                </c:pt>
                <c:pt idx="10">
                  <c:v>8.3000000000000007</c:v>
                </c:pt>
                <c:pt idx="11">
                  <c:v>8.3000000000000007</c:v>
                </c:pt>
                <c:pt idx="12">
                  <c:v>7.7</c:v>
                </c:pt>
                <c:pt idx="13">
                  <c:v>8.6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8320512"/>
        <c:axId val="208358208"/>
        <c:axId val="0"/>
      </c:bar3DChart>
      <c:catAx>
        <c:axId val="2083205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08358208"/>
        <c:crosses val="autoZero"/>
        <c:auto val="1"/>
        <c:lblAlgn val="ctr"/>
        <c:lblOffset val="100"/>
        <c:noMultiLvlLbl val="0"/>
      </c:catAx>
      <c:valAx>
        <c:axId val="208358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832051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література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Лист3!$A$2:$A$16</c:f>
              <c:strCache>
                <c:ptCount val="15"/>
                <c:pt idx="0">
                  <c:v>5-А(Зеленько В.М.)</c:v>
                </c:pt>
                <c:pt idx="1">
                  <c:v>5-Б(Зеленько В.М.)</c:v>
                </c:pt>
                <c:pt idx="2">
                  <c:v>7-В(Зеленько В.М.)</c:v>
                </c:pt>
                <c:pt idx="3">
                  <c:v>6-А(Кравченко Т.О.)</c:v>
                </c:pt>
                <c:pt idx="4">
                  <c:v>8-М(Кравченко Т.О.)</c:v>
                </c:pt>
                <c:pt idx="5">
                  <c:v>7-Б(Зеленько В.М.)</c:v>
                </c:pt>
                <c:pt idx="6">
                  <c:v>9-М(Головко Т.П.)</c:v>
                </c:pt>
                <c:pt idx="7">
                  <c:v>11-М(Кравченко Т.О.)</c:v>
                </c:pt>
                <c:pt idx="8">
                  <c:v>7-А(Головко Т.П.)</c:v>
                </c:pt>
                <c:pt idx="9">
                  <c:v>6-В(Поїзник В.П.)</c:v>
                </c:pt>
                <c:pt idx="10">
                  <c:v>10-М(Кравченко Т.О.)</c:v>
                </c:pt>
                <c:pt idx="11">
                  <c:v>8-А(Зеленько В.М.)</c:v>
                </c:pt>
                <c:pt idx="12">
                  <c:v>6-Б(Поїзник В.П.)</c:v>
                </c:pt>
                <c:pt idx="13">
                  <c:v>9-А(Поїзник В.П.)</c:v>
                </c:pt>
                <c:pt idx="14">
                  <c:v>середній бал</c:v>
                </c:pt>
              </c:strCache>
            </c:strRef>
          </c:cat>
          <c:val>
            <c:numRef>
              <c:f>Лист3!$B$2:$B$16</c:f>
              <c:numCache>
                <c:formatCode>General</c:formatCode>
                <c:ptCount val="15"/>
                <c:pt idx="0">
                  <c:v>9.4</c:v>
                </c:pt>
                <c:pt idx="1">
                  <c:v>9.1999999999999993</c:v>
                </c:pt>
                <c:pt idx="2">
                  <c:v>8.5</c:v>
                </c:pt>
                <c:pt idx="3">
                  <c:v>8.4</c:v>
                </c:pt>
                <c:pt idx="4">
                  <c:v>8.1999999999999993</c:v>
                </c:pt>
                <c:pt idx="5">
                  <c:v>7.7</c:v>
                </c:pt>
                <c:pt idx="6">
                  <c:v>7.6</c:v>
                </c:pt>
                <c:pt idx="7">
                  <c:v>7.4</c:v>
                </c:pt>
                <c:pt idx="8">
                  <c:v>7.3</c:v>
                </c:pt>
                <c:pt idx="9">
                  <c:v>7.2</c:v>
                </c:pt>
                <c:pt idx="10">
                  <c:v>7</c:v>
                </c:pt>
                <c:pt idx="11">
                  <c:v>6.9</c:v>
                </c:pt>
                <c:pt idx="12">
                  <c:v>6.4</c:v>
                </c:pt>
                <c:pt idx="13">
                  <c:v>6.4</c:v>
                </c:pt>
                <c:pt idx="14" formatCode="0.0">
                  <c:v>7.6857142857142877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195136"/>
        <c:axId val="178011456"/>
        <c:axId val="0"/>
      </c:bar3DChart>
      <c:catAx>
        <c:axId val="1831951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78011456"/>
        <c:crosses val="autoZero"/>
        <c:auto val="1"/>
        <c:lblAlgn val="ctr"/>
        <c:lblOffset val="100"/>
        <c:noMultiLvlLbl val="0"/>
      </c:catAx>
      <c:valAx>
        <c:axId val="178011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195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ЗАРУБІЖНА</a:t>
            </a:r>
            <a:r>
              <a:rPr lang="ru-RU" sz="2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ЛІТЕРАТУРА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Лист18!$A$2:$A$16</c:f>
              <c:strCache>
                <c:ptCount val="15"/>
                <c:pt idx="0">
                  <c:v>5-А(Головко Т.П.)</c:v>
                </c:pt>
                <c:pt idx="1">
                  <c:v>7-В(Палчак Ю.С.)</c:v>
                </c:pt>
                <c:pt idx="2">
                  <c:v>11-М(Поїзник В.П.)</c:v>
                </c:pt>
                <c:pt idx="3">
                  <c:v>5-Б(Головко Т.П.)</c:v>
                </c:pt>
                <c:pt idx="4">
                  <c:v>8-А(Палчак Ю.С.)</c:v>
                </c:pt>
                <c:pt idx="5">
                  <c:v>9-М(Нечепоренко О.О.)</c:v>
                </c:pt>
                <c:pt idx="6">
                  <c:v>10-М(Нечепоренко О.О.)</c:v>
                </c:pt>
                <c:pt idx="7">
                  <c:v>7-Б(Палчак Ю.С.)</c:v>
                </c:pt>
                <c:pt idx="8">
                  <c:v>9-А(Палчак Ю.С.))</c:v>
                </c:pt>
                <c:pt idx="9">
                  <c:v>8-М(Поїзник В.П.)</c:v>
                </c:pt>
                <c:pt idx="10">
                  <c:v>6-А(Нечепоренко О.О.)</c:v>
                </c:pt>
                <c:pt idx="11">
                  <c:v>6-В(Нечепоренко О.О.)</c:v>
                </c:pt>
                <c:pt idx="12">
                  <c:v>7-А(Нечепоренко О.О.)</c:v>
                </c:pt>
                <c:pt idx="13">
                  <c:v>6-Б(Нечепоренко О.О.)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Лист18!$B$2:$B$16</c:f>
              <c:numCache>
                <c:formatCode>General</c:formatCode>
                <c:ptCount val="15"/>
                <c:pt idx="0">
                  <c:v>8.6999999999999993</c:v>
                </c:pt>
                <c:pt idx="1">
                  <c:v>8.6</c:v>
                </c:pt>
                <c:pt idx="2">
                  <c:v>8.4</c:v>
                </c:pt>
                <c:pt idx="3">
                  <c:v>8.1999999999999993</c:v>
                </c:pt>
                <c:pt idx="4">
                  <c:v>8.1</c:v>
                </c:pt>
                <c:pt idx="5">
                  <c:v>8.1</c:v>
                </c:pt>
                <c:pt idx="6">
                  <c:v>8.1</c:v>
                </c:pt>
                <c:pt idx="7">
                  <c:v>8</c:v>
                </c:pt>
                <c:pt idx="8">
                  <c:v>7.6</c:v>
                </c:pt>
                <c:pt idx="9">
                  <c:v>7.5</c:v>
                </c:pt>
                <c:pt idx="10">
                  <c:v>7.4</c:v>
                </c:pt>
                <c:pt idx="11">
                  <c:v>6.8</c:v>
                </c:pt>
                <c:pt idx="12">
                  <c:v>6.8</c:v>
                </c:pt>
                <c:pt idx="13">
                  <c:v>6.7</c:v>
                </c:pt>
                <c:pt idx="14" formatCode="0.0">
                  <c:v>7.7857142857142847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196672"/>
        <c:axId val="183117504"/>
        <c:axId val="0"/>
      </c:bar3DChart>
      <c:catAx>
        <c:axId val="1831966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83117504"/>
        <c:crosses val="autoZero"/>
        <c:auto val="1"/>
        <c:lblAlgn val="ctr"/>
        <c:lblOffset val="100"/>
        <c:noMultiLvlLbl val="0"/>
      </c:catAx>
      <c:valAx>
        <c:axId val="183117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196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Лист4!$A$2:$A$16</c:f>
              <c:strCache>
                <c:ptCount val="15"/>
                <c:pt idx="0">
                  <c:v>7-Б</c:v>
                </c:pt>
                <c:pt idx="1">
                  <c:v>5-А</c:v>
                </c:pt>
                <c:pt idx="2">
                  <c:v>11-М</c:v>
                </c:pt>
                <c:pt idx="3">
                  <c:v>6-А</c:v>
                </c:pt>
                <c:pt idx="4">
                  <c:v>6-В</c:v>
                </c:pt>
                <c:pt idx="5">
                  <c:v>7-В</c:v>
                </c:pt>
                <c:pt idx="6">
                  <c:v>8-М</c:v>
                </c:pt>
                <c:pt idx="7">
                  <c:v>9-М</c:v>
                </c:pt>
                <c:pt idx="8">
                  <c:v>5-Б</c:v>
                </c:pt>
                <c:pt idx="9">
                  <c:v>10-М</c:v>
                </c:pt>
                <c:pt idx="10">
                  <c:v>8-А</c:v>
                </c:pt>
                <c:pt idx="11">
                  <c:v>7-А</c:v>
                </c:pt>
                <c:pt idx="12">
                  <c:v>9-А</c:v>
                </c:pt>
                <c:pt idx="13">
                  <c:v>6-Б</c:v>
                </c:pt>
                <c:pt idx="14">
                  <c:v>середній бал</c:v>
                </c:pt>
              </c:strCache>
            </c:strRef>
          </c:cat>
          <c:val>
            <c:numRef>
              <c:f>Лист4!$B$2:$B$16</c:f>
              <c:numCache>
                <c:formatCode>General</c:formatCode>
                <c:ptCount val="15"/>
                <c:pt idx="0">
                  <c:v>8.1999999999999993</c:v>
                </c:pt>
                <c:pt idx="1">
                  <c:v>7.9</c:v>
                </c:pt>
                <c:pt idx="2">
                  <c:v>7.9</c:v>
                </c:pt>
                <c:pt idx="3">
                  <c:v>7.4</c:v>
                </c:pt>
                <c:pt idx="4">
                  <c:v>7.3</c:v>
                </c:pt>
                <c:pt idx="5">
                  <c:v>7.1</c:v>
                </c:pt>
                <c:pt idx="6">
                  <c:v>7.1</c:v>
                </c:pt>
                <c:pt idx="7">
                  <c:v>7.1</c:v>
                </c:pt>
                <c:pt idx="8">
                  <c:v>6.6</c:v>
                </c:pt>
                <c:pt idx="9">
                  <c:v>6.5</c:v>
                </c:pt>
                <c:pt idx="10">
                  <c:v>6.4</c:v>
                </c:pt>
                <c:pt idx="11">
                  <c:v>6.3</c:v>
                </c:pt>
                <c:pt idx="12">
                  <c:v>6</c:v>
                </c:pt>
                <c:pt idx="13">
                  <c:v>4.8</c:v>
                </c:pt>
                <c:pt idx="14">
                  <c:v>6.8999999999999995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197184"/>
        <c:axId val="183119808"/>
        <c:axId val="0"/>
      </c:bar3DChart>
      <c:catAx>
        <c:axId val="1831971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83119808"/>
        <c:crosses val="autoZero"/>
        <c:auto val="1"/>
        <c:lblAlgn val="ctr"/>
        <c:lblOffset val="100"/>
        <c:noMultiLvlLbl val="0"/>
      </c:catAx>
      <c:valAx>
        <c:axId val="18311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197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ru-RU" sz="2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(АЛГЕБРА)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Лист5!$A$2:$A$16</c:f>
              <c:strCache>
                <c:ptCount val="15"/>
                <c:pt idx="0">
                  <c:v>5-А(Лютенко О.В.)</c:v>
                </c:pt>
                <c:pt idx="1">
                  <c:v>6-А(Діляєва С.Ю.)</c:v>
                </c:pt>
                <c:pt idx="2">
                  <c:v>8-М(Діляєва С.Ю.)</c:v>
                </c:pt>
                <c:pt idx="3">
                  <c:v>5-Б(Лютенко О.В.)</c:v>
                </c:pt>
                <c:pt idx="4">
                  <c:v>6-В(Діляєва С.Ю.)</c:v>
                </c:pt>
                <c:pt idx="5">
                  <c:v>11-М(Зайцева А.В.)</c:v>
                </c:pt>
                <c:pt idx="6">
                  <c:v>7-Б(Зайцева А.В.)</c:v>
                </c:pt>
                <c:pt idx="7">
                  <c:v>7-В(Попруженко Л.О.)</c:v>
                </c:pt>
                <c:pt idx="8">
                  <c:v>9-М(Шаповал Г.В.)</c:v>
                </c:pt>
                <c:pt idx="9">
                  <c:v>8-А(Діляєва С.Ю.)</c:v>
                </c:pt>
                <c:pt idx="10">
                  <c:v>7-А(Зайцева А.В.)</c:v>
                </c:pt>
                <c:pt idx="11">
                  <c:v>6-Б(Попруженко Л.О.)</c:v>
                </c:pt>
                <c:pt idx="12">
                  <c:v>10-М(Шаповал Г.В.)</c:v>
                </c:pt>
                <c:pt idx="13">
                  <c:v>9-А(Шаповал Г.В.)</c:v>
                </c:pt>
                <c:pt idx="14">
                  <c:v>середній бал</c:v>
                </c:pt>
              </c:strCache>
            </c:strRef>
          </c:cat>
          <c:val>
            <c:numRef>
              <c:f>Лист5!$B$2:$B$16</c:f>
              <c:numCache>
                <c:formatCode>General</c:formatCode>
                <c:ptCount val="15"/>
                <c:pt idx="0">
                  <c:v>8.1999999999999993</c:v>
                </c:pt>
                <c:pt idx="1">
                  <c:v>7.8</c:v>
                </c:pt>
                <c:pt idx="2">
                  <c:v>7.8</c:v>
                </c:pt>
                <c:pt idx="3">
                  <c:v>7.3</c:v>
                </c:pt>
                <c:pt idx="4">
                  <c:v>7.2</c:v>
                </c:pt>
                <c:pt idx="5">
                  <c:v>6.7</c:v>
                </c:pt>
                <c:pt idx="6">
                  <c:v>6.6</c:v>
                </c:pt>
                <c:pt idx="7">
                  <c:v>6.4</c:v>
                </c:pt>
                <c:pt idx="8">
                  <c:v>6.4</c:v>
                </c:pt>
                <c:pt idx="9">
                  <c:v>6.2</c:v>
                </c:pt>
                <c:pt idx="10">
                  <c:v>5.9</c:v>
                </c:pt>
                <c:pt idx="11">
                  <c:v>5.8</c:v>
                </c:pt>
                <c:pt idx="12">
                  <c:v>5.7</c:v>
                </c:pt>
                <c:pt idx="13">
                  <c:v>5.5</c:v>
                </c:pt>
                <c:pt idx="14" formatCode="0.0">
                  <c:v>6.6785714285714297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596032"/>
        <c:axId val="183122112"/>
        <c:axId val="0"/>
      </c:bar3DChart>
      <c:catAx>
        <c:axId val="1835960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83122112"/>
        <c:crosses val="autoZero"/>
        <c:auto val="1"/>
        <c:lblAlgn val="ctr"/>
        <c:lblOffset val="100"/>
        <c:noMultiLvlLbl val="0"/>
      </c:catAx>
      <c:valAx>
        <c:axId val="183122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596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6,</a:t>
                    </a:r>
                    <a:r>
                      <a:rPr lang="ru-RU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Лист6!$A$7:$A$17</c:f>
              <c:strCache>
                <c:ptCount val="10"/>
                <c:pt idx="0">
                  <c:v>8-М(Діляєва С.Ю.)</c:v>
                </c:pt>
                <c:pt idx="1">
                  <c:v>11-М(Зайцева А.В.)</c:v>
                </c:pt>
                <c:pt idx="2">
                  <c:v>7-Б(Зайцева А.В.)</c:v>
                </c:pt>
                <c:pt idx="3">
                  <c:v>9-М(Шаповал Г.В.)</c:v>
                </c:pt>
                <c:pt idx="4">
                  <c:v>7-В(Попруженко Л.О.)</c:v>
                </c:pt>
                <c:pt idx="5">
                  <c:v>8-А(Діляєва С.Ю.)</c:v>
                </c:pt>
                <c:pt idx="6">
                  <c:v>7-А(Зайцева А.В.)</c:v>
                </c:pt>
                <c:pt idx="7">
                  <c:v>10-М(Шаповал Г.В.)</c:v>
                </c:pt>
                <c:pt idx="8">
                  <c:v>9-А(Шаповал Г.В.)</c:v>
                </c:pt>
                <c:pt idx="9">
                  <c:v>середній бал</c:v>
                </c:pt>
              </c:strCache>
            </c:strRef>
          </c:cat>
          <c:val>
            <c:numRef>
              <c:f>Лист6!$B$7:$B$17</c:f>
              <c:numCache>
                <c:formatCode>General</c:formatCode>
                <c:ptCount val="11"/>
                <c:pt idx="0">
                  <c:v>6.6</c:v>
                </c:pt>
                <c:pt idx="1">
                  <c:v>6.6</c:v>
                </c:pt>
                <c:pt idx="2">
                  <c:v>6.5</c:v>
                </c:pt>
                <c:pt idx="3">
                  <c:v>6.3</c:v>
                </c:pt>
                <c:pt idx="4">
                  <c:v>6.2</c:v>
                </c:pt>
                <c:pt idx="5">
                  <c:v>6.1</c:v>
                </c:pt>
                <c:pt idx="6">
                  <c:v>6</c:v>
                </c:pt>
                <c:pt idx="7">
                  <c:v>5.9</c:v>
                </c:pt>
                <c:pt idx="8">
                  <c:v>5.4</c:v>
                </c:pt>
                <c:pt idx="9">
                  <c:v>6.177777777777778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596544"/>
        <c:axId val="183165504"/>
        <c:axId val="0"/>
      </c:bar3DChart>
      <c:catAx>
        <c:axId val="183596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83165504"/>
        <c:crosses val="autoZero"/>
        <c:auto val="1"/>
        <c:lblAlgn val="ctr"/>
        <c:lblOffset val="100"/>
        <c:noMultiLvlLbl val="0"/>
      </c:catAx>
      <c:valAx>
        <c:axId val="183165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596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2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Лист7!$A$2:$A$16</c:f>
              <c:strCache>
                <c:ptCount val="15"/>
                <c:pt idx="0">
                  <c:v>10-М(Жиров І.В.)</c:v>
                </c:pt>
                <c:pt idx="1">
                  <c:v>9-М(Жиров І.В.)</c:v>
                </c:pt>
                <c:pt idx="2">
                  <c:v>5-А(Нетребенко Т.В.)</c:v>
                </c:pt>
                <c:pt idx="3">
                  <c:v>8-А(Жиров І.В.)</c:v>
                </c:pt>
                <c:pt idx="4">
                  <c:v>7-В(Жиров І.В.)</c:v>
                </c:pt>
                <c:pt idx="5">
                  <c:v>9-А(Жиров І.В.)</c:v>
                </c:pt>
                <c:pt idx="6">
                  <c:v>7-Б(Сабадаш В.І.)</c:v>
                </c:pt>
                <c:pt idx="7">
                  <c:v>5-Б(Нетребенко Т.В.)</c:v>
                </c:pt>
                <c:pt idx="8">
                  <c:v>6-В(Жиров І.В.)</c:v>
                </c:pt>
                <c:pt idx="9">
                  <c:v>7-А(Жиров І.В.)</c:v>
                </c:pt>
                <c:pt idx="10">
                  <c:v>8-М(Сабадаш В.І.)</c:v>
                </c:pt>
                <c:pt idx="11">
                  <c:v>11-М(Жиров І.В.)</c:v>
                </c:pt>
                <c:pt idx="12">
                  <c:v>6-А(Сабадаш В.І.)</c:v>
                </c:pt>
                <c:pt idx="13">
                  <c:v>6-Б(Нетребенко Т.В.)</c:v>
                </c:pt>
                <c:pt idx="14">
                  <c:v>середній бал</c:v>
                </c:pt>
              </c:strCache>
            </c:strRef>
          </c:cat>
          <c:val>
            <c:numRef>
              <c:f>Лист7!$B$2:$B$16</c:f>
              <c:numCache>
                <c:formatCode>General</c:formatCode>
                <c:ptCount val="15"/>
                <c:pt idx="0">
                  <c:v>9.1999999999999993</c:v>
                </c:pt>
                <c:pt idx="1">
                  <c:v>8.6999999999999993</c:v>
                </c:pt>
                <c:pt idx="2">
                  <c:v>8.5</c:v>
                </c:pt>
                <c:pt idx="3">
                  <c:v>8.4</c:v>
                </c:pt>
                <c:pt idx="4">
                  <c:v>8.3000000000000007</c:v>
                </c:pt>
                <c:pt idx="5">
                  <c:v>8.3000000000000007</c:v>
                </c:pt>
                <c:pt idx="6">
                  <c:v>8.1999999999999993</c:v>
                </c:pt>
                <c:pt idx="7">
                  <c:v>8.1</c:v>
                </c:pt>
                <c:pt idx="8">
                  <c:v>8.1</c:v>
                </c:pt>
                <c:pt idx="9">
                  <c:v>8.1</c:v>
                </c:pt>
                <c:pt idx="10">
                  <c:v>7.9</c:v>
                </c:pt>
                <c:pt idx="11">
                  <c:v>7.8</c:v>
                </c:pt>
                <c:pt idx="12">
                  <c:v>7.6</c:v>
                </c:pt>
                <c:pt idx="13">
                  <c:v>7.4</c:v>
                </c:pt>
                <c:pt idx="14" formatCode="0.0">
                  <c:v>8.1857142857142851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598080"/>
        <c:axId val="183167808"/>
        <c:axId val="0"/>
      </c:bar3DChart>
      <c:catAx>
        <c:axId val="183598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83167808"/>
        <c:crosses val="autoZero"/>
        <c:auto val="1"/>
        <c:lblAlgn val="ctr"/>
        <c:lblOffset val="100"/>
        <c:noMultiLvlLbl val="0"/>
      </c:catAx>
      <c:valAx>
        <c:axId val="183167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598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ВСЕСВІТНЯ</a:t>
            </a:r>
            <a:r>
              <a:rPr lang="ru-RU" sz="2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ІСТОРІЯ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Лист8!$A$7:$A$16</c:f>
              <c:strCache>
                <c:ptCount val="10"/>
                <c:pt idx="0">
                  <c:v>11-М(Жиров І.В.)</c:v>
                </c:pt>
                <c:pt idx="1">
                  <c:v>10-М(Жиров І.В.)</c:v>
                </c:pt>
                <c:pt idx="2">
                  <c:v>9-М(Жиров І.В.)</c:v>
                </c:pt>
                <c:pt idx="3">
                  <c:v>7-В(Жиров І.В.)</c:v>
                </c:pt>
                <c:pt idx="4">
                  <c:v>7-Б(Сабадаш В.І.)</c:v>
                </c:pt>
                <c:pt idx="5">
                  <c:v>7-А(Жиров І.В.)</c:v>
                </c:pt>
                <c:pt idx="6">
                  <c:v>9-А(Жиров І.В.)</c:v>
                </c:pt>
                <c:pt idx="7">
                  <c:v>8-М(Сабадаш В.І.)</c:v>
                </c:pt>
                <c:pt idx="8">
                  <c:v>8-А(Сабадаш В.І.)</c:v>
                </c:pt>
                <c:pt idx="9">
                  <c:v>середній бал</c:v>
                </c:pt>
              </c:strCache>
            </c:strRef>
          </c:cat>
          <c:val>
            <c:numRef>
              <c:f>Лист8!$B$7:$B$16</c:f>
              <c:numCache>
                <c:formatCode>General</c:formatCode>
                <c:ptCount val="10"/>
                <c:pt idx="0">
                  <c:v>9.9</c:v>
                </c:pt>
                <c:pt idx="1">
                  <c:v>8.9</c:v>
                </c:pt>
                <c:pt idx="2">
                  <c:v>8.6</c:v>
                </c:pt>
                <c:pt idx="3">
                  <c:v>8.4</c:v>
                </c:pt>
                <c:pt idx="4">
                  <c:v>8.3000000000000007</c:v>
                </c:pt>
                <c:pt idx="5">
                  <c:v>8.1</c:v>
                </c:pt>
                <c:pt idx="6">
                  <c:v>8.1</c:v>
                </c:pt>
                <c:pt idx="7">
                  <c:v>7.9</c:v>
                </c:pt>
                <c:pt idx="8">
                  <c:v>7</c:v>
                </c:pt>
                <c:pt idx="9" formatCode="0.0">
                  <c:v>8.3555555555555561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598592"/>
        <c:axId val="183170112"/>
        <c:axId val="0"/>
      </c:bar3DChart>
      <c:catAx>
        <c:axId val="1835985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83170112"/>
        <c:crosses val="autoZero"/>
        <c:auto val="1"/>
        <c:lblAlgn val="ctr"/>
        <c:lblOffset val="100"/>
        <c:noMultiLvlLbl val="0"/>
      </c:catAx>
      <c:valAx>
        <c:axId val="183170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598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D7D-FE93-428B-93AD-7AD0963EA01E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84C5550-E988-482C-BF1B-C8EC70C8F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D7D-FE93-428B-93AD-7AD0963EA01E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5550-E988-482C-BF1B-C8EC70C8F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D7D-FE93-428B-93AD-7AD0963EA01E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5550-E988-482C-BF1B-C8EC70C8F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D7D-FE93-428B-93AD-7AD0963EA01E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84C5550-E988-482C-BF1B-C8EC70C8F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D7D-FE93-428B-93AD-7AD0963EA01E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5550-E988-482C-BF1B-C8EC70C8FD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D7D-FE93-428B-93AD-7AD0963EA01E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5550-E988-482C-BF1B-C8EC70C8F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D7D-FE93-428B-93AD-7AD0963EA01E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84C5550-E988-482C-BF1B-C8EC70C8FD3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D7D-FE93-428B-93AD-7AD0963EA01E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5550-E988-482C-BF1B-C8EC70C8F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D7D-FE93-428B-93AD-7AD0963EA01E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5550-E988-482C-BF1B-C8EC70C8F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D7D-FE93-428B-93AD-7AD0963EA01E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5550-E988-482C-BF1B-C8EC70C8F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D7D-FE93-428B-93AD-7AD0963EA01E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5550-E988-482C-BF1B-C8EC70C8FD3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BF5D7D-FE93-428B-93AD-7AD0963EA01E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4C5550-E988-482C-BF1B-C8EC70C8FD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501008"/>
            <a:ext cx="6696744" cy="1224136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НАВЧАЛЬНИХ ДОСЯГНЕНЬ </a:t>
            </a:r>
            <a:b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 </a:t>
            </a: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5-11 КЛАСІВ 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683568" y="5229200"/>
            <a:ext cx="7344816" cy="814536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семестр 2018-2019 </a:t>
            </a:r>
            <a:r>
              <a:rPr lang="uk-UA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 рік</a:t>
            </a:r>
            <a:endParaRPr lang="ru-RU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липарт &amp;quot;Школа&amp;quot; (png). Обсуждение на LiveInternet - Российский Сервис  Онлайн-Днев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4032448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446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9069996"/>
              </p:ext>
            </p:extLst>
          </p:nvPr>
        </p:nvGraphicFramePr>
        <p:xfrm>
          <a:off x="179512" y="116632"/>
          <a:ext cx="871296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265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854270"/>
              </p:ext>
            </p:extLst>
          </p:nvPr>
        </p:nvGraphicFramePr>
        <p:xfrm>
          <a:off x="251520" y="260648"/>
          <a:ext cx="8496944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959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4314"/>
              </p:ext>
            </p:extLst>
          </p:nvPr>
        </p:nvGraphicFramePr>
        <p:xfrm>
          <a:off x="323528" y="188640"/>
          <a:ext cx="8523287" cy="6435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87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446809"/>
              </p:ext>
            </p:extLst>
          </p:nvPr>
        </p:nvGraphicFramePr>
        <p:xfrm>
          <a:off x="323528" y="404664"/>
          <a:ext cx="8424935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3792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266517"/>
              </p:ext>
            </p:extLst>
          </p:nvPr>
        </p:nvGraphicFramePr>
        <p:xfrm>
          <a:off x="251520" y="332656"/>
          <a:ext cx="84249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516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066035"/>
              </p:ext>
            </p:extLst>
          </p:nvPr>
        </p:nvGraphicFramePr>
        <p:xfrm>
          <a:off x="323528" y="260648"/>
          <a:ext cx="849694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587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173022"/>
              </p:ext>
            </p:extLst>
          </p:nvPr>
        </p:nvGraphicFramePr>
        <p:xfrm>
          <a:off x="251520" y="260648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8813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020676"/>
              </p:ext>
            </p:extLst>
          </p:nvPr>
        </p:nvGraphicFramePr>
        <p:xfrm>
          <a:off x="539552" y="476672"/>
          <a:ext cx="806489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7193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532982"/>
              </p:ext>
            </p:extLst>
          </p:nvPr>
        </p:nvGraphicFramePr>
        <p:xfrm>
          <a:off x="323528" y="332656"/>
          <a:ext cx="8352927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858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7635200"/>
              </p:ext>
            </p:extLst>
          </p:nvPr>
        </p:nvGraphicFramePr>
        <p:xfrm>
          <a:off x="539552" y="620688"/>
          <a:ext cx="7604323" cy="503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721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0486319"/>
              </p:ext>
            </p:extLst>
          </p:nvPr>
        </p:nvGraphicFramePr>
        <p:xfrm>
          <a:off x="0" y="44624"/>
          <a:ext cx="9144000" cy="676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0257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565229"/>
              </p:ext>
            </p:extLst>
          </p:nvPr>
        </p:nvGraphicFramePr>
        <p:xfrm>
          <a:off x="611560" y="548680"/>
          <a:ext cx="8136903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1004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416006"/>
              </p:ext>
            </p:extLst>
          </p:nvPr>
        </p:nvGraphicFramePr>
        <p:xfrm>
          <a:off x="395536" y="404664"/>
          <a:ext cx="8156004" cy="5926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784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395507"/>
              </p:ext>
            </p:extLst>
          </p:nvPr>
        </p:nvGraphicFramePr>
        <p:xfrm>
          <a:off x="35496" y="116632"/>
          <a:ext cx="9073008" cy="6741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752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842164"/>
              </p:ext>
            </p:extLst>
          </p:nvPr>
        </p:nvGraphicFramePr>
        <p:xfrm>
          <a:off x="107504" y="0"/>
          <a:ext cx="9036496" cy="6668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717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469298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298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633236"/>
              </p:ext>
            </p:extLst>
          </p:nvPr>
        </p:nvGraphicFramePr>
        <p:xfrm>
          <a:off x="395536" y="404664"/>
          <a:ext cx="8568952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795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490209"/>
              </p:ext>
            </p:extLst>
          </p:nvPr>
        </p:nvGraphicFramePr>
        <p:xfrm>
          <a:off x="251520" y="188640"/>
          <a:ext cx="8712968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0502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514513"/>
              </p:ext>
            </p:extLst>
          </p:nvPr>
        </p:nvGraphicFramePr>
        <p:xfrm>
          <a:off x="179512" y="188640"/>
          <a:ext cx="8784976" cy="655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458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898435"/>
              </p:ext>
            </p:extLst>
          </p:nvPr>
        </p:nvGraphicFramePr>
        <p:xfrm>
          <a:off x="179512" y="188640"/>
          <a:ext cx="8784975" cy="6480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780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744444"/>
              </p:ext>
            </p:extLst>
          </p:nvPr>
        </p:nvGraphicFramePr>
        <p:xfrm>
          <a:off x="179512" y="188640"/>
          <a:ext cx="8712967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9799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78779"/>
              </p:ext>
            </p:extLst>
          </p:nvPr>
        </p:nvGraphicFramePr>
        <p:xfrm>
          <a:off x="323528" y="116632"/>
          <a:ext cx="8640960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1836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57</Words>
  <Application>Microsoft Office PowerPoint</Application>
  <PresentationFormat>Экран (4:3)</PresentationFormat>
  <Paragraphs>27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РЕЗУЛЬТАТИ НАВЧАЛЬНИХ ДОСЯГНЕНЬ  УЧНІВ 5-11 КЛАСІВ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Пользователь Windows</cp:lastModifiedBy>
  <cp:revision>8</cp:revision>
  <dcterms:created xsi:type="dcterms:W3CDTF">2019-01-02T19:54:11Z</dcterms:created>
  <dcterms:modified xsi:type="dcterms:W3CDTF">2021-12-17T16:01:18Z</dcterms:modified>
</cp:coreProperties>
</file>