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4" r:id="rId4"/>
    <p:sldId id="282" r:id="rId5"/>
    <p:sldId id="283" r:id="rId6"/>
    <p:sldId id="281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8" r:id="rId15"/>
    <p:sldId id="293" r:id="rId16"/>
    <p:sldId id="294" r:id="rId17"/>
    <p:sldId id="296" r:id="rId18"/>
    <p:sldId id="300" r:id="rId19"/>
    <p:sldId id="302" r:id="rId20"/>
    <p:sldId id="304" r:id="rId21"/>
    <p:sldId id="306" r:id="rId22"/>
    <p:sldId id="308" r:id="rId23"/>
    <p:sldId id="310" r:id="rId24"/>
    <p:sldId id="31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91;&#1089;&#1087;&#1110;&#1096;&#1085;&#1110;&#1089;&#1090;&#1100;%20&#1030;%20&#1089;&#1077;&#1084;&#1077;&#1089;&#1090;&#1088;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600" dirty="0"/>
              <a:t>РЕЙТИНГ</a:t>
            </a:r>
            <a:r>
              <a:rPr lang="uk-UA" sz="3600" baseline="0" dirty="0"/>
              <a:t> УСПІШНОСТІ </a:t>
            </a:r>
          </a:p>
          <a:p>
            <a:pPr>
              <a:defRPr/>
            </a:pPr>
            <a:r>
              <a:rPr lang="ru-RU" sz="3600" dirty="0"/>
              <a:t>І семестр 2022-2023</a:t>
            </a:r>
            <a:r>
              <a:rPr lang="ru-RU" sz="3600" baseline="0" dirty="0"/>
              <a:t> </a:t>
            </a:r>
            <a:r>
              <a:rPr lang="ru-RU" sz="3600" baseline="0" dirty="0" err="1"/>
              <a:t>н.р</a:t>
            </a:r>
            <a:r>
              <a:rPr lang="ru-RU" sz="3600" baseline="0" dirty="0"/>
              <a:t>.</a:t>
            </a:r>
            <a:endParaRPr lang="ru-RU" sz="3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550540723067801"/>
          <c:y val="0.34074242618163886"/>
          <c:w val="0.70406077568029057"/>
          <c:h val="0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Лист1!$A$3:$A$21</c:f>
              <c:strCache>
                <c:ptCount val="19"/>
                <c:pt idx="0">
                  <c:v>5-А</c:v>
                </c:pt>
                <c:pt idx="1">
                  <c:v>6-А</c:v>
                </c:pt>
                <c:pt idx="2">
                  <c:v>11-М</c:v>
                </c:pt>
                <c:pt idx="3">
                  <c:v>6-В</c:v>
                </c:pt>
                <c:pt idx="4">
                  <c:v>10-М</c:v>
                </c:pt>
                <c:pt idx="5">
                  <c:v>9-В</c:v>
                </c:pt>
                <c:pt idx="6">
                  <c:v>8-М</c:v>
                </c:pt>
                <c:pt idx="7">
                  <c:v>5-В</c:v>
                </c:pt>
                <c:pt idx="8">
                  <c:v>5-Б</c:v>
                </c:pt>
                <c:pt idx="9">
                  <c:v>6-Б</c:v>
                </c:pt>
                <c:pt idx="10">
                  <c:v>7-А</c:v>
                </c:pt>
                <c:pt idx="11">
                  <c:v>7-Б</c:v>
                </c:pt>
                <c:pt idx="12">
                  <c:v>8-В</c:v>
                </c:pt>
                <c:pt idx="13">
                  <c:v>11-А</c:v>
                </c:pt>
                <c:pt idx="14">
                  <c:v>9-М</c:v>
                </c:pt>
                <c:pt idx="15">
                  <c:v>10-А</c:v>
                </c:pt>
                <c:pt idx="16">
                  <c:v>9-А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Лист1!$B$3:$B$21</c:f>
              <c:numCache>
                <c:formatCode>General</c:formatCode>
                <c:ptCount val="19"/>
                <c:pt idx="0">
                  <c:v>9.3000000000000007</c:v>
                </c:pt>
                <c:pt idx="1">
                  <c:v>8.6</c:v>
                </c:pt>
                <c:pt idx="2">
                  <c:v>8.4</c:v>
                </c:pt>
                <c:pt idx="3">
                  <c:v>8.3000000000000007</c:v>
                </c:pt>
                <c:pt idx="4">
                  <c:v>8.1999999999999993</c:v>
                </c:pt>
                <c:pt idx="5">
                  <c:v>8.1</c:v>
                </c:pt>
                <c:pt idx="6">
                  <c:v>8</c:v>
                </c:pt>
                <c:pt idx="7">
                  <c:v>7.9</c:v>
                </c:pt>
                <c:pt idx="8">
                  <c:v>7.7</c:v>
                </c:pt>
                <c:pt idx="9">
                  <c:v>7.7</c:v>
                </c:pt>
                <c:pt idx="10">
                  <c:v>7.7</c:v>
                </c:pt>
                <c:pt idx="11">
                  <c:v>7.5</c:v>
                </c:pt>
                <c:pt idx="12">
                  <c:v>7.4</c:v>
                </c:pt>
                <c:pt idx="13">
                  <c:v>7.4</c:v>
                </c:pt>
                <c:pt idx="14">
                  <c:v>7.4</c:v>
                </c:pt>
                <c:pt idx="15">
                  <c:v>7.2</c:v>
                </c:pt>
                <c:pt idx="16">
                  <c:v>7.1</c:v>
                </c:pt>
                <c:pt idx="17">
                  <c:v>6.1</c:v>
                </c:pt>
                <c:pt idx="18" formatCode="0.0">
                  <c:v>7.7777777777777795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A8-4425-AD4A-63EB604C98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4958976"/>
        <c:axId val="164287552"/>
        <c:axId val="0"/>
      </c:bar3DChart>
      <c:catAx>
        <c:axId val="18495897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164287552"/>
        <c:crosses val="autoZero"/>
        <c:auto val="1"/>
        <c:lblAlgn val="ctr"/>
        <c:lblOffset val="100"/>
        <c:noMultiLvlLbl val="0"/>
      </c:catAx>
      <c:valAx>
        <c:axId val="164287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4958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F93B7B-8AB1-452E-9672-E1982CD0D863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1BD172-A40E-4293-93E7-EF12EEF363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Підсумок</a:t>
            </a:r>
            <a:r>
              <a:rPr lang="ru-RU" dirty="0"/>
              <a:t> </a:t>
            </a:r>
            <a:r>
              <a:rPr lang="ru-RU" dirty="0" err="1"/>
              <a:t>успішності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І семестр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2022-2023 навчальний рік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4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1F6CE3-FDC3-2789-D45B-03D240DD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англійської мови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E0DB84A-7BCE-3CCC-0833-0AB94ABAB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549783"/>
            <a:ext cx="4752528" cy="534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0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B61B7A-5785-9D57-2DCD-1CF9900A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німецької мови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84B059D-C814-B960-9A24-32E078660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483470"/>
            <a:ext cx="4776338" cy="537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24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7C911F-ACD7-5691-F2E7-AE2B08D4E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хімії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48D3AF4-2040-BD14-79CD-313A18199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3" y="1384387"/>
            <a:ext cx="4704891" cy="546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56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513D47-8F7C-0AB1-17E6-AFED03A80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історії України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1D55D43-6932-1F59-43CA-7E7FD812E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861" y="1622131"/>
            <a:ext cx="4866278" cy="523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94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AA0FCE-7BF6-E8DE-21F4-82876215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музичного мистецтва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D652EE4-42BA-F17B-6DAE-37992A780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484784"/>
            <a:ext cx="4497833" cy="519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44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62ADBD-55B8-B7BC-AECF-7EB7CD67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/>
              <a:t>Успішність за рівнями з образотворчого мистецтва</a:t>
            </a:r>
            <a:endParaRPr lang="x-none" sz="4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DA8EAAA-E419-5BE4-4746-6AF91E619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606942"/>
            <a:ext cx="4704330" cy="522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81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0D1927-6B16-149C-B031-835F5750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географії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A964D6A-EB7C-999F-D87A-13BEDCD16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813" y="1618524"/>
            <a:ext cx="4417420" cy="523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55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0D67CA-AE7A-6927-B7C1-AA1ED346D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біології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214066B-2BA7-F618-397C-8F5AC6CDF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484784"/>
            <a:ext cx="4923436" cy="518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04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04675A-FD7F-6E61-620D-3DFE0D608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зарубіжної літератури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8092511-19E3-A0CA-96D3-BADD7DA41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701613"/>
            <a:ext cx="4436472" cy="515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41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6B18B0-E7B2-C12E-1324-B00525DD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інформатики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1F69FA6-D521-6871-9312-F6FD26EEE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632995"/>
            <a:ext cx="4454404" cy="500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856429"/>
              </p:ext>
            </p:extLst>
          </p:nvPr>
        </p:nvGraphicFramePr>
        <p:xfrm>
          <a:off x="251520" y="188640"/>
          <a:ext cx="8477075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0135792-191E-3BCC-EB98-789A0604E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405" y="1484783"/>
            <a:ext cx="8477075" cy="532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88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7F588B-115C-2CD6-2146-8C524D5B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uk-UA" dirty="0"/>
              <a:t>спішність за рівнями з трудового навчання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42A4ED0-5652-E4C2-847E-449A8E169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390" y="1772816"/>
            <a:ext cx="4297219" cy="500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51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0E3153-40B3-6E2C-2381-6989C6E15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технологій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9316ACC-E742-B63F-628B-76CB45FF6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220" y="1484784"/>
            <a:ext cx="4627559" cy="51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91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E70F6C-FAE4-D0EB-FE7E-CCBD2A93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основ здоров’я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B0A3D6C-5EE1-41D6-9C2F-7860CF281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649456"/>
            <a:ext cx="4637085" cy="520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04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1F9FA-5721-A33E-DB7A-32C2AF25C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фізичної культури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2B2A308-2BD3-1515-C512-F3B74789B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748718"/>
            <a:ext cx="4669867" cy="510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35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979A41-279E-84FB-E893-51D84527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Рейтинг </a:t>
            </a:r>
            <a:r>
              <a:rPr lang="uk-UA" dirty="0" err="1"/>
              <a:t>успішносі</a:t>
            </a:r>
            <a:r>
              <a:rPr lang="uk-UA" dirty="0"/>
              <a:t> школи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064FE28-638C-1526-323C-427F3DE16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27576"/>
            <a:ext cx="7787208" cy="533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3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CE6AD5-8369-6FB1-EF4B-9B13D3D66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dirty="0"/>
              <a:t>Успішність за рівнями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0BD934B-8B31-23BF-4B68-5E52ADDFA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268760"/>
            <a:ext cx="4999795" cy="522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38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2AD42E-0ED1-1CB4-4329-C2470A6A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української мови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6255F0F-B745-FCD4-30B9-8072EC625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700808"/>
            <a:ext cx="4990348" cy="517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51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262505-727D-A05A-1F5B-41CE08BA2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української літератури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8DCD9EE-68A2-F6E2-1E45-01A89EC4E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700808"/>
            <a:ext cx="4812201" cy="502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2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89E350-9580-4A4D-E377-4D61B762A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алгебри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A1B4763-EACC-B370-A06E-36342D2EC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598473"/>
            <a:ext cx="4995447" cy="523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6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AD46D1-F779-5DE1-51D5-F004E37D0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геометрії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B6ECED9-DB02-CDAD-9F00-D55E92F01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399" y="1564931"/>
            <a:ext cx="4941201" cy="506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3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24412B-499E-C9A1-A263-3416F520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математики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D1D6292-D673-1CD7-53DD-CBB6B34C3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484784"/>
            <a:ext cx="4804720" cy="525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9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4C77B3-4F3B-D9B8-3DDA-2906D62EF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Успішність за рівнями з фізики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8F57182-8BA4-180A-DF16-C7E7C2877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612" y="1598290"/>
            <a:ext cx="4768636" cy="516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4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Words>130</Words>
  <Application>Microsoft Office PowerPoint</Application>
  <PresentationFormat>Экран (4:3)</PresentationFormat>
  <Paragraphs>26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Исполнительная</vt:lpstr>
      <vt:lpstr>Підсумок успішності І семестр  </vt:lpstr>
      <vt:lpstr>Презентация PowerPoint</vt:lpstr>
      <vt:lpstr>Успішність за рівнями</vt:lpstr>
      <vt:lpstr>Успішність за рівнями з української мови</vt:lpstr>
      <vt:lpstr>Успішність за рівнями з української літератури</vt:lpstr>
      <vt:lpstr>Успішність за рівнями з алгебри</vt:lpstr>
      <vt:lpstr>Успішність за рівнями з геометрії</vt:lpstr>
      <vt:lpstr>Успішність за рівнями з математики</vt:lpstr>
      <vt:lpstr>Успішність за рівнями з фізики</vt:lpstr>
      <vt:lpstr>Успішність за рівнями з англійської мови</vt:lpstr>
      <vt:lpstr>Успішність за рівнями з німецької мови</vt:lpstr>
      <vt:lpstr>Успішність за рівнями з хімії</vt:lpstr>
      <vt:lpstr>Успішність за рівнями з історії України</vt:lpstr>
      <vt:lpstr>Успішність за рівнями з музичного мистецтва</vt:lpstr>
      <vt:lpstr>Успішність за рівнями з образотворчого мистецтва</vt:lpstr>
      <vt:lpstr>Успішність за рівнями з географії</vt:lpstr>
      <vt:lpstr>Успішність за рівнями з біології</vt:lpstr>
      <vt:lpstr>Успішність за рівнями з зарубіжної літератури</vt:lpstr>
      <vt:lpstr>Успішність за рівнями з інформатики</vt:lpstr>
      <vt:lpstr>Успішність за рівнями з трудового навчання</vt:lpstr>
      <vt:lpstr>Успішність за рівнями з технологій</vt:lpstr>
      <vt:lpstr>Успішність за рівнями з основ здоров’я</vt:lpstr>
      <vt:lpstr>Успішність за рівнями з фізичної культури</vt:lpstr>
      <vt:lpstr>Рейтинг успішносі школи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Підсумок успішності І семестр</dc:title>
  <dc:creator>ПК</dc:creator>
  <cp:lastModifiedBy>Пользователь Windows</cp:lastModifiedBy>
  <cp:revision>13</cp:revision>
  <dcterms:created xsi:type="dcterms:W3CDTF">2020-12-29T18:07:59Z</dcterms:created>
  <dcterms:modified xsi:type="dcterms:W3CDTF">2023-01-16T12:27:19Z</dcterms:modified>
</cp:coreProperties>
</file>