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2;&#1054;&#1053;&#1030;&#1058;&#1054;&#1056;&#1048;&#1053;&#1043;%20&#1091;&#1089;&#1087;&#1110;&#1096;&#1085;&#1086;&#1089;&#1090;&#1110;%20&#1030;\&#1091;&#1089;&#1087;&#1099;&#1096;&#1085;&#1099;&#1089;&#1090;&#1100;%202020%202021%20&#1085;.&#1088;.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%20%202021-2022%20&#1030;%20&#1089;&#1077;&#1084;&#1077;&#1089;&#1090;&#10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5735936"/>
        <c:axId val="135741824"/>
        <c:axId val="0"/>
      </c:bar3DChart>
      <c:catAx>
        <c:axId val="135735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5741824"/>
        <c:crosses val="autoZero"/>
        <c:auto val="1"/>
        <c:lblAlgn val="ctr"/>
        <c:lblOffset val="100"/>
        <c:noMultiLvlLbl val="0"/>
      </c:catAx>
      <c:valAx>
        <c:axId val="135741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73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ВСЕСВІТНЯ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ІСТОРІЯ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Аркуш8!$A$9:$A$17</c:f>
              <c:strCache>
                <c:ptCount val="9"/>
                <c:pt idx="0">
                  <c:v>7-А</c:v>
                </c:pt>
                <c:pt idx="1">
                  <c:v>9-М</c:v>
                </c:pt>
                <c:pt idx="2">
                  <c:v>7-Б</c:v>
                </c:pt>
                <c:pt idx="3">
                  <c:v>7-В</c:v>
                </c:pt>
                <c:pt idx="4">
                  <c:v>8-М</c:v>
                </c:pt>
                <c:pt idx="5">
                  <c:v>8-Б</c:v>
                </c:pt>
                <c:pt idx="6">
                  <c:v>9-В</c:v>
                </c:pt>
                <c:pt idx="7">
                  <c:v>9-Б</c:v>
                </c:pt>
                <c:pt idx="8">
                  <c:v>середній бал</c:v>
                </c:pt>
              </c:strCache>
            </c:strRef>
          </c:cat>
          <c:val>
            <c:numRef>
              <c:f>Аркуш8!$B$9:$B$17</c:f>
              <c:numCache>
                <c:formatCode>General</c:formatCode>
                <c:ptCount val="9"/>
                <c:pt idx="0">
                  <c:v>8.4</c:v>
                </c:pt>
                <c:pt idx="1">
                  <c:v>8.3000000000000007</c:v>
                </c:pt>
                <c:pt idx="2">
                  <c:v>7.4</c:v>
                </c:pt>
                <c:pt idx="3">
                  <c:v>7.3</c:v>
                </c:pt>
                <c:pt idx="4">
                  <c:v>6.9</c:v>
                </c:pt>
                <c:pt idx="5">
                  <c:v>6.8</c:v>
                </c:pt>
                <c:pt idx="6">
                  <c:v>6.2</c:v>
                </c:pt>
                <c:pt idx="7">
                  <c:v>6.1</c:v>
                </c:pt>
                <c:pt idx="8" formatCode="0.0">
                  <c:v>7.1750000000000007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738048"/>
        <c:axId val="87633280"/>
        <c:axId val="0"/>
      </c:bar3DChart>
      <c:catAx>
        <c:axId val="867380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7633280"/>
        <c:crosses val="autoZero"/>
        <c:auto val="1"/>
        <c:lblAlgn val="ctr"/>
        <c:lblOffset val="100"/>
        <c:noMultiLvlLbl val="0"/>
      </c:catAx>
      <c:valAx>
        <c:axId val="87633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738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ПРАВОЗНАВСТВО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Аркуш9!$A$3:$A$6</c:f>
              <c:strCache>
                <c:ptCount val="4"/>
                <c:pt idx="0">
                  <c:v>9-М</c:v>
                </c:pt>
                <c:pt idx="1">
                  <c:v>9-В</c:v>
                </c:pt>
                <c:pt idx="2">
                  <c:v>9-Б</c:v>
                </c:pt>
                <c:pt idx="3">
                  <c:v>середній бал</c:v>
                </c:pt>
              </c:strCache>
            </c:strRef>
          </c:cat>
          <c:val>
            <c:numRef>
              <c:f>Аркуш9!$B$3:$B$6</c:f>
              <c:numCache>
                <c:formatCode>General</c:formatCode>
                <c:ptCount val="4"/>
                <c:pt idx="0">
                  <c:v>7.9</c:v>
                </c:pt>
                <c:pt idx="1">
                  <c:v>7.2</c:v>
                </c:pt>
                <c:pt idx="2">
                  <c:v>6.5</c:v>
                </c:pt>
                <c:pt idx="3">
                  <c:v>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220800"/>
        <c:axId val="88223104"/>
        <c:axId val="0"/>
      </c:bar3DChart>
      <c:catAx>
        <c:axId val="88220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223104"/>
        <c:crosses val="autoZero"/>
        <c:auto val="1"/>
        <c:lblAlgn val="ctr"/>
        <c:lblOffset val="100"/>
        <c:noMultiLvlLbl val="0"/>
      </c:catAx>
      <c:valAx>
        <c:axId val="88223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220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(АЛГЕБРА)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Аркуш10!$A$3:$A$20</c:f>
              <c:strCache>
                <c:ptCount val="18"/>
                <c:pt idx="0">
                  <c:v>5-В</c:v>
                </c:pt>
                <c:pt idx="1">
                  <c:v>6-А</c:v>
                </c:pt>
                <c:pt idx="2">
                  <c:v>10-А</c:v>
                </c:pt>
                <c:pt idx="3">
                  <c:v>9-М</c:v>
                </c:pt>
                <c:pt idx="4">
                  <c:v>5-А</c:v>
                </c:pt>
                <c:pt idx="5">
                  <c:v>11-М</c:v>
                </c:pt>
                <c:pt idx="6">
                  <c:v>7-А</c:v>
                </c:pt>
                <c:pt idx="7">
                  <c:v>5-Б</c:v>
                </c:pt>
                <c:pt idx="8">
                  <c:v>6-Б</c:v>
                </c:pt>
                <c:pt idx="9">
                  <c:v>8-М</c:v>
                </c:pt>
                <c:pt idx="10">
                  <c:v>9-В</c:v>
                </c:pt>
                <c:pt idx="11">
                  <c:v>6-В</c:v>
                </c:pt>
                <c:pt idx="12">
                  <c:v>8-Б</c:v>
                </c:pt>
                <c:pt idx="13">
                  <c:v>7-Б</c:v>
                </c:pt>
                <c:pt idx="14">
                  <c:v>7-В</c:v>
                </c:pt>
                <c:pt idx="15">
                  <c:v>9-Б</c:v>
                </c:pt>
                <c:pt idx="16">
                  <c:v>11-А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Аркуш10!$B$3:$B$20</c:f>
              <c:numCache>
                <c:formatCode>General</c:formatCode>
                <c:ptCount val="18"/>
                <c:pt idx="0">
                  <c:v>7.6</c:v>
                </c:pt>
                <c:pt idx="1">
                  <c:v>7.6</c:v>
                </c:pt>
                <c:pt idx="2">
                  <c:v>7.6</c:v>
                </c:pt>
                <c:pt idx="3">
                  <c:v>7.5</c:v>
                </c:pt>
                <c:pt idx="4">
                  <c:v>7</c:v>
                </c:pt>
                <c:pt idx="5">
                  <c:v>6.8</c:v>
                </c:pt>
                <c:pt idx="6">
                  <c:v>6.7</c:v>
                </c:pt>
                <c:pt idx="7">
                  <c:v>6.6</c:v>
                </c:pt>
                <c:pt idx="8">
                  <c:v>6.6</c:v>
                </c:pt>
                <c:pt idx="9">
                  <c:v>6.5</c:v>
                </c:pt>
                <c:pt idx="10">
                  <c:v>6.5</c:v>
                </c:pt>
                <c:pt idx="11">
                  <c:v>6.4</c:v>
                </c:pt>
                <c:pt idx="12">
                  <c:v>6.2</c:v>
                </c:pt>
                <c:pt idx="13">
                  <c:v>6</c:v>
                </c:pt>
                <c:pt idx="14">
                  <c:v>5.6</c:v>
                </c:pt>
                <c:pt idx="15">
                  <c:v>5.5</c:v>
                </c:pt>
                <c:pt idx="16">
                  <c:v>5</c:v>
                </c:pt>
                <c:pt idx="17" formatCode="0.0">
                  <c:v>6.6687500000000002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234240"/>
        <c:axId val="88370176"/>
        <c:axId val="0"/>
      </c:bar3DChart>
      <c:catAx>
        <c:axId val="88234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370176"/>
        <c:crosses val="autoZero"/>
        <c:auto val="1"/>
        <c:lblAlgn val="ctr"/>
        <c:lblOffset val="100"/>
        <c:noMultiLvlLbl val="0"/>
      </c:catAx>
      <c:valAx>
        <c:axId val="88370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234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Аркуш11!$A$4:$A$14</c:f>
              <c:strCache>
                <c:ptCount val="11"/>
                <c:pt idx="0">
                  <c:v>10-А</c:v>
                </c:pt>
                <c:pt idx="1">
                  <c:v>11-М</c:v>
                </c:pt>
                <c:pt idx="2">
                  <c:v>9-М</c:v>
                </c:pt>
                <c:pt idx="3">
                  <c:v>7-А</c:v>
                </c:pt>
                <c:pt idx="4">
                  <c:v>8-М</c:v>
                </c:pt>
                <c:pt idx="5">
                  <c:v>9-В</c:v>
                </c:pt>
                <c:pt idx="6">
                  <c:v>8-Б</c:v>
                </c:pt>
                <c:pt idx="7">
                  <c:v>7-Б</c:v>
                </c:pt>
                <c:pt idx="8">
                  <c:v>9-Б</c:v>
                </c:pt>
                <c:pt idx="9">
                  <c:v>7-В</c:v>
                </c:pt>
                <c:pt idx="10">
                  <c:v>середній бал</c:v>
                </c:pt>
              </c:strCache>
            </c:strRef>
          </c:cat>
          <c:val>
            <c:numRef>
              <c:f>Аркуш11!$B$4:$B$14</c:f>
              <c:numCache>
                <c:formatCode>General</c:formatCode>
                <c:ptCount val="11"/>
                <c:pt idx="0">
                  <c:v>7.1</c:v>
                </c:pt>
                <c:pt idx="1">
                  <c:v>6.9</c:v>
                </c:pt>
                <c:pt idx="2">
                  <c:v>6.8</c:v>
                </c:pt>
                <c:pt idx="3">
                  <c:v>6.7</c:v>
                </c:pt>
                <c:pt idx="4">
                  <c:v>6.6</c:v>
                </c:pt>
                <c:pt idx="5">
                  <c:v>6.5</c:v>
                </c:pt>
                <c:pt idx="6">
                  <c:v>6.1</c:v>
                </c:pt>
                <c:pt idx="7">
                  <c:v>6</c:v>
                </c:pt>
                <c:pt idx="8">
                  <c:v>6</c:v>
                </c:pt>
                <c:pt idx="9">
                  <c:v>5.4</c:v>
                </c:pt>
                <c:pt idx="10" formatCode="0.0">
                  <c:v>6.410000000000001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374272"/>
        <c:axId val="88440192"/>
        <c:axId val="0"/>
      </c:bar3DChart>
      <c:catAx>
        <c:axId val="88374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440192"/>
        <c:crosses val="autoZero"/>
        <c:auto val="1"/>
        <c:lblAlgn val="ctr"/>
        <c:lblOffset val="100"/>
        <c:noMultiLvlLbl val="0"/>
      </c:catAx>
      <c:valAx>
        <c:axId val="88440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374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БІОЛОГІЯ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(ПРИРОДОЗНАВСТВО)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Аркуш12!$A$3:$A$20</c:f>
              <c:strCache>
                <c:ptCount val="18"/>
                <c:pt idx="0">
                  <c:v>6-А</c:v>
                </c:pt>
                <c:pt idx="1">
                  <c:v>10-А</c:v>
                </c:pt>
                <c:pt idx="2">
                  <c:v>6-Б</c:v>
                </c:pt>
                <c:pt idx="3">
                  <c:v>11-М</c:v>
                </c:pt>
                <c:pt idx="4">
                  <c:v>6-В</c:v>
                </c:pt>
                <c:pt idx="5">
                  <c:v>9-М</c:v>
                </c:pt>
                <c:pt idx="6">
                  <c:v>5-В</c:v>
                </c:pt>
                <c:pt idx="7">
                  <c:v>11-А</c:v>
                </c:pt>
                <c:pt idx="8">
                  <c:v>5-А</c:v>
                </c:pt>
                <c:pt idx="9">
                  <c:v>9-В</c:v>
                </c:pt>
                <c:pt idx="10">
                  <c:v>7-А</c:v>
                </c:pt>
                <c:pt idx="11">
                  <c:v>8-М</c:v>
                </c:pt>
                <c:pt idx="12">
                  <c:v>5-Б</c:v>
                </c:pt>
                <c:pt idx="13">
                  <c:v>8-Б</c:v>
                </c:pt>
                <c:pt idx="14">
                  <c:v>7-В</c:v>
                </c:pt>
                <c:pt idx="15">
                  <c:v>7-Б</c:v>
                </c:pt>
                <c:pt idx="16">
                  <c:v>9-Б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Аркуш12!$B$3:$B$20</c:f>
              <c:numCache>
                <c:formatCode>General</c:formatCode>
                <c:ptCount val="18"/>
                <c:pt idx="0">
                  <c:v>9.5</c:v>
                </c:pt>
                <c:pt idx="1">
                  <c:v>9.1999999999999993</c:v>
                </c:pt>
                <c:pt idx="2">
                  <c:v>8.6</c:v>
                </c:pt>
                <c:pt idx="3">
                  <c:v>8.5</c:v>
                </c:pt>
                <c:pt idx="4">
                  <c:v>8.1999999999999993</c:v>
                </c:pt>
                <c:pt idx="5">
                  <c:v>8.1999999999999993</c:v>
                </c:pt>
                <c:pt idx="6">
                  <c:v>8</c:v>
                </c:pt>
                <c:pt idx="7">
                  <c:v>8</c:v>
                </c:pt>
                <c:pt idx="8">
                  <c:v>7.9</c:v>
                </c:pt>
                <c:pt idx="9">
                  <c:v>7.6</c:v>
                </c:pt>
                <c:pt idx="10">
                  <c:v>7.5</c:v>
                </c:pt>
                <c:pt idx="11">
                  <c:v>7.4</c:v>
                </c:pt>
                <c:pt idx="12">
                  <c:v>7.2</c:v>
                </c:pt>
                <c:pt idx="13">
                  <c:v>7.2</c:v>
                </c:pt>
                <c:pt idx="14">
                  <c:v>6.5</c:v>
                </c:pt>
                <c:pt idx="15">
                  <c:v>5.8</c:v>
                </c:pt>
                <c:pt idx="16">
                  <c:v>5.2</c:v>
                </c:pt>
                <c:pt idx="17">
                  <c:v>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487424"/>
        <c:axId val="88489344"/>
        <c:axId val="0"/>
      </c:bar3DChart>
      <c:catAx>
        <c:axId val="88487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489344"/>
        <c:crosses val="autoZero"/>
        <c:auto val="1"/>
        <c:lblAlgn val="ctr"/>
        <c:lblOffset val="100"/>
        <c:noMultiLvlLbl val="0"/>
      </c:catAx>
      <c:valAx>
        <c:axId val="88489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487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Аркуш13!$A$6:$A$20</c:f>
              <c:strCache>
                <c:ptCount val="15"/>
                <c:pt idx="0">
                  <c:v>6-А</c:v>
                </c:pt>
                <c:pt idx="1">
                  <c:v>11-М</c:v>
                </c:pt>
                <c:pt idx="2">
                  <c:v>10-А</c:v>
                </c:pt>
                <c:pt idx="3">
                  <c:v>9-М</c:v>
                </c:pt>
                <c:pt idx="4">
                  <c:v>8-М</c:v>
                </c:pt>
                <c:pt idx="5">
                  <c:v>11-А</c:v>
                </c:pt>
                <c:pt idx="6">
                  <c:v>7-А</c:v>
                </c:pt>
                <c:pt idx="7">
                  <c:v>8-Б</c:v>
                </c:pt>
                <c:pt idx="8">
                  <c:v>6-Б</c:v>
                </c:pt>
                <c:pt idx="9">
                  <c:v>6-В</c:v>
                </c:pt>
                <c:pt idx="10">
                  <c:v>9-В</c:v>
                </c:pt>
                <c:pt idx="11">
                  <c:v>7-Б</c:v>
                </c:pt>
                <c:pt idx="12">
                  <c:v>7-В</c:v>
                </c:pt>
                <c:pt idx="13">
                  <c:v>9-Б</c:v>
                </c:pt>
                <c:pt idx="14">
                  <c:v>середній бал</c:v>
                </c:pt>
              </c:strCache>
            </c:strRef>
          </c:cat>
          <c:val>
            <c:numRef>
              <c:f>Аркуш13!$B$6:$B$20</c:f>
              <c:numCache>
                <c:formatCode>General</c:formatCode>
                <c:ptCount val="15"/>
                <c:pt idx="0">
                  <c:v>8.5</c:v>
                </c:pt>
                <c:pt idx="1">
                  <c:v>8.5</c:v>
                </c:pt>
                <c:pt idx="2">
                  <c:v>8.4</c:v>
                </c:pt>
                <c:pt idx="3">
                  <c:v>7.8</c:v>
                </c:pt>
                <c:pt idx="4">
                  <c:v>7.5</c:v>
                </c:pt>
                <c:pt idx="5">
                  <c:v>7.4</c:v>
                </c:pt>
                <c:pt idx="6">
                  <c:v>7.2</c:v>
                </c:pt>
                <c:pt idx="7">
                  <c:v>7</c:v>
                </c:pt>
                <c:pt idx="8">
                  <c:v>6.9</c:v>
                </c:pt>
                <c:pt idx="9">
                  <c:v>6.9</c:v>
                </c:pt>
                <c:pt idx="10">
                  <c:v>6.9</c:v>
                </c:pt>
                <c:pt idx="11">
                  <c:v>6.6</c:v>
                </c:pt>
                <c:pt idx="12">
                  <c:v>6.2</c:v>
                </c:pt>
                <c:pt idx="13">
                  <c:v>5.5</c:v>
                </c:pt>
                <c:pt idx="14" formatCode="0.0">
                  <c:v>7.2357142857142867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5908864"/>
        <c:axId val="88690688"/>
        <c:axId val="0"/>
      </c:bar3DChart>
      <c:catAx>
        <c:axId val="85908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690688"/>
        <c:crosses val="autoZero"/>
        <c:auto val="1"/>
        <c:lblAlgn val="ctr"/>
        <c:lblOffset val="100"/>
        <c:noMultiLvlLbl val="0"/>
      </c:catAx>
      <c:valAx>
        <c:axId val="88690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90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ФІЗИКА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Аркуш14!$A$3:$A$14</c:f>
              <c:strCache>
                <c:ptCount val="12"/>
                <c:pt idx="0">
                  <c:v>9-М</c:v>
                </c:pt>
                <c:pt idx="1">
                  <c:v>7-А</c:v>
                </c:pt>
                <c:pt idx="2">
                  <c:v>10-А</c:v>
                </c:pt>
                <c:pt idx="3">
                  <c:v>11-М</c:v>
                </c:pt>
                <c:pt idx="4">
                  <c:v>7-В</c:v>
                </c:pt>
                <c:pt idx="5">
                  <c:v>7-Б</c:v>
                </c:pt>
                <c:pt idx="6">
                  <c:v>8-М</c:v>
                </c:pt>
                <c:pt idx="7">
                  <c:v>8-Б</c:v>
                </c:pt>
                <c:pt idx="8">
                  <c:v>9-В</c:v>
                </c:pt>
                <c:pt idx="9">
                  <c:v>9-Б</c:v>
                </c:pt>
                <c:pt idx="10">
                  <c:v>11-А</c:v>
                </c:pt>
                <c:pt idx="11">
                  <c:v>середній бал</c:v>
                </c:pt>
              </c:strCache>
            </c:strRef>
          </c:cat>
          <c:val>
            <c:numRef>
              <c:f>Аркуш14!$B$3:$B$14</c:f>
              <c:numCache>
                <c:formatCode>General</c:formatCode>
                <c:ptCount val="12"/>
                <c:pt idx="0">
                  <c:v>7.2</c:v>
                </c:pt>
                <c:pt idx="1">
                  <c:v>7.1</c:v>
                </c:pt>
                <c:pt idx="2">
                  <c:v>7.1</c:v>
                </c:pt>
                <c:pt idx="3">
                  <c:v>6.8</c:v>
                </c:pt>
                <c:pt idx="4">
                  <c:v>6.5</c:v>
                </c:pt>
                <c:pt idx="5">
                  <c:v>6.4</c:v>
                </c:pt>
                <c:pt idx="6">
                  <c:v>6.4</c:v>
                </c:pt>
                <c:pt idx="7">
                  <c:v>6.3</c:v>
                </c:pt>
                <c:pt idx="8">
                  <c:v>6.2</c:v>
                </c:pt>
                <c:pt idx="9">
                  <c:v>5.2</c:v>
                </c:pt>
                <c:pt idx="10">
                  <c:v>5.2</c:v>
                </c:pt>
                <c:pt idx="11">
                  <c:v>6.4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841216"/>
        <c:axId val="90804992"/>
        <c:axId val="0"/>
      </c:bar3DChart>
      <c:catAx>
        <c:axId val="888412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04992"/>
        <c:crosses val="autoZero"/>
        <c:auto val="1"/>
        <c:lblAlgn val="ctr"/>
        <c:lblOffset val="100"/>
        <c:noMultiLvlLbl val="0"/>
      </c:catAx>
      <c:valAx>
        <c:axId val="9080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841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Аркуш15!$A$3:$A$14</c:f>
              <c:strCache>
                <c:ptCount val="12"/>
                <c:pt idx="0">
                  <c:v>7-А</c:v>
                </c:pt>
                <c:pt idx="1">
                  <c:v>10-А</c:v>
                </c:pt>
                <c:pt idx="2">
                  <c:v>7-В</c:v>
                </c:pt>
                <c:pt idx="3">
                  <c:v>7-Б</c:v>
                </c:pt>
                <c:pt idx="4">
                  <c:v>11-М</c:v>
                </c:pt>
                <c:pt idx="5">
                  <c:v>9-В</c:v>
                </c:pt>
                <c:pt idx="6">
                  <c:v>9-М</c:v>
                </c:pt>
                <c:pt idx="7">
                  <c:v>11-А</c:v>
                </c:pt>
                <c:pt idx="8">
                  <c:v>8-М</c:v>
                </c:pt>
                <c:pt idx="9">
                  <c:v>8-Б</c:v>
                </c:pt>
                <c:pt idx="10">
                  <c:v>9-Б</c:v>
                </c:pt>
                <c:pt idx="11">
                  <c:v>середній бал</c:v>
                </c:pt>
              </c:strCache>
            </c:strRef>
          </c:cat>
          <c:val>
            <c:numRef>
              <c:f>Аркуш15!$B$3:$B$14</c:f>
              <c:numCache>
                <c:formatCode>General</c:formatCode>
                <c:ptCount val="12"/>
                <c:pt idx="0">
                  <c:v>8.8000000000000007</c:v>
                </c:pt>
                <c:pt idx="1">
                  <c:v>8.8000000000000007</c:v>
                </c:pt>
                <c:pt idx="2">
                  <c:v>8.1</c:v>
                </c:pt>
                <c:pt idx="3">
                  <c:v>7.8</c:v>
                </c:pt>
                <c:pt idx="4">
                  <c:v>7.3</c:v>
                </c:pt>
                <c:pt idx="5">
                  <c:v>7</c:v>
                </c:pt>
                <c:pt idx="6">
                  <c:v>6.9</c:v>
                </c:pt>
                <c:pt idx="7">
                  <c:v>6.7</c:v>
                </c:pt>
                <c:pt idx="8">
                  <c:v>6.6</c:v>
                </c:pt>
                <c:pt idx="9">
                  <c:v>6</c:v>
                </c:pt>
                <c:pt idx="10">
                  <c:v>5.9</c:v>
                </c:pt>
                <c:pt idx="11" formatCode="0.0">
                  <c:v>7.2636363636363646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4388608"/>
        <c:axId val="94390144"/>
        <c:axId val="0"/>
      </c:bar3DChart>
      <c:catAx>
        <c:axId val="94388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4390144"/>
        <c:crosses val="autoZero"/>
        <c:auto val="1"/>
        <c:lblAlgn val="ctr"/>
        <c:lblOffset val="100"/>
        <c:noMultiLvlLbl val="0"/>
      </c:catAx>
      <c:valAx>
        <c:axId val="94390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388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</a:p>
        </c:rich>
      </c:tx>
      <c:layout>
        <c:manualLayout>
          <c:xMode val="edge"/>
          <c:yMode val="edge"/>
          <c:x val="0.30223144605062097"/>
          <c:y val="2.13193650034001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249948548521931E-2"/>
          <c:y val="0.17519680352976652"/>
          <c:w val="0.95952180176701674"/>
          <c:h val="0.5143511221585880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Аркуш16!$A$3:$A$20</c:f>
              <c:strCache>
                <c:ptCount val="18"/>
                <c:pt idx="0">
                  <c:v>6-А</c:v>
                </c:pt>
                <c:pt idx="1">
                  <c:v>9-М</c:v>
                </c:pt>
                <c:pt idx="2">
                  <c:v>10-А</c:v>
                </c:pt>
                <c:pt idx="3">
                  <c:v>11-М</c:v>
                </c:pt>
                <c:pt idx="4">
                  <c:v>5-А</c:v>
                </c:pt>
                <c:pt idx="5">
                  <c:v>5-В</c:v>
                </c:pt>
                <c:pt idx="6">
                  <c:v>8-Б</c:v>
                </c:pt>
                <c:pt idx="7">
                  <c:v>7-А</c:v>
                </c:pt>
                <c:pt idx="8">
                  <c:v>9-В</c:v>
                </c:pt>
                <c:pt idx="9">
                  <c:v>6-В</c:v>
                </c:pt>
                <c:pt idx="10">
                  <c:v>7-В</c:v>
                </c:pt>
                <c:pt idx="11">
                  <c:v>8-М</c:v>
                </c:pt>
                <c:pt idx="12">
                  <c:v>11-А</c:v>
                </c:pt>
                <c:pt idx="13">
                  <c:v>6-Б</c:v>
                </c:pt>
                <c:pt idx="14">
                  <c:v>5-Б</c:v>
                </c:pt>
                <c:pt idx="15">
                  <c:v>9-Б</c:v>
                </c:pt>
                <c:pt idx="16">
                  <c:v>7-Б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Аркуш16!$B$3:$B$20</c:f>
              <c:numCache>
                <c:formatCode>General</c:formatCode>
                <c:ptCount val="18"/>
                <c:pt idx="0">
                  <c:v>10</c:v>
                </c:pt>
                <c:pt idx="1">
                  <c:v>9.9</c:v>
                </c:pt>
                <c:pt idx="2">
                  <c:v>9.9</c:v>
                </c:pt>
                <c:pt idx="3">
                  <c:v>9.9</c:v>
                </c:pt>
                <c:pt idx="4">
                  <c:v>9.6999999999999993</c:v>
                </c:pt>
                <c:pt idx="5">
                  <c:v>9.6999999999999993</c:v>
                </c:pt>
                <c:pt idx="6">
                  <c:v>9.6999999999999993</c:v>
                </c:pt>
                <c:pt idx="7">
                  <c:v>9.4</c:v>
                </c:pt>
                <c:pt idx="8">
                  <c:v>9.4</c:v>
                </c:pt>
                <c:pt idx="9">
                  <c:v>9.1</c:v>
                </c:pt>
                <c:pt idx="10">
                  <c:v>9.1</c:v>
                </c:pt>
                <c:pt idx="11">
                  <c:v>9</c:v>
                </c:pt>
                <c:pt idx="12">
                  <c:v>8.9</c:v>
                </c:pt>
                <c:pt idx="13">
                  <c:v>8.8000000000000007</c:v>
                </c:pt>
                <c:pt idx="14">
                  <c:v>8.5</c:v>
                </c:pt>
                <c:pt idx="15">
                  <c:v>8.5</c:v>
                </c:pt>
                <c:pt idx="16">
                  <c:v>8</c:v>
                </c:pt>
                <c:pt idx="17" formatCode="0.0">
                  <c:v>9.264705882352942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058304"/>
        <c:axId val="107060608"/>
        <c:axId val="0"/>
      </c:bar3DChart>
      <c:catAx>
        <c:axId val="1070583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7060608"/>
        <c:crosses val="autoZero"/>
        <c:auto val="1"/>
        <c:lblAlgn val="ctr"/>
        <c:lblOffset val="100"/>
        <c:noMultiLvlLbl val="0"/>
      </c:catAx>
      <c:valAx>
        <c:axId val="107060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058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</a:t>
            </a:r>
            <a:r>
              <a:rPr lang="en-US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Аркуш17!$A$3:$A$17</c:f>
              <c:strCache>
                <c:ptCount val="15"/>
                <c:pt idx="0">
                  <c:v>6-Б</c:v>
                </c:pt>
                <c:pt idx="1">
                  <c:v>6-А</c:v>
                </c:pt>
                <c:pt idx="2">
                  <c:v>9-М</c:v>
                </c:pt>
                <c:pt idx="3">
                  <c:v>5-Б</c:v>
                </c:pt>
                <c:pt idx="4">
                  <c:v>5-В</c:v>
                </c:pt>
                <c:pt idx="5">
                  <c:v>6-В</c:v>
                </c:pt>
                <c:pt idx="6">
                  <c:v>7-А</c:v>
                </c:pt>
                <c:pt idx="7">
                  <c:v>5-А</c:v>
                </c:pt>
                <c:pt idx="8">
                  <c:v>9-В</c:v>
                </c:pt>
                <c:pt idx="9">
                  <c:v>7-В</c:v>
                </c:pt>
                <c:pt idx="10">
                  <c:v>8-М</c:v>
                </c:pt>
                <c:pt idx="11">
                  <c:v>7-Б</c:v>
                </c:pt>
                <c:pt idx="12">
                  <c:v>8-Б</c:v>
                </c:pt>
                <c:pt idx="13">
                  <c:v>9-Б</c:v>
                </c:pt>
                <c:pt idx="14">
                  <c:v>середній бал </c:v>
                </c:pt>
              </c:strCache>
            </c:strRef>
          </c:cat>
          <c:val>
            <c:numRef>
              <c:f>Аркуш17!$B$3:$B$17</c:f>
              <c:numCache>
                <c:formatCode>General</c:formatCode>
                <c:ptCount val="15"/>
                <c:pt idx="0">
                  <c:v>10.1</c:v>
                </c:pt>
                <c:pt idx="1">
                  <c:v>10</c:v>
                </c:pt>
                <c:pt idx="2">
                  <c:v>9.9</c:v>
                </c:pt>
                <c:pt idx="3">
                  <c:v>9.6</c:v>
                </c:pt>
                <c:pt idx="4">
                  <c:v>9.6</c:v>
                </c:pt>
                <c:pt idx="5">
                  <c:v>9.5</c:v>
                </c:pt>
                <c:pt idx="6">
                  <c:v>9.5</c:v>
                </c:pt>
                <c:pt idx="7">
                  <c:v>9.4</c:v>
                </c:pt>
                <c:pt idx="8">
                  <c:v>9.4</c:v>
                </c:pt>
                <c:pt idx="9">
                  <c:v>8.9</c:v>
                </c:pt>
                <c:pt idx="10">
                  <c:v>8.9</c:v>
                </c:pt>
                <c:pt idx="11">
                  <c:v>8.8000000000000007</c:v>
                </c:pt>
                <c:pt idx="12">
                  <c:v>8.6</c:v>
                </c:pt>
                <c:pt idx="13">
                  <c:v>8.4</c:v>
                </c:pt>
                <c:pt idx="14" formatCode="0.0">
                  <c:v>9.328571428571431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336064"/>
        <c:axId val="107340544"/>
        <c:axId val="0"/>
      </c:bar3DChart>
      <c:catAx>
        <c:axId val="107336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7340544"/>
        <c:crosses val="autoZero"/>
        <c:auto val="1"/>
        <c:lblAlgn val="ctr"/>
        <c:lblOffset val="100"/>
        <c:noMultiLvlLbl val="0"/>
      </c:catAx>
      <c:valAx>
        <c:axId val="107340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336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uk-UA" sz="2000"/>
              <a:t>РЕЙТИНГ УСПІШНОСТІ</a:t>
            </a:r>
          </a:p>
          <a:p>
            <a:pPr>
              <a:defRPr sz="2000"/>
            </a:pPr>
            <a:r>
              <a:rPr lang="uk-UA" sz="2000"/>
              <a:t>5-11 класи  </a:t>
            </a:r>
            <a:endParaRPr lang="ru-RU" sz="2000"/>
          </a:p>
          <a:p>
            <a:pPr>
              <a:defRPr sz="2000"/>
            </a:pPr>
            <a:r>
              <a:rPr lang="uk-UA" sz="2000"/>
              <a:t>І семестр 2021-2022 н.р.</a:t>
            </a:r>
            <a:endParaRPr lang="ru-RU" sz="2000"/>
          </a:p>
          <a:p>
            <a:pPr>
              <a:defRPr sz="2000"/>
            </a:pPr>
            <a:endParaRPr lang="ru-RU" sz="20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Аркуш1!$A$2:$A$19</c:f>
              <c:strCache>
                <c:ptCount val="18"/>
                <c:pt idx="0">
                  <c:v>6-А Лютенко М.М.</c:v>
                </c:pt>
                <c:pt idx="1">
                  <c:v>10-А Попруженко Л.О.</c:v>
                </c:pt>
                <c:pt idx="2">
                  <c:v>5-А Міщенко С.В.</c:v>
                </c:pt>
                <c:pt idx="3">
                  <c:v>5-В Жиров І.В.</c:v>
                </c:pt>
                <c:pt idx="4">
                  <c:v>7-А Шаповал Г.В.</c:v>
                </c:pt>
                <c:pt idx="5">
                  <c:v>9-М Шуляк Я.Г.</c:v>
                </c:pt>
                <c:pt idx="6">
                  <c:v>6-Б Приходько Л.М.</c:v>
                </c:pt>
                <c:pt idx="7">
                  <c:v>11-М Кравченко Т.О.</c:v>
                </c:pt>
                <c:pt idx="8">
                  <c:v>5-Б Щербак Н.В.</c:v>
                </c:pt>
                <c:pt idx="9">
                  <c:v>6-В Фіалка А.П.</c:v>
                </c:pt>
                <c:pt idx="10">
                  <c:v>11-А Палчак Ю.С.</c:v>
                </c:pt>
                <c:pt idx="11">
                  <c:v>7-В Молдован І.В.</c:v>
                </c:pt>
                <c:pt idx="12">
                  <c:v>8-М Огаренко І.В.</c:v>
                </c:pt>
                <c:pt idx="13">
                  <c:v>7-Б Зайцева А.В.</c:v>
                </c:pt>
                <c:pt idx="14">
                  <c:v>9-В Їльїна О.В.</c:v>
                </c:pt>
                <c:pt idx="15">
                  <c:v>8-Б Зеленько В.М.</c:v>
                </c:pt>
                <c:pt idx="16">
                  <c:v>9-Б Врубель Н.Я.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Аркуш1!$B$2:$B$19</c:f>
              <c:numCache>
                <c:formatCode>General</c:formatCode>
                <c:ptCount val="18"/>
                <c:pt idx="0">
                  <c:v>9.1</c:v>
                </c:pt>
                <c:pt idx="1">
                  <c:v>9</c:v>
                </c:pt>
                <c:pt idx="2">
                  <c:v>8.6</c:v>
                </c:pt>
                <c:pt idx="3">
                  <c:v>8.4</c:v>
                </c:pt>
                <c:pt idx="4">
                  <c:v>8.1999999999999993</c:v>
                </c:pt>
                <c:pt idx="5">
                  <c:v>8.1999999999999993</c:v>
                </c:pt>
                <c:pt idx="6">
                  <c:v>8.1</c:v>
                </c:pt>
                <c:pt idx="7">
                  <c:v>8.1</c:v>
                </c:pt>
                <c:pt idx="8">
                  <c:v>8</c:v>
                </c:pt>
                <c:pt idx="9">
                  <c:v>7.9</c:v>
                </c:pt>
                <c:pt idx="10">
                  <c:v>7.9</c:v>
                </c:pt>
                <c:pt idx="11">
                  <c:v>7.5</c:v>
                </c:pt>
                <c:pt idx="12">
                  <c:v>7.5</c:v>
                </c:pt>
                <c:pt idx="13">
                  <c:v>7.4</c:v>
                </c:pt>
                <c:pt idx="14">
                  <c:v>7.4</c:v>
                </c:pt>
                <c:pt idx="15">
                  <c:v>7.3</c:v>
                </c:pt>
                <c:pt idx="16">
                  <c:v>6.4</c:v>
                </c:pt>
                <c:pt idx="17" formatCode="0.0">
                  <c:v>7.9411764705882373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738112"/>
        <c:axId val="72085888"/>
        <c:axId val="0"/>
      </c:bar3DChart>
      <c:catAx>
        <c:axId val="71738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2085888"/>
        <c:crosses val="autoZero"/>
        <c:auto val="1"/>
        <c:lblAlgn val="ctr"/>
        <c:lblOffset val="100"/>
        <c:noMultiLvlLbl val="0"/>
      </c:catAx>
      <c:valAx>
        <c:axId val="72085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1738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Аркуш18!$A$3:$A$20</c:f>
              <c:strCache>
                <c:ptCount val="18"/>
                <c:pt idx="0">
                  <c:v>10-А</c:v>
                </c:pt>
                <c:pt idx="1">
                  <c:v>11-М</c:v>
                </c:pt>
                <c:pt idx="2">
                  <c:v>6-В</c:v>
                </c:pt>
                <c:pt idx="3">
                  <c:v>5-А</c:v>
                </c:pt>
                <c:pt idx="4">
                  <c:v>5-В</c:v>
                </c:pt>
                <c:pt idx="5">
                  <c:v>8-М</c:v>
                </c:pt>
                <c:pt idx="6">
                  <c:v>11-А</c:v>
                </c:pt>
                <c:pt idx="7">
                  <c:v>7-В</c:v>
                </c:pt>
                <c:pt idx="8">
                  <c:v>6-А</c:v>
                </c:pt>
                <c:pt idx="9">
                  <c:v>6-Б</c:v>
                </c:pt>
                <c:pt idx="10">
                  <c:v>7-Б</c:v>
                </c:pt>
                <c:pt idx="11">
                  <c:v>9-М</c:v>
                </c:pt>
                <c:pt idx="12">
                  <c:v>5-Б</c:v>
                </c:pt>
                <c:pt idx="13">
                  <c:v>9-В</c:v>
                </c:pt>
                <c:pt idx="14">
                  <c:v>7-А</c:v>
                </c:pt>
                <c:pt idx="15">
                  <c:v>8-Б</c:v>
                </c:pt>
                <c:pt idx="16">
                  <c:v>9-Б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Аркуш18!$B$3:$B$20</c:f>
              <c:numCache>
                <c:formatCode>0.0</c:formatCode>
                <c:ptCount val="18"/>
                <c:pt idx="0">
                  <c:v>12</c:v>
                </c:pt>
                <c:pt idx="1">
                  <c:v>11.2</c:v>
                </c:pt>
                <c:pt idx="2">
                  <c:v>11.1</c:v>
                </c:pt>
                <c:pt idx="3">
                  <c:v>10.6</c:v>
                </c:pt>
                <c:pt idx="4">
                  <c:v>10.6</c:v>
                </c:pt>
                <c:pt idx="5">
                  <c:v>10.5</c:v>
                </c:pt>
                <c:pt idx="6">
                  <c:v>10.4</c:v>
                </c:pt>
                <c:pt idx="7">
                  <c:v>10.1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9.9</c:v>
                </c:pt>
                <c:pt idx="12">
                  <c:v>9.6999999999999993</c:v>
                </c:pt>
                <c:pt idx="13">
                  <c:v>9.6999999999999993</c:v>
                </c:pt>
                <c:pt idx="14">
                  <c:v>9.6</c:v>
                </c:pt>
                <c:pt idx="15">
                  <c:v>9.3000000000000007</c:v>
                </c:pt>
                <c:pt idx="16">
                  <c:v>9.1</c:v>
                </c:pt>
                <c:pt idx="17">
                  <c:v>10.223529411764705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343232"/>
        <c:axId val="107627648"/>
        <c:axId val="0"/>
      </c:bar3DChart>
      <c:catAx>
        <c:axId val="1073432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7627648"/>
        <c:crosses val="autoZero"/>
        <c:auto val="1"/>
        <c:lblAlgn val="ctr"/>
        <c:lblOffset val="100"/>
        <c:noMultiLvlLbl val="0"/>
      </c:catAx>
      <c:valAx>
        <c:axId val="1076276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07343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ТРУДОВЕ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НАВЧАННЯ (ТЕХНОЛОГІЇ)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Аркуш19!$A$3:$A$20</c:f>
              <c:strCache>
                <c:ptCount val="18"/>
                <c:pt idx="0">
                  <c:v>11-А</c:v>
                </c:pt>
                <c:pt idx="1">
                  <c:v>6-А</c:v>
                </c:pt>
                <c:pt idx="2">
                  <c:v>9-М</c:v>
                </c:pt>
                <c:pt idx="3">
                  <c:v>6-Б</c:v>
                </c:pt>
                <c:pt idx="4">
                  <c:v>5-В</c:v>
                </c:pt>
                <c:pt idx="5">
                  <c:v>10-А</c:v>
                </c:pt>
                <c:pt idx="6">
                  <c:v>11-М</c:v>
                </c:pt>
                <c:pt idx="7">
                  <c:v>5-А</c:v>
                </c:pt>
                <c:pt idx="8">
                  <c:v>6-В</c:v>
                </c:pt>
                <c:pt idx="9">
                  <c:v>5-Б</c:v>
                </c:pt>
                <c:pt idx="10">
                  <c:v>8-М</c:v>
                </c:pt>
                <c:pt idx="11">
                  <c:v>9-В</c:v>
                </c:pt>
                <c:pt idx="12">
                  <c:v>8-Б</c:v>
                </c:pt>
                <c:pt idx="13">
                  <c:v>7-Б</c:v>
                </c:pt>
                <c:pt idx="14">
                  <c:v>7-А</c:v>
                </c:pt>
                <c:pt idx="15">
                  <c:v>7-В</c:v>
                </c:pt>
                <c:pt idx="16">
                  <c:v>9-Б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Аркуш19!$B$3:$B$20</c:f>
              <c:numCache>
                <c:formatCode>General</c:formatCode>
                <c:ptCount val="18"/>
                <c:pt idx="0">
                  <c:v>11.2</c:v>
                </c:pt>
                <c:pt idx="1">
                  <c:v>11</c:v>
                </c:pt>
                <c:pt idx="2">
                  <c:v>10.4</c:v>
                </c:pt>
                <c:pt idx="3">
                  <c:v>10.3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9.8000000000000007</c:v>
                </c:pt>
                <c:pt idx="8">
                  <c:v>9.5</c:v>
                </c:pt>
                <c:pt idx="9">
                  <c:v>9.4</c:v>
                </c:pt>
                <c:pt idx="10">
                  <c:v>9.4</c:v>
                </c:pt>
                <c:pt idx="11">
                  <c:v>8.6</c:v>
                </c:pt>
                <c:pt idx="12">
                  <c:v>8.4</c:v>
                </c:pt>
                <c:pt idx="13">
                  <c:v>8</c:v>
                </c:pt>
                <c:pt idx="14">
                  <c:v>7.9</c:v>
                </c:pt>
                <c:pt idx="15">
                  <c:v>7.9</c:v>
                </c:pt>
                <c:pt idx="16">
                  <c:v>7.2</c:v>
                </c:pt>
                <c:pt idx="17" formatCode="0.0">
                  <c:v>9.3529411764705888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795584"/>
        <c:axId val="107797888"/>
        <c:axId val="0"/>
      </c:bar3DChart>
      <c:catAx>
        <c:axId val="107795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7797888"/>
        <c:crosses val="autoZero"/>
        <c:auto val="1"/>
        <c:lblAlgn val="ctr"/>
        <c:lblOffset val="100"/>
        <c:noMultiLvlLbl val="0"/>
      </c:catAx>
      <c:valAx>
        <c:axId val="107797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795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МУЗИЧНЕ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МИСТЕЦТВО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Аркуш20!$A$3:$A$12</c:f>
              <c:strCache>
                <c:ptCount val="10"/>
                <c:pt idx="0">
                  <c:v>7-В</c:v>
                </c:pt>
                <c:pt idx="1">
                  <c:v>7-А</c:v>
                </c:pt>
                <c:pt idx="2">
                  <c:v>5-А</c:v>
                </c:pt>
                <c:pt idx="3">
                  <c:v>6-Б</c:v>
                </c:pt>
                <c:pt idx="4">
                  <c:v>5-Б</c:v>
                </c:pt>
                <c:pt idx="5">
                  <c:v>5-В</c:v>
                </c:pt>
                <c:pt idx="6">
                  <c:v>6-А</c:v>
                </c:pt>
                <c:pt idx="7">
                  <c:v>6-В</c:v>
                </c:pt>
                <c:pt idx="8">
                  <c:v>7-Б</c:v>
                </c:pt>
                <c:pt idx="9">
                  <c:v>середній бал</c:v>
                </c:pt>
              </c:strCache>
            </c:strRef>
          </c:cat>
          <c:val>
            <c:numRef>
              <c:f>Аркуш20!$B$3:$B$12</c:f>
              <c:numCache>
                <c:formatCode>General</c:formatCode>
                <c:ptCount val="10"/>
                <c:pt idx="0">
                  <c:v>9.5</c:v>
                </c:pt>
                <c:pt idx="1">
                  <c:v>9.4</c:v>
                </c:pt>
                <c:pt idx="2">
                  <c:v>8.8000000000000007</c:v>
                </c:pt>
                <c:pt idx="3">
                  <c:v>7.7</c:v>
                </c:pt>
                <c:pt idx="4">
                  <c:v>7.4</c:v>
                </c:pt>
                <c:pt idx="5">
                  <c:v>7.4</c:v>
                </c:pt>
                <c:pt idx="6">
                  <c:v>7.4</c:v>
                </c:pt>
                <c:pt idx="7">
                  <c:v>7.2</c:v>
                </c:pt>
                <c:pt idx="8">
                  <c:v>7.1</c:v>
                </c:pt>
                <c:pt idx="9" formatCode="0.0">
                  <c:v>7.988888888888888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965824"/>
        <c:axId val="107998592"/>
        <c:axId val="0"/>
      </c:bar3DChart>
      <c:catAx>
        <c:axId val="107965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7998592"/>
        <c:crosses val="autoZero"/>
        <c:auto val="1"/>
        <c:lblAlgn val="ctr"/>
        <c:lblOffset val="100"/>
        <c:noMultiLvlLbl val="0"/>
      </c:catAx>
      <c:valAx>
        <c:axId val="107998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965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ОБРАЗОТВОРЧЕ</a:t>
            </a:r>
            <a:r>
              <a:rPr lang="ru-RU" sz="3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МИСТЕЦТВО</a:t>
            </a:r>
            <a:endParaRPr 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Аркуш21!$A$3:$A$12</c:f>
              <c:strCache>
                <c:ptCount val="10"/>
                <c:pt idx="0">
                  <c:v>5-А</c:v>
                </c:pt>
                <c:pt idx="1">
                  <c:v>6-А</c:v>
                </c:pt>
                <c:pt idx="2">
                  <c:v>6-В</c:v>
                </c:pt>
                <c:pt idx="3">
                  <c:v>5-В</c:v>
                </c:pt>
                <c:pt idx="4">
                  <c:v>5-Б</c:v>
                </c:pt>
                <c:pt idx="5">
                  <c:v>6-Б</c:v>
                </c:pt>
                <c:pt idx="6">
                  <c:v>7-А</c:v>
                </c:pt>
                <c:pt idx="7">
                  <c:v>7-В</c:v>
                </c:pt>
                <c:pt idx="8">
                  <c:v>7-Б</c:v>
                </c:pt>
                <c:pt idx="9">
                  <c:v>середній бал</c:v>
                </c:pt>
              </c:strCache>
            </c:strRef>
          </c:cat>
          <c:val>
            <c:numRef>
              <c:f>Аркуш21!$B$3:$B$12</c:f>
              <c:numCache>
                <c:formatCode>General</c:formatCode>
                <c:ptCount val="10"/>
                <c:pt idx="0">
                  <c:v>9.5</c:v>
                </c:pt>
                <c:pt idx="1">
                  <c:v>9.5</c:v>
                </c:pt>
                <c:pt idx="2">
                  <c:v>9.5</c:v>
                </c:pt>
                <c:pt idx="3">
                  <c:v>9</c:v>
                </c:pt>
                <c:pt idx="4">
                  <c:v>8.8000000000000007</c:v>
                </c:pt>
                <c:pt idx="5">
                  <c:v>8.5</c:v>
                </c:pt>
                <c:pt idx="6">
                  <c:v>8.4</c:v>
                </c:pt>
                <c:pt idx="7">
                  <c:v>8.1</c:v>
                </c:pt>
                <c:pt idx="8">
                  <c:v>7.7</c:v>
                </c:pt>
                <c:pt idx="9" formatCode="0.0">
                  <c:v>8.7777777777777786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139648"/>
        <c:axId val="108382080"/>
        <c:axId val="0"/>
      </c:bar3DChart>
      <c:catAx>
        <c:axId val="108139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382080"/>
        <c:crosses val="autoZero"/>
        <c:auto val="1"/>
        <c:lblAlgn val="ctr"/>
        <c:lblOffset val="100"/>
        <c:noMultiLvlLbl val="0"/>
      </c:catAx>
      <c:valAx>
        <c:axId val="108382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813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Аркуш22!$A$3:$A$8</c:f>
              <c:strCache>
                <c:ptCount val="6"/>
                <c:pt idx="0">
                  <c:v>9-М</c:v>
                </c:pt>
                <c:pt idx="1">
                  <c:v>9-В</c:v>
                </c:pt>
                <c:pt idx="2">
                  <c:v>9-Б</c:v>
                </c:pt>
                <c:pt idx="3">
                  <c:v>8-М</c:v>
                </c:pt>
                <c:pt idx="4">
                  <c:v>8-Б</c:v>
                </c:pt>
                <c:pt idx="5">
                  <c:v>середній бал</c:v>
                </c:pt>
              </c:strCache>
            </c:strRef>
          </c:cat>
          <c:val>
            <c:numRef>
              <c:f>Аркуш22!$B$3:$B$8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8.6</c:v>
                </c:pt>
                <c:pt idx="2">
                  <c:v>7</c:v>
                </c:pt>
                <c:pt idx="3">
                  <c:v>6.1</c:v>
                </c:pt>
                <c:pt idx="4">
                  <c:v>6</c:v>
                </c:pt>
                <c:pt idx="5">
                  <c:v>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965888"/>
        <c:axId val="109152512"/>
        <c:axId val="0"/>
      </c:bar3DChart>
      <c:catAx>
        <c:axId val="108965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152512"/>
        <c:crosses val="autoZero"/>
        <c:auto val="1"/>
        <c:lblAlgn val="ctr"/>
        <c:lblOffset val="100"/>
        <c:noMultiLvlLbl val="0"/>
      </c:catAx>
      <c:valAx>
        <c:axId val="10915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8965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4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endParaRPr lang="ru-RU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Аркуш23!$A$3:$A$6</c:f>
              <c:strCache>
                <c:ptCount val="4"/>
                <c:pt idx="0">
                  <c:v>10-А </c:v>
                </c:pt>
                <c:pt idx="1">
                  <c:v>11-М</c:v>
                </c:pt>
                <c:pt idx="2">
                  <c:v>11-А</c:v>
                </c:pt>
                <c:pt idx="3">
                  <c:v>середній бал</c:v>
                </c:pt>
              </c:strCache>
            </c:strRef>
          </c:cat>
          <c:val>
            <c:numRef>
              <c:f>Аркуш23!$B$3:$B$6</c:f>
              <c:numCache>
                <c:formatCode>General</c:formatCode>
                <c:ptCount val="4"/>
                <c:pt idx="0">
                  <c:v>10</c:v>
                </c:pt>
                <c:pt idx="1">
                  <c:v>9.9</c:v>
                </c:pt>
                <c:pt idx="2">
                  <c:v>9.8000000000000007</c:v>
                </c:pt>
                <c:pt idx="3">
                  <c:v>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190528"/>
        <c:axId val="109916544"/>
        <c:axId val="0"/>
      </c:bar3DChart>
      <c:catAx>
        <c:axId val="109190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916544"/>
        <c:crosses val="autoZero"/>
        <c:auto val="1"/>
        <c:lblAlgn val="ctr"/>
        <c:lblOffset val="100"/>
        <c:noMultiLvlLbl val="0"/>
      </c:catAx>
      <c:valAx>
        <c:axId val="109916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9190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</a:t>
            </a:r>
            <a:r>
              <a:rPr lang="ru-RU" sz="2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УСПІШНОСТІ ЗА ПРЕДМЕТАМИ</a:t>
            </a:r>
          </a:p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І семестр 2021-2022 н.р.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Аркуш24!$A$2:$A$24</c:f>
              <c:strCache>
                <c:ptCount val="23"/>
                <c:pt idx="0">
                  <c:v>фізкультура</c:v>
                </c:pt>
                <c:pt idx="1">
                  <c:v>захист України</c:v>
                </c:pt>
                <c:pt idx="2">
                  <c:v>трудове навчання (технології)</c:v>
                </c:pt>
                <c:pt idx="3">
                  <c:v>інформатика</c:v>
                </c:pt>
                <c:pt idx="4">
                  <c:v>основи здоров'я</c:v>
                </c:pt>
                <c:pt idx="5">
                  <c:v>образотворче мистецтво</c:v>
                </c:pt>
                <c:pt idx="6">
                  <c:v>зарубіжна література</c:v>
                </c:pt>
                <c:pt idx="7">
                  <c:v>музичне мистецтво </c:v>
                </c:pt>
                <c:pt idx="8">
                  <c:v>українська література </c:v>
                </c:pt>
                <c:pt idx="9">
                  <c:v>біологія (природознавство)</c:v>
                </c:pt>
                <c:pt idx="10">
                  <c:v>Історія України </c:v>
                </c:pt>
                <c:pt idx="11">
                  <c:v>мистецтво</c:v>
                </c:pt>
                <c:pt idx="12">
                  <c:v>хімія</c:v>
                </c:pt>
                <c:pt idx="13">
                  <c:v>Всесвітня історія </c:v>
                </c:pt>
                <c:pt idx="14">
                  <c:v>географія</c:v>
                </c:pt>
                <c:pt idx="15">
                  <c:v>правознавство</c:v>
                </c:pt>
                <c:pt idx="16">
                  <c:v>українська мова</c:v>
                </c:pt>
                <c:pt idx="17">
                  <c:v>німецька мова </c:v>
                </c:pt>
                <c:pt idx="18">
                  <c:v>Англійська мова </c:v>
                </c:pt>
                <c:pt idx="19">
                  <c:v>математика (алгебра)</c:v>
                </c:pt>
                <c:pt idx="20">
                  <c:v>геометрія </c:v>
                </c:pt>
                <c:pt idx="21">
                  <c:v>фізика</c:v>
                </c:pt>
                <c:pt idx="22">
                  <c:v>середній бал</c:v>
                </c:pt>
              </c:strCache>
            </c:strRef>
          </c:cat>
          <c:val>
            <c:numRef>
              <c:f>Аркуш24!$B$2:$B$24</c:f>
              <c:numCache>
                <c:formatCode>General</c:formatCode>
                <c:ptCount val="23"/>
                <c:pt idx="0">
                  <c:v>10.199999999999999</c:v>
                </c:pt>
                <c:pt idx="1">
                  <c:v>9.9</c:v>
                </c:pt>
                <c:pt idx="2">
                  <c:v>9.4</c:v>
                </c:pt>
                <c:pt idx="3">
                  <c:v>9.3000000000000007</c:v>
                </c:pt>
                <c:pt idx="4">
                  <c:v>9.3000000000000007</c:v>
                </c:pt>
                <c:pt idx="5">
                  <c:v>8.8000000000000007</c:v>
                </c:pt>
                <c:pt idx="6">
                  <c:v>8</c:v>
                </c:pt>
                <c:pt idx="7">
                  <c:v>8</c:v>
                </c:pt>
                <c:pt idx="8">
                  <c:v>7.7</c:v>
                </c:pt>
                <c:pt idx="9">
                  <c:v>7.7</c:v>
                </c:pt>
                <c:pt idx="10">
                  <c:v>7.6</c:v>
                </c:pt>
                <c:pt idx="11">
                  <c:v>7.4</c:v>
                </c:pt>
                <c:pt idx="12">
                  <c:v>7.3</c:v>
                </c:pt>
                <c:pt idx="13">
                  <c:v>7.2</c:v>
                </c:pt>
                <c:pt idx="14">
                  <c:v>7.2</c:v>
                </c:pt>
                <c:pt idx="15">
                  <c:v>7.2</c:v>
                </c:pt>
                <c:pt idx="16">
                  <c:v>7</c:v>
                </c:pt>
                <c:pt idx="17">
                  <c:v>7</c:v>
                </c:pt>
                <c:pt idx="18">
                  <c:v>6.7</c:v>
                </c:pt>
                <c:pt idx="19">
                  <c:v>6.7</c:v>
                </c:pt>
                <c:pt idx="20">
                  <c:v>6.4</c:v>
                </c:pt>
                <c:pt idx="21">
                  <c:v>6.4</c:v>
                </c:pt>
                <c:pt idx="22" formatCode="0.0">
                  <c:v>7.8363636363636351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965696"/>
        <c:axId val="110363008"/>
        <c:axId val="0"/>
      </c:bar3DChart>
      <c:catAx>
        <c:axId val="109965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0363008"/>
        <c:crosses val="autoZero"/>
        <c:auto val="1"/>
        <c:lblAlgn val="ctr"/>
        <c:lblOffset val="100"/>
        <c:noMultiLvlLbl val="0"/>
      </c:catAx>
      <c:valAx>
        <c:axId val="110363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9965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Аркуш2!$A$3:$A$20</c:f>
              <c:strCache>
                <c:ptCount val="18"/>
                <c:pt idx="0">
                  <c:v>6-А Кравченко Т.О.</c:v>
                </c:pt>
                <c:pt idx="1">
                  <c:v>10-А Зеленько В.М.</c:v>
                </c:pt>
                <c:pt idx="2">
                  <c:v>11-М Кравченко Т.О.</c:v>
                </c:pt>
                <c:pt idx="3">
                  <c:v>5-А Головко Т.П.</c:v>
                </c:pt>
                <c:pt idx="4">
                  <c:v>7-А Кравченко Т.О.</c:v>
                </c:pt>
                <c:pt idx="5">
                  <c:v>11-А Зеленько В.М.</c:v>
                </c:pt>
                <c:pt idx="6">
                  <c:v>6-В Головко Т.П.</c:v>
                </c:pt>
                <c:pt idx="7">
                  <c:v>5-В Зеленько В.М.</c:v>
                </c:pt>
                <c:pt idx="8">
                  <c:v>8-Б Зеленько В.М.</c:v>
                </c:pt>
                <c:pt idx="9">
                  <c:v>8-М Зеленько В.М.</c:v>
                </c:pt>
                <c:pt idx="10">
                  <c:v>5-Б Зеленько В.М.</c:v>
                </c:pt>
                <c:pt idx="11">
                  <c:v>7-Б Кравченко Т.О.</c:v>
                </c:pt>
                <c:pt idx="12">
                  <c:v>9-М Кравченко Т.О.</c:v>
                </c:pt>
                <c:pt idx="13">
                  <c:v>9-В Поїзник В.П.</c:v>
                </c:pt>
                <c:pt idx="14">
                  <c:v>7-В Головко Т.П.</c:v>
                </c:pt>
                <c:pt idx="15">
                  <c:v>6-Б Поїзник В.П.</c:v>
                </c:pt>
                <c:pt idx="16">
                  <c:v>9-Б Поїзник В.П.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Аркуш2!$B$3:$B$20</c:f>
              <c:numCache>
                <c:formatCode>General</c:formatCode>
                <c:ptCount val="18"/>
                <c:pt idx="0">
                  <c:v>8.3000000000000007</c:v>
                </c:pt>
                <c:pt idx="1">
                  <c:v>8</c:v>
                </c:pt>
                <c:pt idx="2">
                  <c:v>7.5</c:v>
                </c:pt>
                <c:pt idx="3">
                  <c:v>7.4</c:v>
                </c:pt>
                <c:pt idx="4">
                  <c:v>7.4</c:v>
                </c:pt>
                <c:pt idx="5">
                  <c:v>7.2</c:v>
                </c:pt>
                <c:pt idx="6">
                  <c:v>7.1</c:v>
                </c:pt>
                <c:pt idx="7">
                  <c:v>7</c:v>
                </c:pt>
                <c:pt idx="8">
                  <c:v>7</c:v>
                </c:pt>
                <c:pt idx="9">
                  <c:v>6.9</c:v>
                </c:pt>
                <c:pt idx="10">
                  <c:v>6.8</c:v>
                </c:pt>
                <c:pt idx="11">
                  <c:v>6.8</c:v>
                </c:pt>
                <c:pt idx="12">
                  <c:v>6.6</c:v>
                </c:pt>
                <c:pt idx="13">
                  <c:v>6.6</c:v>
                </c:pt>
                <c:pt idx="14">
                  <c:v>6.6</c:v>
                </c:pt>
                <c:pt idx="15">
                  <c:v>6</c:v>
                </c:pt>
                <c:pt idx="16">
                  <c:v>5.9</c:v>
                </c:pt>
                <c:pt idx="17" formatCode="0.0">
                  <c:v>7.0058823529411764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369344"/>
        <c:axId val="41219584"/>
        <c:axId val="0"/>
      </c:bar3DChart>
      <c:catAx>
        <c:axId val="39369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219584"/>
        <c:crosses val="autoZero"/>
        <c:auto val="1"/>
        <c:lblAlgn val="ctr"/>
        <c:lblOffset val="100"/>
        <c:noMultiLvlLbl val="0"/>
      </c:catAx>
      <c:valAx>
        <c:axId val="41219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369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Аркуш2!$A$3:$A$20</c:f>
              <c:strCache>
                <c:ptCount val="18"/>
                <c:pt idx="0">
                  <c:v>6-А Кравченко Т.О.</c:v>
                </c:pt>
                <c:pt idx="1">
                  <c:v>10-А Зеленько В.М.</c:v>
                </c:pt>
                <c:pt idx="2">
                  <c:v>11-М Кравченко Т.О.</c:v>
                </c:pt>
                <c:pt idx="3">
                  <c:v>5-А Головко Т.П.</c:v>
                </c:pt>
                <c:pt idx="4">
                  <c:v>7-А Кравченко Т.О.</c:v>
                </c:pt>
                <c:pt idx="5">
                  <c:v>11-А Зеленько В.М.</c:v>
                </c:pt>
                <c:pt idx="6">
                  <c:v>6-В Головко Т.П.</c:v>
                </c:pt>
                <c:pt idx="7">
                  <c:v>5-В Зеленько В.М.</c:v>
                </c:pt>
                <c:pt idx="8">
                  <c:v>8-Б Зеленько В.М.</c:v>
                </c:pt>
                <c:pt idx="9">
                  <c:v>8-М Зеленько В.М.</c:v>
                </c:pt>
                <c:pt idx="10">
                  <c:v>5-Б Зеленько В.М.</c:v>
                </c:pt>
                <c:pt idx="11">
                  <c:v>7-Б Кравченко Т.О.</c:v>
                </c:pt>
                <c:pt idx="12">
                  <c:v>9-М Кравченко Т.О.</c:v>
                </c:pt>
                <c:pt idx="13">
                  <c:v>9-В Поїзник В.П.</c:v>
                </c:pt>
                <c:pt idx="14">
                  <c:v>7-В Головко Т.П.</c:v>
                </c:pt>
                <c:pt idx="15">
                  <c:v>6-Б Поїзник В.П.</c:v>
                </c:pt>
                <c:pt idx="16">
                  <c:v>9-Б Поїзник В.П.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Аркуш2!$B$3:$B$20</c:f>
              <c:numCache>
                <c:formatCode>General</c:formatCode>
                <c:ptCount val="18"/>
                <c:pt idx="0">
                  <c:v>8.3000000000000007</c:v>
                </c:pt>
                <c:pt idx="1">
                  <c:v>8</c:v>
                </c:pt>
                <c:pt idx="2">
                  <c:v>7.5</c:v>
                </c:pt>
                <c:pt idx="3">
                  <c:v>7.4</c:v>
                </c:pt>
                <c:pt idx="4">
                  <c:v>7.4</c:v>
                </c:pt>
                <c:pt idx="5">
                  <c:v>7.2</c:v>
                </c:pt>
                <c:pt idx="6">
                  <c:v>7.1</c:v>
                </c:pt>
                <c:pt idx="7">
                  <c:v>7</c:v>
                </c:pt>
                <c:pt idx="8">
                  <c:v>7</c:v>
                </c:pt>
                <c:pt idx="9">
                  <c:v>6.9</c:v>
                </c:pt>
                <c:pt idx="10">
                  <c:v>6.8</c:v>
                </c:pt>
                <c:pt idx="11">
                  <c:v>6.8</c:v>
                </c:pt>
                <c:pt idx="12">
                  <c:v>6.6</c:v>
                </c:pt>
                <c:pt idx="13">
                  <c:v>6.6</c:v>
                </c:pt>
                <c:pt idx="14">
                  <c:v>6.6</c:v>
                </c:pt>
                <c:pt idx="15">
                  <c:v>6</c:v>
                </c:pt>
                <c:pt idx="16">
                  <c:v>5.9</c:v>
                </c:pt>
                <c:pt idx="17" formatCode="0.0">
                  <c:v>7.0058823529411764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88448"/>
        <c:axId val="40984960"/>
        <c:axId val="0"/>
      </c:bar3DChart>
      <c:catAx>
        <c:axId val="2888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984960"/>
        <c:crosses val="autoZero"/>
        <c:auto val="1"/>
        <c:lblAlgn val="ctr"/>
        <c:lblOffset val="100"/>
        <c:noMultiLvlLbl val="0"/>
      </c:catAx>
      <c:valAx>
        <c:axId val="40984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88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ЛІТЕРАТУРА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Аркуш3!$A$3:$A$20</c:f>
              <c:strCache>
                <c:ptCount val="18"/>
                <c:pt idx="0">
                  <c:v>10-А Зеленько В.М.</c:v>
                </c:pt>
                <c:pt idx="1">
                  <c:v>5-Б Зеленько В.М.</c:v>
                </c:pt>
                <c:pt idx="2">
                  <c:v>5-А Головко Т.П.</c:v>
                </c:pt>
                <c:pt idx="3">
                  <c:v>6-А Кравченко Т.О.</c:v>
                </c:pt>
                <c:pt idx="4">
                  <c:v>5-В Зеленько В.М.</c:v>
                </c:pt>
                <c:pt idx="5">
                  <c:v>11-А Зеленько В.М.</c:v>
                </c:pt>
                <c:pt idx="6">
                  <c:v>8-Б Зеленько В.М.</c:v>
                </c:pt>
                <c:pt idx="7">
                  <c:v>6-В Головко Т.П.</c:v>
                </c:pt>
                <c:pt idx="8">
                  <c:v>8-М Зеленько В.М.</c:v>
                </c:pt>
                <c:pt idx="9">
                  <c:v>7-А Кравченко Т.О.</c:v>
                </c:pt>
                <c:pt idx="10">
                  <c:v>11-М Кравченко Т.О.</c:v>
                </c:pt>
                <c:pt idx="11">
                  <c:v>9-М Кравченко Т.О.</c:v>
                </c:pt>
                <c:pt idx="12">
                  <c:v>7-Б Кравченко Т.О.</c:v>
                </c:pt>
                <c:pt idx="13">
                  <c:v>7-В Головко Т.П.</c:v>
                </c:pt>
                <c:pt idx="14">
                  <c:v>9-В Поїзник В.П.</c:v>
                </c:pt>
                <c:pt idx="15">
                  <c:v>6-Б Поїзник В.П.</c:v>
                </c:pt>
                <c:pt idx="16">
                  <c:v>9-Б Поїзник В.П.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Аркуш3!$B$3:$B$20</c:f>
              <c:numCache>
                <c:formatCode>General</c:formatCode>
                <c:ptCount val="18"/>
                <c:pt idx="0">
                  <c:v>9.3000000000000007</c:v>
                </c:pt>
                <c:pt idx="1">
                  <c:v>8.6999999999999993</c:v>
                </c:pt>
                <c:pt idx="2">
                  <c:v>8.4</c:v>
                </c:pt>
                <c:pt idx="3">
                  <c:v>8.4</c:v>
                </c:pt>
                <c:pt idx="4">
                  <c:v>8.1</c:v>
                </c:pt>
                <c:pt idx="5">
                  <c:v>8.1</c:v>
                </c:pt>
                <c:pt idx="6">
                  <c:v>8</c:v>
                </c:pt>
                <c:pt idx="7">
                  <c:v>7.9</c:v>
                </c:pt>
                <c:pt idx="8">
                  <c:v>7.8</c:v>
                </c:pt>
                <c:pt idx="9">
                  <c:v>7.6</c:v>
                </c:pt>
                <c:pt idx="10">
                  <c:v>7.6</c:v>
                </c:pt>
                <c:pt idx="11">
                  <c:v>7.3</c:v>
                </c:pt>
                <c:pt idx="12">
                  <c:v>7</c:v>
                </c:pt>
                <c:pt idx="13">
                  <c:v>7</c:v>
                </c:pt>
                <c:pt idx="14">
                  <c:v>6.9</c:v>
                </c:pt>
                <c:pt idx="15">
                  <c:v>6.7</c:v>
                </c:pt>
                <c:pt idx="16">
                  <c:v>5.6</c:v>
                </c:pt>
                <c:pt idx="17" formatCode="0.0">
                  <c:v>7.6705882352941179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187392"/>
        <c:axId val="88364544"/>
        <c:axId val="0"/>
      </c:bar3DChart>
      <c:catAx>
        <c:axId val="86187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364544"/>
        <c:crosses val="autoZero"/>
        <c:auto val="1"/>
        <c:lblAlgn val="ctr"/>
        <c:lblOffset val="100"/>
        <c:noMultiLvlLbl val="0"/>
      </c:catAx>
      <c:valAx>
        <c:axId val="88364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187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1"/>
            </a:pPr>
            <a:r>
              <a:rPr lang="ru-RU" sz="2800" b="1"/>
              <a:t>ЗАРУБІЖНА</a:t>
            </a:r>
            <a:r>
              <a:rPr lang="ru-RU" sz="2800" b="1" baseline="0"/>
              <a:t> ЛІТЕРАТУРА</a:t>
            </a:r>
            <a:endParaRPr lang="ru-RU" sz="2800" b="1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Аркуш4!$A$2:$A$19</c:f>
              <c:strCache>
                <c:ptCount val="18"/>
                <c:pt idx="0">
                  <c:v>10-А</c:v>
                </c:pt>
                <c:pt idx="1">
                  <c:v>7-А</c:v>
                </c:pt>
                <c:pt idx="2">
                  <c:v>5-А</c:v>
                </c:pt>
                <c:pt idx="3">
                  <c:v>6-А</c:v>
                </c:pt>
                <c:pt idx="4">
                  <c:v>7-Б</c:v>
                </c:pt>
                <c:pt idx="5">
                  <c:v>11-А</c:v>
                </c:pt>
                <c:pt idx="6">
                  <c:v>7-В</c:v>
                </c:pt>
                <c:pt idx="7">
                  <c:v>9-М</c:v>
                </c:pt>
                <c:pt idx="8">
                  <c:v>5-Б</c:v>
                </c:pt>
                <c:pt idx="9">
                  <c:v>5-В</c:v>
                </c:pt>
                <c:pt idx="10">
                  <c:v>6-Б</c:v>
                </c:pt>
                <c:pt idx="11">
                  <c:v>8-Б</c:v>
                </c:pt>
                <c:pt idx="12">
                  <c:v>8-М</c:v>
                </c:pt>
                <c:pt idx="13">
                  <c:v>9-В</c:v>
                </c:pt>
                <c:pt idx="14">
                  <c:v>6-В</c:v>
                </c:pt>
                <c:pt idx="15">
                  <c:v>11-М</c:v>
                </c:pt>
                <c:pt idx="16">
                  <c:v>9-Б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Аркуш4!$B$2:$B$19</c:f>
              <c:numCache>
                <c:formatCode>General</c:formatCode>
                <c:ptCount val="18"/>
                <c:pt idx="0">
                  <c:v>9.6</c:v>
                </c:pt>
                <c:pt idx="1">
                  <c:v>9.1</c:v>
                </c:pt>
                <c:pt idx="2">
                  <c:v>9</c:v>
                </c:pt>
                <c:pt idx="3">
                  <c:v>8.6999999999999993</c:v>
                </c:pt>
                <c:pt idx="4">
                  <c:v>8.6</c:v>
                </c:pt>
                <c:pt idx="5">
                  <c:v>8.6</c:v>
                </c:pt>
                <c:pt idx="6">
                  <c:v>8.5</c:v>
                </c:pt>
                <c:pt idx="7">
                  <c:v>8.1999999999999993</c:v>
                </c:pt>
                <c:pt idx="8">
                  <c:v>7.7</c:v>
                </c:pt>
                <c:pt idx="9">
                  <c:v>7.7</c:v>
                </c:pt>
                <c:pt idx="10">
                  <c:v>7.7</c:v>
                </c:pt>
                <c:pt idx="11">
                  <c:v>7.7</c:v>
                </c:pt>
                <c:pt idx="12">
                  <c:v>7.6</c:v>
                </c:pt>
                <c:pt idx="13">
                  <c:v>7.4</c:v>
                </c:pt>
                <c:pt idx="14">
                  <c:v>7.3</c:v>
                </c:pt>
                <c:pt idx="15">
                  <c:v>7</c:v>
                </c:pt>
                <c:pt idx="16">
                  <c:v>6</c:v>
                </c:pt>
                <c:pt idx="17" formatCode="0.0">
                  <c:v>8.0235294117647058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30176"/>
        <c:axId val="71868800"/>
        <c:axId val="0"/>
      </c:bar3DChart>
      <c:catAx>
        <c:axId val="2930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868800"/>
        <c:crosses val="autoZero"/>
        <c:auto val="1"/>
        <c:lblAlgn val="ctr"/>
        <c:lblOffset val="100"/>
        <c:noMultiLvlLbl val="0"/>
      </c:catAx>
      <c:valAx>
        <c:axId val="71868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30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АНГЛІЙСЬКА</a:t>
            </a:r>
            <a:r>
              <a:rPr lang="ru-RU" sz="3200" baseline="0"/>
              <a:t> МОВА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Аркуш5!$A$3:$A$20</c:f>
              <c:strCache>
                <c:ptCount val="18"/>
                <c:pt idx="0">
                  <c:v>6-А</c:v>
                </c:pt>
                <c:pt idx="1">
                  <c:v>7-А</c:v>
                </c:pt>
                <c:pt idx="2">
                  <c:v>10-А</c:v>
                </c:pt>
                <c:pt idx="3">
                  <c:v>9-М</c:v>
                </c:pt>
                <c:pt idx="4">
                  <c:v>8-М</c:v>
                </c:pt>
                <c:pt idx="5">
                  <c:v>5-А</c:v>
                </c:pt>
                <c:pt idx="6">
                  <c:v>6-Б</c:v>
                </c:pt>
                <c:pt idx="7">
                  <c:v>7-Б</c:v>
                </c:pt>
                <c:pt idx="8">
                  <c:v>11-М</c:v>
                </c:pt>
                <c:pt idx="9">
                  <c:v>7-В</c:v>
                </c:pt>
                <c:pt idx="10">
                  <c:v>9-В</c:v>
                </c:pt>
                <c:pt idx="11">
                  <c:v>11-А</c:v>
                </c:pt>
                <c:pt idx="12">
                  <c:v>8-Б</c:v>
                </c:pt>
                <c:pt idx="13">
                  <c:v>5-В</c:v>
                </c:pt>
                <c:pt idx="14">
                  <c:v>6-В</c:v>
                </c:pt>
                <c:pt idx="15">
                  <c:v>5-Б</c:v>
                </c:pt>
                <c:pt idx="16">
                  <c:v>9-Б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Аркуш5!$B$3:$B$20</c:f>
              <c:numCache>
                <c:formatCode>General</c:formatCode>
                <c:ptCount val="18"/>
                <c:pt idx="0">
                  <c:v>8.3000000000000007</c:v>
                </c:pt>
                <c:pt idx="1">
                  <c:v>8</c:v>
                </c:pt>
                <c:pt idx="2">
                  <c:v>8</c:v>
                </c:pt>
                <c:pt idx="3">
                  <c:v>7.7</c:v>
                </c:pt>
                <c:pt idx="4">
                  <c:v>7.4</c:v>
                </c:pt>
                <c:pt idx="5">
                  <c:v>7.3</c:v>
                </c:pt>
                <c:pt idx="6">
                  <c:v>7.3</c:v>
                </c:pt>
                <c:pt idx="7">
                  <c:v>6.9</c:v>
                </c:pt>
                <c:pt idx="8">
                  <c:v>6.8</c:v>
                </c:pt>
                <c:pt idx="9">
                  <c:v>6.6</c:v>
                </c:pt>
                <c:pt idx="10">
                  <c:v>6.6</c:v>
                </c:pt>
                <c:pt idx="11">
                  <c:v>6.3</c:v>
                </c:pt>
                <c:pt idx="12">
                  <c:v>6.1</c:v>
                </c:pt>
                <c:pt idx="13">
                  <c:v>5.6</c:v>
                </c:pt>
                <c:pt idx="14">
                  <c:v>5.6</c:v>
                </c:pt>
                <c:pt idx="15">
                  <c:v>5.3</c:v>
                </c:pt>
                <c:pt idx="16">
                  <c:v>4.7</c:v>
                </c:pt>
                <c:pt idx="17" formatCode="0.0">
                  <c:v>6.7352941176470562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922048"/>
        <c:axId val="72044928"/>
        <c:axId val="0"/>
      </c:bar3DChart>
      <c:catAx>
        <c:axId val="719220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044928"/>
        <c:crosses val="autoZero"/>
        <c:auto val="1"/>
        <c:lblAlgn val="ctr"/>
        <c:lblOffset val="100"/>
        <c:noMultiLvlLbl val="0"/>
      </c:catAx>
      <c:valAx>
        <c:axId val="72044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192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НІМЕЦЬКА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4.257189814158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732750974938209E-3"/>
                  <c:y val="-3.4462965162236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786200779951004E-3"/>
                  <c:y val="-1.6217865958699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Аркуш6!$A$3:$A$5</c:f>
              <c:strCache>
                <c:ptCount val="3"/>
                <c:pt idx="0">
                  <c:v>5-А</c:v>
                </c:pt>
                <c:pt idx="1">
                  <c:v>6-В</c:v>
                </c:pt>
                <c:pt idx="2">
                  <c:v>середній бал</c:v>
                </c:pt>
              </c:strCache>
            </c:strRef>
          </c:cat>
          <c:val>
            <c:numRef>
              <c:f>Аркуш6!$B$3:$B$5</c:f>
              <c:numCache>
                <c:formatCode>General</c:formatCode>
                <c:ptCount val="3"/>
                <c:pt idx="0">
                  <c:v>7.6</c:v>
                </c:pt>
                <c:pt idx="1">
                  <c:v>6.4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2737536"/>
        <c:axId val="86052864"/>
        <c:axId val="0"/>
      </c:bar3DChart>
      <c:catAx>
        <c:axId val="727375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6052864"/>
        <c:crosses val="autoZero"/>
        <c:auto val="1"/>
        <c:lblAlgn val="ctr"/>
        <c:lblOffset val="100"/>
        <c:noMultiLvlLbl val="0"/>
      </c:catAx>
      <c:valAx>
        <c:axId val="86052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737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Аркуш7!$A$3:$A$20</c:f>
              <c:strCache>
                <c:ptCount val="18"/>
                <c:pt idx="0">
                  <c:v>5-В</c:v>
                </c:pt>
                <c:pt idx="1">
                  <c:v>6-А</c:v>
                </c:pt>
                <c:pt idx="2">
                  <c:v>7-А</c:v>
                </c:pt>
                <c:pt idx="3">
                  <c:v>10-А</c:v>
                </c:pt>
                <c:pt idx="4">
                  <c:v>11-А</c:v>
                </c:pt>
                <c:pt idx="5">
                  <c:v>11-М</c:v>
                </c:pt>
                <c:pt idx="6">
                  <c:v>5-Б</c:v>
                </c:pt>
                <c:pt idx="7">
                  <c:v>6-Б</c:v>
                </c:pt>
                <c:pt idx="8">
                  <c:v>9-М</c:v>
                </c:pt>
                <c:pt idx="9">
                  <c:v>5-А</c:v>
                </c:pt>
                <c:pt idx="10">
                  <c:v>7-Б</c:v>
                </c:pt>
                <c:pt idx="11">
                  <c:v>7-В</c:v>
                </c:pt>
                <c:pt idx="12">
                  <c:v>6-В</c:v>
                </c:pt>
                <c:pt idx="13">
                  <c:v>8-Б</c:v>
                </c:pt>
                <c:pt idx="14">
                  <c:v>8-М</c:v>
                </c:pt>
                <c:pt idx="15">
                  <c:v>9-Б</c:v>
                </c:pt>
                <c:pt idx="16">
                  <c:v>9-В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Аркуш7!$B$3:$B$20</c:f>
              <c:numCache>
                <c:formatCode>General</c:formatCode>
                <c:ptCount val="18"/>
                <c:pt idx="0">
                  <c:v>8.9</c:v>
                </c:pt>
                <c:pt idx="1">
                  <c:v>8.8000000000000007</c:v>
                </c:pt>
                <c:pt idx="2">
                  <c:v>8.6</c:v>
                </c:pt>
                <c:pt idx="3">
                  <c:v>8.6</c:v>
                </c:pt>
                <c:pt idx="4">
                  <c:v>8.1</c:v>
                </c:pt>
                <c:pt idx="5">
                  <c:v>7.8</c:v>
                </c:pt>
                <c:pt idx="6">
                  <c:v>7.7</c:v>
                </c:pt>
                <c:pt idx="7">
                  <c:v>7.6</c:v>
                </c:pt>
                <c:pt idx="8">
                  <c:v>7.6</c:v>
                </c:pt>
                <c:pt idx="9">
                  <c:v>7.5</c:v>
                </c:pt>
                <c:pt idx="10">
                  <c:v>7.5</c:v>
                </c:pt>
                <c:pt idx="11">
                  <c:v>7.4</c:v>
                </c:pt>
                <c:pt idx="12">
                  <c:v>7.3</c:v>
                </c:pt>
                <c:pt idx="13">
                  <c:v>6.7</c:v>
                </c:pt>
                <c:pt idx="14">
                  <c:v>6.6</c:v>
                </c:pt>
                <c:pt idx="15">
                  <c:v>6.5</c:v>
                </c:pt>
                <c:pt idx="16">
                  <c:v>6.5</c:v>
                </c:pt>
                <c:pt idx="17" formatCode="0.0">
                  <c:v>7.6294117647058819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225280"/>
        <c:axId val="86227200"/>
        <c:axId val="0"/>
      </c:bar3DChart>
      <c:catAx>
        <c:axId val="86225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6227200"/>
        <c:crosses val="autoZero"/>
        <c:auto val="1"/>
        <c:lblAlgn val="ctr"/>
        <c:lblOffset val="100"/>
        <c:noMultiLvlLbl val="0"/>
      </c:catAx>
      <c:valAx>
        <c:axId val="86227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225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9FB1F2-0155-4911-9F49-1FC3E333851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CC328D-23D6-4C05-A2F7-C1B2693ABB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55609212"/>
              </p:ext>
            </p:extLst>
          </p:nvPr>
        </p:nvGraphicFramePr>
        <p:xfrm>
          <a:off x="683569" y="1196752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19672" y="1196752"/>
            <a:ext cx="65527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Підсумок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успішності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семестр 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0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296141"/>
              </p:ext>
            </p:extLst>
          </p:nvPr>
        </p:nvGraphicFramePr>
        <p:xfrm>
          <a:off x="323528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591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446489"/>
              </p:ext>
            </p:extLst>
          </p:nvPr>
        </p:nvGraphicFramePr>
        <p:xfrm>
          <a:off x="467544" y="404664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3182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790502"/>
              </p:ext>
            </p:extLst>
          </p:nvPr>
        </p:nvGraphicFramePr>
        <p:xfrm>
          <a:off x="539552" y="548680"/>
          <a:ext cx="8208911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45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064572"/>
              </p:ext>
            </p:extLst>
          </p:nvPr>
        </p:nvGraphicFramePr>
        <p:xfrm>
          <a:off x="395536" y="332656"/>
          <a:ext cx="8424936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931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135815"/>
              </p:ext>
            </p:extLst>
          </p:nvPr>
        </p:nvGraphicFramePr>
        <p:xfrm>
          <a:off x="539552" y="404664"/>
          <a:ext cx="828092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6829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423399"/>
              </p:ext>
            </p:extLst>
          </p:nvPr>
        </p:nvGraphicFramePr>
        <p:xfrm>
          <a:off x="395536" y="260648"/>
          <a:ext cx="842493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224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462466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5404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739890"/>
              </p:ext>
            </p:extLst>
          </p:nvPr>
        </p:nvGraphicFramePr>
        <p:xfrm>
          <a:off x="395536" y="332656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808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577091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5942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150554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21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958788"/>
              </p:ext>
            </p:extLst>
          </p:nvPr>
        </p:nvGraphicFramePr>
        <p:xfrm>
          <a:off x="467544" y="404664"/>
          <a:ext cx="8208911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650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286959"/>
              </p:ext>
            </p:extLst>
          </p:nvPr>
        </p:nvGraphicFramePr>
        <p:xfrm>
          <a:off x="251520" y="260648"/>
          <a:ext cx="8712968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980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242945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8800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107946"/>
              </p:ext>
            </p:extLst>
          </p:nvPr>
        </p:nvGraphicFramePr>
        <p:xfrm>
          <a:off x="251520" y="332656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4795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927524"/>
              </p:ext>
            </p:extLst>
          </p:nvPr>
        </p:nvGraphicFramePr>
        <p:xfrm>
          <a:off x="251520" y="188640"/>
          <a:ext cx="864096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7831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877014"/>
              </p:ext>
            </p:extLst>
          </p:nvPr>
        </p:nvGraphicFramePr>
        <p:xfrm>
          <a:off x="179512" y="332656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919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991541"/>
              </p:ext>
            </p:extLst>
          </p:nvPr>
        </p:nvGraphicFramePr>
        <p:xfrm>
          <a:off x="323528" y="332656"/>
          <a:ext cx="856895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736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693266"/>
              </p:ext>
            </p:extLst>
          </p:nvPr>
        </p:nvGraphicFramePr>
        <p:xfrm>
          <a:off x="179512" y="260648"/>
          <a:ext cx="8712967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214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552069"/>
              </p:ext>
            </p:extLst>
          </p:nvPr>
        </p:nvGraphicFramePr>
        <p:xfrm>
          <a:off x="323528" y="404664"/>
          <a:ext cx="856895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826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347567"/>
              </p:ext>
            </p:extLst>
          </p:nvPr>
        </p:nvGraphicFramePr>
        <p:xfrm>
          <a:off x="467544" y="548680"/>
          <a:ext cx="842493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12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506757"/>
              </p:ext>
            </p:extLst>
          </p:nvPr>
        </p:nvGraphicFramePr>
        <p:xfrm>
          <a:off x="323528" y="332656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417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524108"/>
              </p:ext>
            </p:extLst>
          </p:nvPr>
        </p:nvGraphicFramePr>
        <p:xfrm>
          <a:off x="251520" y="404664"/>
          <a:ext cx="8640960" cy="626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228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609580"/>
              </p:ext>
            </p:extLst>
          </p:nvPr>
        </p:nvGraphicFramePr>
        <p:xfrm>
          <a:off x="467544" y="476672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884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857757"/>
              </p:ext>
            </p:extLst>
          </p:nvPr>
        </p:nvGraphicFramePr>
        <p:xfrm>
          <a:off x="323528" y="260648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359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50671"/>
              </p:ext>
            </p:extLst>
          </p:nvPr>
        </p:nvGraphicFramePr>
        <p:xfrm>
          <a:off x="323528" y="332656"/>
          <a:ext cx="856895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12385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70</Words>
  <Application>Microsoft Office PowerPoint</Application>
  <PresentationFormat>Экран (4:3)</PresentationFormat>
  <Paragraphs>33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Підсумок успішності І семестр</dc:title>
  <dc:creator>ПК</dc:creator>
  <cp:lastModifiedBy>ПК</cp:lastModifiedBy>
  <cp:revision>24</cp:revision>
  <dcterms:created xsi:type="dcterms:W3CDTF">2022-01-08T18:20:54Z</dcterms:created>
  <dcterms:modified xsi:type="dcterms:W3CDTF">2022-01-08T19:25:50Z</dcterms:modified>
</cp:coreProperties>
</file>