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91;&#1089;&#1087;&#1110;&#1096;&#1085;&#1110;&#1089;&#1090;&#1100;%20&#1030;%20&#1089;&#1077;&#1084;&#1077;&#1089;&#1090;&#1088;%20202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91;&#1089;&#1087;&#1110;&#1096;&#1085;&#1110;&#1089;&#1090;&#1100;%20&#1030;%20&#1089;&#1077;&#1084;&#1077;&#1089;&#1090;&#1088;%20202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91;&#1089;&#1087;&#1110;&#1096;&#1085;&#1110;&#1089;&#1090;&#1100;%20&#1030;%20&#1089;&#1077;&#1084;&#1077;&#1089;&#1090;&#1088;%20202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91;&#1089;&#1087;&#1110;&#1096;&#1085;&#1110;&#1089;&#1090;&#1100;%20&#1030;%20&#1089;&#1077;&#1084;&#1077;&#1089;&#1090;&#1088;%20202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91;&#1089;&#1087;&#1110;&#1096;&#1085;&#1110;&#1089;&#1090;&#1100;%20&#1030;%20&#1089;&#1077;&#1084;&#1077;&#1089;&#1090;&#1088;%202020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91;&#1089;&#1087;&#1110;&#1096;&#1085;&#1110;&#1089;&#1090;&#1100;%20&#1030;%20&#1089;&#1077;&#1084;&#1077;&#1089;&#1090;&#1088;%202020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91;&#1089;&#1087;&#1110;&#1096;&#1085;&#1110;&#1089;&#1090;&#1100;%20&#1030;%20&#1089;&#1077;&#1084;&#1077;&#1089;&#1090;&#1088;%202020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91;&#1089;&#1087;&#1110;&#1096;&#1085;&#1110;&#1089;&#1090;&#1100;%20&#1030;%20&#1089;&#1077;&#1084;&#1077;&#1089;&#1090;&#1088;%20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91;&#1089;&#1087;&#1110;&#1096;&#1085;&#1110;&#1089;&#1090;&#1100;%20&#1030;%20&#1089;&#1077;&#1084;&#1077;&#1089;&#1090;&#1088;%2020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91;&#1089;&#1087;&#1110;&#1096;&#1085;&#1110;&#1089;&#1090;&#1100;%20&#1030;%20&#1089;&#1077;&#1084;&#1077;&#1089;&#1090;&#1088;%2020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91;&#1089;&#1087;&#1110;&#1096;&#1085;&#1110;&#1089;&#1090;&#1100;%20&#1030;%20&#1089;&#1077;&#1084;&#1077;&#1089;&#1090;&#1088;%2020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91;&#1089;&#1087;&#1110;&#1096;&#1085;&#1110;&#1089;&#1090;&#1100;%20&#1030;%20&#1089;&#1077;&#1084;&#1077;&#1089;&#1090;&#1088;%2020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91;&#1089;&#1087;&#1110;&#1096;&#1085;&#1110;&#1089;&#1090;&#1100;%20&#1030;%20&#1089;&#1077;&#1084;&#1077;&#1089;&#1090;&#1088;%20202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91;&#1089;&#1087;&#1110;&#1096;&#1085;&#1110;&#1089;&#1090;&#1100;%20&#1030;%20&#1089;&#1077;&#1084;&#1077;&#1089;&#1090;&#1088;%20202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91;&#1089;&#1087;&#1110;&#1096;&#1085;&#1110;&#1089;&#1090;&#1100;%20&#1030;%20&#1089;&#1077;&#1084;&#1077;&#1089;&#1090;&#1088;%20202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91;&#1089;&#1087;&#1110;&#1096;&#1085;&#1110;&#1089;&#1090;&#1100;%20&#1030;%20&#1089;&#1077;&#1084;&#1077;&#1089;&#1090;&#1088;%2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3600" dirty="0" smtClean="0"/>
              <a:t>РЕЙТИНГ</a:t>
            </a:r>
            <a:r>
              <a:rPr lang="uk-UA" sz="3600" baseline="0" dirty="0" smtClean="0"/>
              <a:t> УСПІШНОСТІ </a:t>
            </a:r>
          </a:p>
          <a:p>
            <a:pPr>
              <a:defRPr/>
            </a:pPr>
            <a:r>
              <a:rPr lang="uk-UA" sz="3600" baseline="0" dirty="0" smtClean="0"/>
              <a:t>2020-2021</a:t>
            </a:r>
            <a:endParaRPr lang="ru-RU" sz="36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Лист1!$A$3:$A$21</c:f>
              <c:strCache>
                <c:ptCount val="19"/>
                <c:pt idx="0">
                  <c:v>5-А</c:v>
                </c:pt>
                <c:pt idx="1">
                  <c:v>6-А</c:v>
                </c:pt>
                <c:pt idx="2">
                  <c:v>11-М</c:v>
                </c:pt>
                <c:pt idx="3">
                  <c:v>6-В</c:v>
                </c:pt>
                <c:pt idx="4">
                  <c:v>10-М</c:v>
                </c:pt>
                <c:pt idx="5">
                  <c:v>9-В</c:v>
                </c:pt>
                <c:pt idx="6">
                  <c:v>8-М</c:v>
                </c:pt>
                <c:pt idx="7">
                  <c:v>5-В</c:v>
                </c:pt>
                <c:pt idx="8">
                  <c:v>5-Б</c:v>
                </c:pt>
                <c:pt idx="9">
                  <c:v>6-Б</c:v>
                </c:pt>
                <c:pt idx="10">
                  <c:v>7-А</c:v>
                </c:pt>
                <c:pt idx="11">
                  <c:v>7-Б</c:v>
                </c:pt>
                <c:pt idx="12">
                  <c:v>8-В</c:v>
                </c:pt>
                <c:pt idx="13">
                  <c:v>11-А</c:v>
                </c:pt>
                <c:pt idx="14">
                  <c:v>9-М</c:v>
                </c:pt>
                <c:pt idx="15">
                  <c:v>10-А</c:v>
                </c:pt>
                <c:pt idx="16">
                  <c:v>9-А</c:v>
                </c:pt>
                <c:pt idx="17">
                  <c:v>8-Б</c:v>
                </c:pt>
                <c:pt idx="18">
                  <c:v>середній бал</c:v>
                </c:pt>
              </c:strCache>
            </c:strRef>
          </c:cat>
          <c:val>
            <c:numRef>
              <c:f>Лист1!$B$3:$B$21</c:f>
              <c:numCache>
                <c:formatCode>General</c:formatCode>
                <c:ptCount val="19"/>
                <c:pt idx="0">
                  <c:v>9.3000000000000007</c:v>
                </c:pt>
                <c:pt idx="1">
                  <c:v>8.6</c:v>
                </c:pt>
                <c:pt idx="2">
                  <c:v>8.4</c:v>
                </c:pt>
                <c:pt idx="3">
                  <c:v>8.3000000000000007</c:v>
                </c:pt>
                <c:pt idx="4">
                  <c:v>8.1999999999999993</c:v>
                </c:pt>
                <c:pt idx="5">
                  <c:v>8.1</c:v>
                </c:pt>
                <c:pt idx="6">
                  <c:v>8</c:v>
                </c:pt>
                <c:pt idx="7">
                  <c:v>7.9</c:v>
                </c:pt>
                <c:pt idx="8">
                  <c:v>7.7</c:v>
                </c:pt>
                <c:pt idx="9">
                  <c:v>7.7</c:v>
                </c:pt>
                <c:pt idx="10">
                  <c:v>7.7</c:v>
                </c:pt>
                <c:pt idx="11">
                  <c:v>7.5</c:v>
                </c:pt>
                <c:pt idx="12">
                  <c:v>7.4</c:v>
                </c:pt>
                <c:pt idx="13">
                  <c:v>7.4</c:v>
                </c:pt>
                <c:pt idx="14">
                  <c:v>7.4</c:v>
                </c:pt>
                <c:pt idx="15">
                  <c:v>7.2</c:v>
                </c:pt>
                <c:pt idx="16">
                  <c:v>7.1</c:v>
                </c:pt>
                <c:pt idx="17">
                  <c:v>6.1</c:v>
                </c:pt>
                <c:pt idx="18" formatCode="0.0">
                  <c:v>7.7777777777777795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0523776"/>
        <c:axId val="120563584"/>
        <c:axId val="0"/>
      </c:bar3DChart>
      <c:catAx>
        <c:axId val="1205237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300" b="1"/>
            </a:pPr>
            <a:endParaRPr lang="ru-RU"/>
          </a:p>
        </c:txPr>
        <c:crossAx val="120563584"/>
        <c:crosses val="autoZero"/>
        <c:auto val="1"/>
        <c:lblAlgn val="ctr"/>
        <c:lblOffset val="100"/>
        <c:noMultiLvlLbl val="0"/>
      </c:catAx>
      <c:valAx>
        <c:axId val="1205635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0523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Лист10!$A$6:$A$21</c:f>
              <c:strCache>
                <c:ptCount val="16"/>
                <c:pt idx="0">
                  <c:v>11-А</c:v>
                </c:pt>
                <c:pt idx="1">
                  <c:v>11-М</c:v>
                </c:pt>
                <c:pt idx="2">
                  <c:v>6-В</c:v>
                </c:pt>
                <c:pt idx="3">
                  <c:v>6-Б</c:v>
                </c:pt>
                <c:pt idx="4">
                  <c:v>8-М</c:v>
                </c:pt>
                <c:pt idx="5">
                  <c:v>6-А</c:v>
                </c:pt>
                <c:pt idx="6">
                  <c:v>10-М</c:v>
                </c:pt>
                <c:pt idx="7">
                  <c:v>9-М</c:v>
                </c:pt>
                <c:pt idx="8">
                  <c:v>7-А</c:v>
                </c:pt>
                <c:pt idx="9">
                  <c:v>9-В</c:v>
                </c:pt>
                <c:pt idx="10">
                  <c:v>7-Б</c:v>
                </c:pt>
                <c:pt idx="11">
                  <c:v>8-В</c:v>
                </c:pt>
                <c:pt idx="12">
                  <c:v>9-А</c:v>
                </c:pt>
                <c:pt idx="13">
                  <c:v>10-А</c:v>
                </c:pt>
                <c:pt idx="14">
                  <c:v>8-Б</c:v>
                </c:pt>
                <c:pt idx="15">
                  <c:v>середній бал</c:v>
                </c:pt>
              </c:strCache>
            </c:strRef>
          </c:cat>
          <c:val>
            <c:numRef>
              <c:f>Лист10!$B$6:$B$21</c:f>
              <c:numCache>
                <c:formatCode>General</c:formatCode>
                <c:ptCount val="16"/>
                <c:pt idx="0">
                  <c:v>9.1999999999999993</c:v>
                </c:pt>
                <c:pt idx="1">
                  <c:v>9.1</c:v>
                </c:pt>
                <c:pt idx="2">
                  <c:v>8.1</c:v>
                </c:pt>
                <c:pt idx="3">
                  <c:v>8</c:v>
                </c:pt>
                <c:pt idx="4">
                  <c:v>7.8</c:v>
                </c:pt>
                <c:pt idx="5">
                  <c:v>7</c:v>
                </c:pt>
                <c:pt idx="6">
                  <c:v>6.7</c:v>
                </c:pt>
                <c:pt idx="7">
                  <c:v>6.6</c:v>
                </c:pt>
                <c:pt idx="8">
                  <c:v>6.5</c:v>
                </c:pt>
                <c:pt idx="9">
                  <c:v>6.5</c:v>
                </c:pt>
                <c:pt idx="10">
                  <c:v>6.2</c:v>
                </c:pt>
                <c:pt idx="11">
                  <c:v>6.1</c:v>
                </c:pt>
                <c:pt idx="12">
                  <c:v>5.7</c:v>
                </c:pt>
                <c:pt idx="13">
                  <c:v>5.6</c:v>
                </c:pt>
                <c:pt idx="14">
                  <c:v>4.8</c:v>
                </c:pt>
                <c:pt idx="15" formatCode="0.0">
                  <c:v>6.9266666666666659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3458304"/>
        <c:axId val="123460992"/>
        <c:axId val="0"/>
      </c:bar3DChart>
      <c:catAx>
        <c:axId val="1234583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3460992"/>
        <c:crosses val="autoZero"/>
        <c:auto val="1"/>
        <c:lblAlgn val="ctr"/>
        <c:lblOffset val="100"/>
        <c:noMultiLvlLbl val="0"/>
      </c:catAx>
      <c:valAx>
        <c:axId val="123460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3458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ЗАРУБІЖНА</a:t>
            </a:r>
            <a:r>
              <a:rPr lang="uk-UA" sz="32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ЛІТЕРАТУРА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Лист11!$A$3:$A$21</c:f>
              <c:strCache>
                <c:ptCount val="19"/>
                <c:pt idx="0">
                  <c:v>6-А</c:v>
                </c:pt>
                <c:pt idx="1">
                  <c:v>5-А</c:v>
                </c:pt>
                <c:pt idx="2">
                  <c:v>6-В</c:v>
                </c:pt>
                <c:pt idx="3">
                  <c:v>9-В</c:v>
                </c:pt>
                <c:pt idx="4">
                  <c:v>11-М</c:v>
                </c:pt>
                <c:pt idx="5">
                  <c:v>10-А</c:v>
                </c:pt>
                <c:pt idx="6">
                  <c:v>11-А</c:v>
                </c:pt>
                <c:pt idx="7">
                  <c:v> 6-Б</c:v>
                </c:pt>
                <c:pt idx="8">
                  <c:v>8-М</c:v>
                </c:pt>
                <c:pt idx="9">
                  <c:v>7-Б</c:v>
                </c:pt>
                <c:pt idx="10">
                  <c:v>5-Б</c:v>
                </c:pt>
                <c:pt idx="11">
                  <c:v>7-А</c:v>
                </c:pt>
                <c:pt idx="12">
                  <c:v>10-М</c:v>
                </c:pt>
                <c:pt idx="13">
                  <c:v>5-В</c:v>
                </c:pt>
                <c:pt idx="14">
                  <c:v>8-В</c:v>
                </c:pt>
                <c:pt idx="15">
                  <c:v>9-М</c:v>
                </c:pt>
                <c:pt idx="16">
                  <c:v>9-А</c:v>
                </c:pt>
                <c:pt idx="17">
                  <c:v>8-Б</c:v>
                </c:pt>
                <c:pt idx="18">
                  <c:v>середній бал</c:v>
                </c:pt>
              </c:strCache>
            </c:strRef>
          </c:cat>
          <c:val>
            <c:numRef>
              <c:f>Лист11!$B$3:$B$21</c:f>
              <c:numCache>
                <c:formatCode>General</c:formatCode>
                <c:ptCount val="19"/>
                <c:pt idx="0">
                  <c:v>9.5</c:v>
                </c:pt>
                <c:pt idx="1">
                  <c:v>9.3000000000000007</c:v>
                </c:pt>
                <c:pt idx="2">
                  <c:v>9.3000000000000007</c:v>
                </c:pt>
                <c:pt idx="3">
                  <c:v>9.1</c:v>
                </c:pt>
                <c:pt idx="4">
                  <c:v>8.9</c:v>
                </c:pt>
                <c:pt idx="5">
                  <c:v>8.6</c:v>
                </c:pt>
                <c:pt idx="6">
                  <c:v>8.6</c:v>
                </c:pt>
                <c:pt idx="7">
                  <c:v>8.5</c:v>
                </c:pt>
                <c:pt idx="8">
                  <c:v>8.4</c:v>
                </c:pt>
                <c:pt idx="9">
                  <c:v>8.3000000000000007</c:v>
                </c:pt>
                <c:pt idx="10">
                  <c:v>8.1999999999999993</c:v>
                </c:pt>
                <c:pt idx="11">
                  <c:v>8.1999999999999993</c:v>
                </c:pt>
                <c:pt idx="12">
                  <c:v>8.1999999999999993</c:v>
                </c:pt>
                <c:pt idx="13">
                  <c:v>8.1</c:v>
                </c:pt>
                <c:pt idx="14">
                  <c:v>7.6</c:v>
                </c:pt>
                <c:pt idx="15">
                  <c:v>7.4</c:v>
                </c:pt>
                <c:pt idx="16">
                  <c:v>7</c:v>
                </c:pt>
                <c:pt idx="17">
                  <c:v>6.5</c:v>
                </c:pt>
                <c:pt idx="18" formatCode="0.0">
                  <c:v>8.3166666666666682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3489280"/>
        <c:axId val="123508608"/>
        <c:axId val="0"/>
      </c:bar3DChart>
      <c:catAx>
        <c:axId val="1234892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3508608"/>
        <c:crosses val="autoZero"/>
        <c:auto val="1"/>
        <c:lblAlgn val="ctr"/>
        <c:lblOffset val="100"/>
        <c:noMultiLvlLbl val="0"/>
      </c:catAx>
      <c:valAx>
        <c:axId val="1235086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3489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Лист12!$A$3:$A$21</c:f>
              <c:strCache>
                <c:ptCount val="19"/>
                <c:pt idx="0">
                  <c:v>6-А</c:v>
                </c:pt>
                <c:pt idx="1">
                  <c:v>8-М</c:v>
                </c:pt>
                <c:pt idx="2">
                  <c:v>11-М</c:v>
                </c:pt>
                <c:pt idx="3">
                  <c:v>9-В</c:v>
                </c:pt>
                <c:pt idx="4">
                  <c:v>7-А</c:v>
                </c:pt>
                <c:pt idx="5">
                  <c:v>5-А</c:v>
                </c:pt>
                <c:pt idx="6">
                  <c:v>11-А</c:v>
                </c:pt>
                <c:pt idx="7">
                  <c:v>8-Б</c:v>
                </c:pt>
                <c:pt idx="8">
                  <c:v>9-М</c:v>
                </c:pt>
                <c:pt idx="9">
                  <c:v>10-М</c:v>
                </c:pt>
                <c:pt idx="10">
                  <c:v>6-В</c:v>
                </c:pt>
                <c:pt idx="11">
                  <c:v>8-В</c:v>
                </c:pt>
                <c:pt idx="12">
                  <c:v>9-А</c:v>
                </c:pt>
                <c:pt idx="13">
                  <c:v> 6-Б</c:v>
                </c:pt>
                <c:pt idx="14">
                  <c:v>7-Б</c:v>
                </c:pt>
                <c:pt idx="15">
                  <c:v>5-В</c:v>
                </c:pt>
                <c:pt idx="16">
                  <c:v>10-А</c:v>
                </c:pt>
                <c:pt idx="17">
                  <c:v>5-Б</c:v>
                </c:pt>
                <c:pt idx="18">
                  <c:v>середній бал</c:v>
                </c:pt>
              </c:strCache>
            </c:strRef>
          </c:cat>
          <c:val>
            <c:numRef>
              <c:f>Лист12!$B$3:$B$21</c:f>
              <c:numCache>
                <c:formatCode>General</c:formatCode>
                <c:ptCount val="19"/>
                <c:pt idx="0">
                  <c:v>10.199999999999999</c:v>
                </c:pt>
                <c:pt idx="1">
                  <c:v>10</c:v>
                </c:pt>
                <c:pt idx="2">
                  <c:v>10</c:v>
                </c:pt>
                <c:pt idx="3">
                  <c:v>9.5</c:v>
                </c:pt>
                <c:pt idx="4">
                  <c:v>9.3000000000000007</c:v>
                </c:pt>
                <c:pt idx="5">
                  <c:v>9.1999999999999993</c:v>
                </c:pt>
                <c:pt idx="6">
                  <c:v>9.1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  <c:pt idx="10">
                  <c:v>8.8000000000000007</c:v>
                </c:pt>
                <c:pt idx="11">
                  <c:v>8.8000000000000007</c:v>
                </c:pt>
                <c:pt idx="12">
                  <c:v>8.8000000000000007</c:v>
                </c:pt>
                <c:pt idx="13">
                  <c:v>8.5</c:v>
                </c:pt>
                <c:pt idx="14">
                  <c:v>8.4</c:v>
                </c:pt>
                <c:pt idx="15">
                  <c:v>7.6</c:v>
                </c:pt>
                <c:pt idx="16">
                  <c:v>7.6</c:v>
                </c:pt>
                <c:pt idx="17">
                  <c:v>7.4</c:v>
                </c:pt>
                <c:pt idx="18">
                  <c:v>8.8999999999999986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3513472"/>
        <c:axId val="123535744"/>
        <c:axId val="0"/>
      </c:bar3DChart>
      <c:catAx>
        <c:axId val="1235134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3535744"/>
        <c:crosses val="autoZero"/>
        <c:auto val="1"/>
        <c:lblAlgn val="ctr"/>
        <c:lblOffset val="100"/>
        <c:noMultiLvlLbl val="0"/>
      </c:catAx>
      <c:valAx>
        <c:axId val="1235357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3513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Лист13!$A$3:$A$21</c:f>
              <c:strCache>
                <c:ptCount val="19"/>
                <c:pt idx="0">
                  <c:v>5-А</c:v>
                </c:pt>
                <c:pt idx="1">
                  <c:v>10-М</c:v>
                </c:pt>
                <c:pt idx="2">
                  <c:v>10-А</c:v>
                </c:pt>
                <c:pt idx="3">
                  <c:v>11-М</c:v>
                </c:pt>
                <c:pt idx="4">
                  <c:v>8-М</c:v>
                </c:pt>
                <c:pt idx="5">
                  <c:v>9-В</c:v>
                </c:pt>
                <c:pt idx="6">
                  <c:v>11-А</c:v>
                </c:pt>
                <c:pt idx="7">
                  <c:v>5-В</c:v>
                </c:pt>
                <c:pt idx="8">
                  <c:v>9-М</c:v>
                </c:pt>
                <c:pt idx="9">
                  <c:v>6-В</c:v>
                </c:pt>
                <c:pt idx="10">
                  <c:v>8-В</c:v>
                </c:pt>
                <c:pt idx="11">
                  <c:v>6-А</c:v>
                </c:pt>
                <c:pt idx="12">
                  <c:v>5-Б</c:v>
                </c:pt>
                <c:pt idx="13">
                  <c:v>7-А</c:v>
                </c:pt>
                <c:pt idx="14">
                  <c:v>8-Б</c:v>
                </c:pt>
                <c:pt idx="15">
                  <c:v>9-А</c:v>
                </c:pt>
                <c:pt idx="16">
                  <c:v>6-Б</c:v>
                </c:pt>
                <c:pt idx="17">
                  <c:v>7-Б</c:v>
                </c:pt>
                <c:pt idx="18">
                  <c:v>середній бал</c:v>
                </c:pt>
              </c:strCache>
            </c:strRef>
          </c:cat>
          <c:val>
            <c:numRef>
              <c:f>Лист13!$B$3:$B$21</c:f>
              <c:numCache>
                <c:formatCode>General</c:formatCode>
                <c:ptCount val="19"/>
                <c:pt idx="0">
                  <c:v>11</c:v>
                </c:pt>
                <c:pt idx="1">
                  <c:v>10.7</c:v>
                </c:pt>
                <c:pt idx="2">
                  <c:v>10.3</c:v>
                </c:pt>
                <c:pt idx="3">
                  <c:v>10</c:v>
                </c:pt>
                <c:pt idx="4">
                  <c:v>9.9</c:v>
                </c:pt>
                <c:pt idx="5">
                  <c:v>9.8000000000000007</c:v>
                </c:pt>
                <c:pt idx="6">
                  <c:v>9.6999999999999993</c:v>
                </c:pt>
                <c:pt idx="7">
                  <c:v>9.5</c:v>
                </c:pt>
                <c:pt idx="8">
                  <c:v>9.5</c:v>
                </c:pt>
                <c:pt idx="9">
                  <c:v>9.4</c:v>
                </c:pt>
                <c:pt idx="10">
                  <c:v>9.4</c:v>
                </c:pt>
                <c:pt idx="11">
                  <c:v>9.1999999999999993</c:v>
                </c:pt>
                <c:pt idx="12">
                  <c:v>8.6</c:v>
                </c:pt>
                <c:pt idx="13">
                  <c:v>8.4</c:v>
                </c:pt>
                <c:pt idx="14">
                  <c:v>7.9</c:v>
                </c:pt>
                <c:pt idx="15">
                  <c:v>7.9</c:v>
                </c:pt>
                <c:pt idx="16">
                  <c:v>7.6</c:v>
                </c:pt>
                <c:pt idx="17">
                  <c:v>6.3</c:v>
                </c:pt>
                <c:pt idx="18" formatCode="0.0">
                  <c:v>9.1722222222222243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23584512"/>
        <c:axId val="123587200"/>
        <c:axId val="0"/>
      </c:bar3DChart>
      <c:catAx>
        <c:axId val="1235845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23587200"/>
        <c:crosses val="autoZero"/>
        <c:auto val="1"/>
        <c:lblAlgn val="ctr"/>
        <c:lblOffset val="100"/>
        <c:noMultiLvlLbl val="0"/>
      </c:catAx>
      <c:valAx>
        <c:axId val="1235872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3584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</a:t>
            </a:r>
            <a:r>
              <a:rPr lang="ru-RU" sz="32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Лист14!$A$3:$A$21</c:f>
              <c:strCache>
                <c:ptCount val="19"/>
                <c:pt idx="0">
                  <c:v>5-А</c:v>
                </c:pt>
                <c:pt idx="1">
                  <c:v>5-В</c:v>
                </c:pt>
                <c:pt idx="2">
                  <c:v>9-В</c:v>
                </c:pt>
                <c:pt idx="3">
                  <c:v>6-В</c:v>
                </c:pt>
                <c:pt idx="4">
                  <c:v>7-Б</c:v>
                </c:pt>
                <c:pt idx="5">
                  <c:v>7-А</c:v>
                </c:pt>
                <c:pt idx="6">
                  <c:v>6-А</c:v>
                </c:pt>
                <c:pt idx="7">
                  <c:v>8-М</c:v>
                </c:pt>
                <c:pt idx="8">
                  <c:v>10-М</c:v>
                </c:pt>
                <c:pt idx="9">
                  <c:v>6-Б</c:v>
                </c:pt>
                <c:pt idx="10">
                  <c:v>8-В</c:v>
                </c:pt>
                <c:pt idx="11">
                  <c:v>5-Б</c:v>
                </c:pt>
                <c:pt idx="12">
                  <c:v>9-А</c:v>
                </c:pt>
                <c:pt idx="13">
                  <c:v>9-М</c:v>
                </c:pt>
                <c:pt idx="14">
                  <c:v>11-А</c:v>
                </c:pt>
                <c:pt idx="15">
                  <c:v>10-А</c:v>
                </c:pt>
                <c:pt idx="16">
                  <c:v>8-Б</c:v>
                </c:pt>
                <c:pt idx="17">
                  <c:v>11-М</c:v>
                </c:pt>
                <c:pt idx="18">
                  <c:v>середній бал</c:v>
                </c:pt>
              </c:strCache>
            </c:strRef>
          </c:cat>
          <c:val>
            <c:numRef>
              <c:f>Лист14!$B$3:$B$21</c:f>
              <c:numCache>
                <c:formatCode>General</c:formatCode>
                <c:ptCount val="19"/>
                <c:pt idx="0">
                  <c:v>12</c:v>
                </c:pt>
                <c:pt idx="1">
                  <c:v>11.2</c:v>
                </c:pt>
                <c:pt idx="2">
                  <c:v>11</c:v>
                </c:pt>
                <c:pt idx="3">
                  <c:v>10.9</c:v>
                </c:pt>
                <c:pt idx="4">
                  <c:v>10.9</c:v>
                </c:pt>
                <c:pt idx="5">
                  <c:v>10.4</c:v>
                </c:pt>
                <c:pt idx="6">
                  <c:v>10.3</c:v>
                </c:pt>
                <c:pt idx="7">
                  <c:v>10.3</c:v>
                </c:pt>
                <c:pt idx="8">
                  <c:v>10</c:v>
                </c:pt>
                <c:pt idx="9">
                  <c:v>9.9</c:v>
                </c:pt>
                <c:pt idx="10">
                  <c:v>9.6</c:v>
                </c:pt>
                <c:pt idx="11">
                  <c:v>9.4</c:v>
                </c:pt>
                <c:pt idx="12">
                  <c:v>9</c:v>
                </c:pt>
                <c:pt idx="13">
                  <c:v>9</c:v>
                </c:pt>
                <c:pt idx="14">
                  <c:v>8.8000000000000007</c:v>
                </c:pt>
                <c:pt idx="15">
                  <c:v>8.6</c:v>
                </c:pt>
                <c:pt idx="16">
                  <c:v>8.5</c:v>
                </c:pt>
                <c:pt idx="17">
                  <c:v>8.1999999999999993</c:v>
                </c:pt>
                <c:pt idx="18" formatCode="0.0">
                  <c:v>9.8888888888888893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23599104"/>
        <c:axId val="123606144"/>
        <c:axId val="0"/>
      </c:bar3DChart>
      <c:catAx>
        <c:axId val="1235991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3606144"/>
        <c:crosses val="autoZero"/>
        <c:auto val="1"/>
        <c:lblAlgn val="ctr"/>
        <c:lblOffset val="100"/>
        <c:noMultiLvlLbl val="0"/>
      </c:catAx>
      <c:valAx>
        <c:axId val="1236061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3599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32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ЗДОРОВ</a:t>
            </a:r>
            <a:r>
              <a:rPr lang="en-US" sz="32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ru-RU" sz="32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Лист15!$A$4:$A$18</c:f>
              <c:strCache>
                <c:ptCount val="15"/>
                <c:pt idx="0">
                  <c:v>9-В</c:v>
                </c:pt>
                <c:pt idx="1">
                  <c:v>5-Б</c:v>
                </c:pt>
                <c:pt idx="2">
                  <c:v>5-А</c:v>
                </c:pt>
                <c:pt idx="3">
                  <c:v>5-В</c:v>
                </c:pt>
                <c:pt idx="4">
                  <c:v>9-М</c:v>
                </c:pt>
                <c:pt idx="5">
                  <c:v>6-А</c:v>
                </c:pt>
                <c:pt idx="6">
                  <c:v>8-М</c:v>
                </c:pt>
                <c:pt idx="7">
                  <c:v>6-В</c:v>
                </c:pt>
                <c:pt idx="8">
                  <c:v>7-А</c:v>
                </c:pt>
                <c:pt idx="9">
                  <c:v>8-В</c:v>
                </c:pt>
                <c:pt idx="10">
                  <c:v>7-Б</c:v>
                </c:pt>
                <c:pt idx="11">
                  <c:v>9-А</c:v>
                </c:pt>
                <c:pt idx="12">
                  <c:v>6-Б</c:v>
                </c:pt>
                <c:pt idx="13">
                  <c:v>8-Б</c:v>
                </c:pt>
                <c:pt idx="14">
                  <c:v>середній бал</c:v>
                </c:pt>
              </c:strCache>
            </c:strRef>
          </c:cat>
          <c:val>
            <c:numRef>
              <c:f>Лист15!$B$4:$B$18</c:f>
              <c:numCache>
                <c:formatCode>General</c:formatCode>
                <c:ptCount val="15"/>
                <c:pt idx="0">
                  <c:v>11</c:v>
                </c:pt>
                <c:pt idx="1">
                  <c:v>10.3</c:v>
                </c:pt>
                <c:pt idx="2">
                  <c:v>10</c:v>
                </c:pt>
                <c:pt idx="3">
                  <c:v>9.6999999999999993</c:v>
                </c:pt>
                <c:pt idx="4">
                  <c:v>9.6</c:v>
                </c:pt>
                <c:pt idx="5">
                  <c:v>9.5</c:v>
                </c:pt>
                <c:pt idx="6">
                  <c:v>9.3000000000000007</c:v>
                </c:pt>
                <c:pt idx="7">
                  <c:v>9.1999999999999993</c:v>
                </c:pt>
                <c:pt idx="8">
                  <c:v>8.9</c:v>
                </c:pt>
                <c:pt idx="9">
                  <c:v>8.9</c:v>
                </c:pt>
                <c:pt idx="10">
                  <c:v>8.8000000000000007</c:v>
                </c:pt>
                <c:pt idx="11">
                  <c:v>8.6</c:v>
                </c:pt>
                <c:pt idx="12">
                  <c:v>8.1</c:v>
                </c:pt>
                <c:pt idx="13">
                  <c:v>7.7</c:v>
                </c:pt>
                <c:pt idx="14" formatCode="0.0">
                  <c:v>9.2571428571428562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1568640"/>
        <c:axId val="53420032"/>
        <c:axId val="0"/>
      </c:bar3DChart>
      <c:catAx>
        <c:axId val="515686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3420032"/>
        <c:crosses val="autoZero"/>
        <c:auto val="1"/>
        <c:lblAlgn val="ctr"/>
        <c:lblOffset val="100"/>
        <c:noMultiLvlLbl val="0"/>
      </c:catAx>
      <c:valAx>
        <c:axId val="53420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1568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Лист18!$A$3:$A$18</c:f>
              <c:strCache>
                <c:ptCount val="16"/>
                <c:pt idx="0">
                  <c:v>фізкультура</c:v>
                </c:pt>
                <c:pt idx="1">
                  <c:v>основи здоров'я</c:v>
                </c:pt>
                <c:pt idx="2">
                  <c:v>технології </c:v>
                </c:pt>
                <c:pt idx="3">
                  <c:v>інформатика</c:v>
                </c:pt>
                <c:pt idx="4">
                  <c:v>образотворче мистецтво</c:v>
                </c:pt>
                <c:pt idx="5">
                  <c:v>зарубіжна література</c:v>
                </c:pt>
                <c:pt idx="6">
                  <c:v>музичне мистецтво</c:v>
                </c:pt>
                <c:pt idx="7">
                  <c:v>українська література</c:v>
                </c:pt>
                <c:pt idx="8">
                  <c:v>історія України</c:v>
                </c:pt>
                <c:pt idx="9">
                  <c:v>українська мова</c:v>
                </c:pt>
                <c:pt idx="10">
                  <c:v>хімія</c:v>
                </c:pt>
                <c:pt idx="11">
                  <c:v>біологія</c:v>
                </c:pt>
                <c:pt idx="12">
                  <c:v>англійська мова</c:v>
                </c:pt>
                <c:pt idx="13">
                  <c:v>математика (алгебра)</c:v>
                </c:pt>
                <c:pt idx="14">
                  <c:v>географія</c:v>
                </c:pt>
                <c:pt idx="15">
                  <c:v>фізика</c:v>
                </c:pt>
              </c:strCache>
            </c:strRef>
          </c:cat>
          <c:val>
            <c:numRef>
              <c:f>Лист18!$B$3:$B$18</c:f>
              <c:numCache>
                <c:formatCode>General</c:formatCode>
                <c:ptCount val="16"/>
                <c:pt idx="0">
                  <c:v>9.9</c:v>
                </c:pt>
                <c:pt idx="1">
                  <c:v>9.3000000000000007</c:v>
                </c:pt>
                <c:pt idx="2">
                  <c:v>9.1999999999999993</c:v>
                </c:pt>
                <c:pt idx="3">
                  <c:v>8.9</c:v>
                </c:pt>
                <c:pt idx="4">
                  <c:v>8.4</c:v>
                </c:pt>
                <c:pt idx="5">
                  <c:v>8.3000000000000007</c:v>
                </c:pt>
                <c:pt idx="6" formatCode="0.0">
                  <c:v>8.1</c:v>
                </c:pt>
                <c:pt idx="7">
                  <c:v>7.7</c:v>
                </c:pt>
                <c:pt idx="8">
                  <c:v>7.6</c:v>
                </c:pt>
                <c:pt idx="9">
                  <c:v>7.1</c:v>
                </c:pt>
                <c:pt idx="10">
                  <c:v>7</c:v>
                </c:pt>
                <c:pt idx="11">
                  <c:v>6.9</c:v>
                </c:pt>
                <c:pt idx="12">
                  <c:v>6.8</c:v>
                </c:pt>
                <c:pt idx="13">
                  <c:v>6.5</c:v>
                </c:pt>
                <c:pt idx="14">
                  <c:v>6.5</c:v>
                </c:pt>
                <c:pt idx="15">
                  <c:v>5.7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5263616"/>
        <c:axId val="55265536"/>
        <c:axId val="0"/>
      </c:bar3DChart>
      <c:catAx>
        <c:axId val="552636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5265536"/>
        <c:crosses val="autoZero"/>
        <c:auto val="1"/>
        <c:lblAlgn val="ctr"/>
        <c:lblOffset val="100"/>
        <c:noMultiLvlLbl val="0"/>
      </c:catAx>
      <c:valAx>
        <c:axId val="552655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5263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uk-UA" sz="3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МОВА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Лист2!$A$3:$A$21</c:f>
              <c:strCache>
                <c:ptCount val="19"/>
                <c:pt idx="0">
                  <c:v>5-А</c:v>
                </c:pt>
                <c:pt idx="1">
                  <c:v>6-А</c:v>
                </c:pt>
                <c:pt idx="2">
                  <c:v>7-А</c:v>
                </c:pt>
                <c:pt idx="3">
                  <c:v>10-М</c:v>
                </c:pt>
                <c:pt idx="4">
                  <c:v>9-М</c:v>
                </c:pt>
                <c:pt idx="5">
                  <c:v>7-Б</c:v>
                </c:pt>
                <c:pt idx="6">
                  <c:v>8-М</c:v>
                </c:pt>
                <c:pt idx="7">
                  <c:v>9-В</c:v>
                </c:pt>
                <c:pt idx="8">
                  <c:v>5-В</c:v>
                </c:pt>
                <c:pt idx="9">
                  <c:v>11-М</c:v>
                </c:pt>
                <c:pt idx="10">
                  <c:v>10-А</c:v>
                </c:pt>
                <c:pt idx="11">
                  <c:v>11-А</c:v>
                </c:pt>
                <c:pt idx="12">
                  <c:v>6-В</c:v>
                </c:pt>
                <c:pt idx="13">
                  <c:v>8-В</c:v>
                </c:pt>
                <c:pt idx="14">
                  <c:v>9-А</c:v>
                </c:pt>
                <c:pt idx="15">
                  <c:v>5-Б</c:v>
                </c:pt>
                <c:pt idx="16">
                  <c:v>6-Б</c:v>
                </c:pt>
                <c:pt idx="17">
                  <c:v>8-Б</c:v>
                </c:pt>
                <c:pt idx="18">
                  <c:v>середній бал</c:v>
                </c:pt>
              </c:strCache>
            </c:strRef>
          </c:cat>
          <c:val>
            <c:numRef>
              <c:f>Лист2!$B$3:$B$21</c:f>
              <c:numCache>
                <c:formatCode>General</c:formatCode>
                <c:ptCount val="19"/>
                <c:pt idx="0">
                  <c:v>8.8000000000000007</c:v>
                </c:pt>
                <c:pt idx="1">
                  <c:v>7.9</c:v>
                </c:pt>
                <c:pt idx="2">
                  <c:v>7.7</c:v>
                </c:pt>
                <c:pt idx="3">
                  <c:v>7.5</c:v>
                </c:pt>
                <c:pt idx="4">
                  <c:v>7.5</c:v>
                </c:pt>
                <c:pt idx="5">
                  <c:v>7.3</c:v>
                </c:pt>
                <c:pt idx="6">
                  <c:v>7.3</c:v>
                </c:pt>
                <c:pt idx="7">
                  <c:v>7.2</c:v>
                </c:pt>
                <c:pt idx="8">
                  <c:v>7</c:v>
                </c:pt>
                <c:pt idx="9">
                  <c:v>7</c:v>
                </c:pt>
                <c:pt idx="10">
                  <c:v>6.9</c:v>
                </c:pt>
                <c:pt idx="11">
                  <c:v>6.9</c:v>
                </c:pt>
                <c:pt idx="12">
                  <c:v>6.8</c:v>
                </c:pt>
                <c:pt idx="13">
                  <c:v>6.6</c:v>
                </c:pt>
                <c:pt idx="14">
                  <c:v>6.6</c:v>
                </c:pt>
                <c:pt idx="15">
                  <c:v>6.5</c:v>
                </c:pt>
                <c:pt idx="16">
                  <c:v>6.1</c:v>
                </c:pt>
                <c:pt idx="17">
                  <c:v>5.9</c:v>
                </c:pt>
                <c:pt idx="18" formatCode="0.0">
                  <c:v>7.083333333333333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0583680"/>
        <c:axId val="122564992"/>
        <c:axId val="0"/>
      </c:bar3DChart>
      <c:catAx>
        <c:axId val="1205836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22564992"/>
        <c:crosses val="autoZero"/>
        <c:auto val="1"/>
        <c:lblAlgn val="ctr"/>
        <c:lblOffset val="100"/>
        <c:noMultiLvlLbl val="0"/>
      </c:catAx>
      <c:valAx>
        <c:axId val="122564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0583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3200" dirty="0" smtClean="0"/>
              <a:t>УКРАЇНСЬКА</a:t>
            </a:r>
            <a:r>
              <a:rPr lang="uk-UA" sz="3200" baseline="0" dirty="0" smtClean="0"/>
              <a:t> ЛІТЕРАТУРА</a:t>
            </a:r>
            <a:endParaRPr lang="ru-RU" sz="32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Лист3!$A$3:$A$21</c:f>
              <c:strCache>
                <c:ptCount val="19"/>
                <c:pt idx="0">
                  <c:v>5-А</c:v>
                </c:pt>
                <c:pt idx="1">
                  <c:v>7-А</c:v>
                </c:pt>
                <c:pt idx="2">
                  <c:v>9-В</c:v>
                </c:pt>
                <c:pt idx="3">
                  <c:v>10-М</c:v>
                </c:pt>
                <c:pt idx="4">
                  <c:v>7-Б</c:v>
                </c:pt>
                <c:pt idx="5">
                  <c:v>5-В</c:v>
                </c:pt>
                <c:pt idx="6">
                  <c:v>6-А</c:v>
                </c:pt>
                <c:pt idx="7">
                  <c:v>9-М</c:v>
                </c:pt>
                <c:pt idx="8">
                  <c:v>6-В</c:v>
                </c:pt>
                <c:pt idx="9">
                  <c:v>11-М</c:v>
                </c:pt>
                <c:pt idx="10">
                  <c:v>8-М</c:v>
                </c:pt>
                <c:pt idx="11">
                  <c:v>11-А</c:v>
                </c:pt>
                <c:pt idx="12">
                  <c:v>5-Б</c:v>
                </c:pt>
                <c:pt idx="13">
                  <c:v>9-А</c:v>
                </c:pt>
                <c:pt idx="14">
                  <c:v>10-А</c:v>
                </c:pt>
                <c:pt idx="15">
                  <c:v>8-В</c:v>
                </c:pt>
                <c:pt idx="16">
                  <c:v>  6-Б</c:v>
                </c:pt>
                <c:pt idx="17">
                  <c:v>8-Б</c:v>
                </c:pt>
                <c:pt idx="18">
                  <c:v>середній бал</c:v>
                </c:pt>
              </c:strCache>
            </c:strRef>
          </c:cat>
          <c:val>
            <c:numRef>
              <c:f>Лист3!$B$3:$B$21</c:f>
              <c:numCache>
                <c:formatCode>General</c:formatCode>
                <c:ptCount val="19"/>
                <c:pt idx="0">
                  <c:v>9.8000000000000007</c:v>
                </c:pt>
                <c:pt idx="1">
                  <c:v>8.6</c:v>
                </c:pt>
                <c:pt idx="2">
                  <c:v>8.4</c:v>
                </c:pt>
                <c:pt idx="3">
                  <c:v>8.4</c:v>
                </c:pt>
                <c:pt idx="4">
                  <c:v>8.1999999999999993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7.8</c:v>
                </c:pt>
                <c:pt idx="9">
                  <c:v>7.7</c:v>
                </c:pt>
                <c:pt idx="10">
                  <c:v>7.6</c:v>
                </c:pt>
                <c:pt idx="11">
                  <c:v>7.4</c:v>
                </c:pt>
                <c:pt idx="12">
                  <c:v>7.3</c:v>
                </c:pt>
                <c:pt idx="13">
                  <c:v>7.3</c:v>
                </c:pt>
                <c:pt idx="14">
                  <c:v>7.3</c:v>
                </c:pt>
                <c:pt idx="15">
                  <c:v>6.9</c:v>
                </c:pt>
                <c:pt idx="16">
                  <c:v>6.7</c:v>
                </c:pt>
                <c:pt idx="17">
                  <c:v>6</c:v>
                </c:pt>
                <c:pt idx="18" formatCode="0.0">
                  <c:v>7.7444444444444436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2594432"/>
        <c:axId val="122609664"/>
        <c:axId val="0"/>
      </c:bar3DChart>
      <c:catAx>
        <c:axId val="1225944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2609664"/>
        <c:crosses val="autoZero"/>
        <c:auto val="1"/>
        <c:lblAlgn val="ctr"/>
        <c:lblOffset val="100"/>
        <c:noMultiLvlLbl val="0"/>
      </c:catAx>
      <c:valAx>
        <c:axId val="122609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2594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Лист4!$A$3:$A$21</c:f>
              <c:strCache>
                <c:ptCount val="19"/>
                <c:pt idx="0">
                  <c:v>10-М</c:v>
                </c:pt>
                <c:pt idx="1">
                  <c:v>5-А</c:v>
                </c:pt>
                <c:pt idx="2">
                  <c:v>6-А</c:v>
                </c:pt>
                <c:pt idx="3">
                  <c:v>8-М</c:v>
                </c:pt>
                <c:pt idx="4">
                  <c:v>6-В</c:v>
                </c:pt>
                <c:pt idx="5">
                  <c:v>7-А</c:v>
                </c:pt>
                <c:pt idx="6">
                  <c:v>8-В</c:v>
                </c:pt>
                <c:pt idx="7">
                  <c:v>5-В</c:v>
                </c:pt>
                <c:pt idx="8">
                  <c:v>9-В</c:v>
                </c:pt>
                <c:pt idx="9">
                  <c:v>5-Б</c:v>
                </c:pt>
                <c:pt idx="10">
                  <c:v>9-М</c:v>
                </c:pt>
                <c:pt idx="11">
                  <c:v>:-Б</c:v>
                </c:pt>
                <c:pt idx="12">
                  <c:v>11-М</c:v>
                </c:pt>
                <c:pt idx="13">
                  <c:v>7-Б</c:v>
                </c:pt>
                <c:pt idx="14">
                  <c:v>9-А</c:v>
                </c:pt>
                <c:pt idx="15">
                  <c:v>8-Б</c:v>
                </c:pt>
                <c:pt idx="16">
                  <c:v>10-А</c:v>
                </c:pt>
                <c:pt idx="17">
                  <c:v>11-А</c:v>
                </c:pt>
                <c:pt idx="18">
                  <c:v>середній бал</c:v>
                </c:pt>
              </c:strCache>
            </c:strRef>
          </c:cat>
          <c:val>
            <c:numRef>
              <c:f>Лист4!$B$3:$B$21</c:f>
              <c:numCache>
                <c:formatCode>General</c:formatCode>
                <c:ptCount val="19"/>
                <c:pt idx="0">
                  <c:v>8.1</c:v>
                </c:pt>
                <c:pt idx="1">
                  <c:v>8</c:v>
                </c:pt>
                <c:pt idx="2">
                  <c:v>7.8</c:v>
                </c:pt>
                <c:pt idx="3">
                  <c:v>7.7</c:v>
                </c:pt>
                <c:pt idx="4">
                  <c:v>6.7</c:v>
                </c:pt>
                <c:pt idx="5">
                  <c:v>6.7</c:v>
                </c:pt>
                <c:pt idx="6">
                  <c:v>6.7</c:v>
                </c:pt>
                <c:pt idx="7">
                  <c:v>6.6</c:v>
                </c:pt>
                <c:pt idx="8">
                  <c:v>6.5</c:v>
                </c:pt>
                <c:pt idx="9">
                  <c:v>6.4</c:v>
                </c:pt>
                <c:pt idx="10">
                  <c:v>6.4</c:v>
                </c:pt>
                <c:pt idx="11">
                  <c:v>6.1</c:v>
                </c:pt>
                <c:pt idx="12">
                  <c:v>6.1</c:v>
                </c:pt>
                <c:pt idx="13">
                  <c:v>6</c:v>
                </c:pt>
                <c:pt idx="14">
                  <c:v>6</c:v>
                </c:pt>
                <c:pt idx="15">
                  <c:v>5.6</c:v>
                </c:pt>
                <c:pt idx="16">
                  <c:v>5.4</c:v>
                </c:pt>
                <c:pt idx="17">
                  <c:v>4.8</c:v>
                </c:pt>
                <c:pt idx="18" formatCode="0.0">
                  <c:v>6.5333333333333341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3284096"/>
        <c:axId val="123299328"/>
        <c:axId val="0"/>
      </c:bar3DChart>
      <c:catAx>
        <c:axId val="1232840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23299328"/>
        <c:crosses val="autoZero"/>
        <c:auto val="1"/>
        <c:lblAlgn val="ctr"/>
        <c:lblOffset val="100"/>
        <c:noMultiLvlLbl val="0"/>
      </c:catAx>
      <c:valAx>
        <c:axId val="1232993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3284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Лист5!$A$9:$A$21</c:f>
              <c:strCache>
                <c:ptCount val="13"/>
                <c:pt idx="0">
                  <c:v>8-М</c:v>
                </c:pt>
                <c:pt idx="1">
                  <c:v>7-Б</c:v>
                </c:pt>
                <c:pt idx="2">
                  <c:v>10-М</c:v>
                </c:pt>
                <c:pt idx="3">
                  <c:v>9-В</c:v>
                </c:pt>
                <c:pt idx="4">
                  <c:v>9-М</c:v>
                </c:pt>
                <c:pt idx="5">
                  <c:v>7-А</c:v>
                </c:pt>
                <c:pt idx="6">
                  <c:v>8-В</c:v>
                </c:pt>
                <c:pt idx="7">
                  <c:v>11-М</c:v>
                </c:pt>
                <c:pt idx="8">
                  <c:v>9-А</c:v>
                </c:pt>
                <c:pt idx="9">
                  <c:v>10-А</c:v>
                </c:pt>
                <c:pt idx="10">
                  <c:v>11-А</c:v>
                </c:pt>
                <c:pt idx="11">
                  <c:v>8-Б</c:v>
                </c:pt>
                <c:pt idx="12">
                  <c:v>середній бал</c:v>
                </c:pt>
              </c:strCache>
            </c:strRef>
          </c:cat>
          <c:val>
            <c:numRef>
              <c:f>Лист5!$B$9:$B$21</c:f>
              <c:numCache>
                <c:formatCode>General</c:formatCode>
                <c:ptCount val="13"/>
                <c:pt idx="0">
                  <c:v>6.6</c:v>
                </c:pt>
                <c:pt idx="1">
                  <c:v>6.5</c:v>
                </c:pt>
                <c:pt idx="2">
                  <c:v>6.3</c:v>
                </c:pt>
                <c:pt idx="3">
                  <c:v>6.2</c:v>
                </c:pt>
                <c:pt idx="4">
                  <c:v>6</c:v>
                </c:pt>
                <c:pt idx="5">
                  <c:v>5.9</c:v>
                </c:pt>
                <c:pt idx="6">
                  <c:v>5.9</c:v>
                </c:pt>
                <c:pt idx="7">
                  <c:v>5.4</c:v>
                </c:pt>
                <c:pt idx="8">
                  <c:v>5.4</c:v>
                </c:pt>
                <c:pt idx="9">
                  <c:v>5</c:v>
                </c:pt>
                <c:pt idx="10">
                  <c:v>5</c:v>
                </c:pt>
                <c:pt idx="11">
                  <c:v>4.2</c:v>
                </c:pt>
                <c:pt idx="12" formatCode="0.0">
                  <c:v>5.6999999999999993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23323520"/>
        <c:axId val="123355136"/>
        <c:axId val="0"/>
      </c:bar3DChart>
      <c:catAx>
        <c:axId val="1233235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3355136"/>
        <c:crosses val="autoZero"/>
        <c:auto val="1"/>
        <c:lblAlgn val="ctr"/>
        <c:lblOffset val="100"/>
        <c:noMultiLvlLbl val="0"/>
      </c:catAx>
      <c:valAx>
        <c:axId val="1233551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33235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АНГЛІЙСЬКА</a:t>
            </a:r>
            <a:r>
              <a:rPr lang="uk-UA" sz="3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МОВА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Лист6!$A$3:$A$21</c:f>
              <c:strCache>
                <c:ptCount val="19"/>
                <c:pt idx="0">
                  <c:v>5-А</c:v>
                </c:pt>
                <c:pt idx="1">
                  <c:v>6-А</c:v>
                </c:pt>
                <c:pt idx="2">
                  <c:v>9-М</c:v>
                </c:pt>
                <c:pt idx="3">
                  <c:v>11-М</c:v>
                </c:pt>
                <c:pt idx="4">
                  <c:v>8-М</c:v>
                </c:pt>
                <c:pt idx="5">
                  <c:v>7-А</c:v>
                </c:pt>
                <c:pt idx="6">
                  <c:v>6-В</c:v>
                </c:pt>
                <c:pt idx="7">
                  <c:v>9-В</c:v>
                </c:pt>
                <c:pt idx="8">
                  <c:v>10-М</c:v>
                </c:pt>
                <c:pt idx="9">
                  <c:v>5-Б</c:v>
                </c:pt>
                <c:pt idx="10">
                  <c:v>6-Б     </c:v>
                </c:pt>
                <c:pt idx="11">
                  <c:v>8-В</c:v>
                </c:pt>
                <c:pt idx="12">
                  <c:v>10-А</c:v>
                </c:pt>
                <c:pt idx="13">
                  <c:v>9-А</c:v>
                </c:pt>
                <c:pt idx="14">
                  <c:v>5-В</c:v>
                </c:pt>
                <c:pt idx="15">
                  <c:v>7-Б</c:v>
                </c:pt>
                <c:pt idx="16">
                  <c:v>11-А</c:v>
                </c:pt>
                <c:pt idx="17">
                  <c:v>8-Б</c:v>
                </c:pt>
                <c:pt idx="18">
                  <c:v>середній бал</c:v>
                </c:pt>
              </c:strCache>
            </c:strRef>
          </c:cat>
          <c:val>
            <c:numRef>
              <c:f>Лист6!$B$3:$B$21</c:f>
              <c:numCache>
                <c:formatCode>General</c:formatCode>
                <c:ptCount val="19"/>
                <c:pt idx="0">
                  <c:v>8.3000000000000007</c:v>
                </c:pt>
                <c:pt idx="1">
                  <c:v>8</c:v>
                </c:pt>
                <c:pt idx="2">
                  <c:v>8</c:v>
                </c:pt>
                <c:pt idx="3">
                  <c:v>7.6</c:v>
                </c:pt>
                <c:pt idx="4">
                  <c:v>7.4</c:v>
                </c:pt>
                <c:pt idx="5">
                  <c:v>7.3</c:v>
                </c:pt>
                <c:pt idx="6">
                  <c:v>7.1</c:v>
                </c:pt>
                <c:pt idx="7">
                  <c:v>7.1</c:v>
                </c:pt>
                <c:pt idx="8">
                  <c:v>7.1</c:v>
                </c:pt>
                <c:pt idx="9">
                  <c:v>7</c:v>
                </c:pt>
                <c:pt idx="10">
                  <c:v>6.8</c:v>
                </c:pt>
                <c:pt idx="11">
                  <c:v>6.7</c:v>
                </c:pt>
                <c:pt idx="12">
                  <c:v>6.5</c:v>
                </c:pt>
                <c:pt idx="13">
                  <c:v>6.2</c:v>
                </c:pt>
                <c:pt idx="14">
                  <c:v>6</c:v>
                </c:pt>
                <c:pt idx="15">
                  <c:v>5.9</c:v>
                </c:pt>
                <c:pt idx="16">
                  <c:v>4.5999999999999996</c:v>
                </c:pt>
                <c:pt idx="17">
                  <c:v>4.5</c:v>
                </c:pt>
                <c:pt idx="18" formatCode="0.0">
                  <c:v>6.7833333333333332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3366784"/>
        <c:axId val="123373824"/>
        <c:axId val="0"/>
      </c:bar3DChart>
      <c:catAx>
        <c:axId val="1233667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3373824"/>
        <c:crosses val="autoZero"/>
        <c:auto val="1"/>
        <c:lblAlgn val="ctr"/>
        <c:lblOffset val="100"/>
        <c:noMultiLvlLbl val="0"/>
      </c:catAx>
      <c:valAx>
        <c:axId val="1233738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3366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ХІМІЯ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Лист7!$A$9:$A$21</c:f>
              <c:strCache>
                <c:ptCount val="13"/>
                <c:pt idx="0">
                  <c:v>11-М</c:v>
                </c:pt>
                <c:pt idx="1">
                  <c:v>9-М</c:v>
                </c:pt>
                <c:pt idx="2">
                  <c:v>7-Б</c:v>
                </c:pt>
                <c:pt idx="3">
                  <c:v>9-В</c:v>
                </c:pt>
                <c:pt idx="4">
                  <c:v>7-А</c:v>
                </c:pt>
                <c:pt idx="5">
                  <c:v>8-В</c:v>
                </c:pt>
                <c:pt idx="6">
                  <c:v>8-М</c:v>
                </c:pt>
                <c:pt idx="7">
                  <c:v>9-А</c:v>
                </c:pt>
                <c:pt idx="8">
                  <c:v>10-М</c:v>
                </c:pt>
                <c:pt idx="9">
                  <c:v>10-А</c:v>
                </c:pt>
                <c:pt idx="10">
                  <c:v>11-А</c:v>
                </c:pt>
                <c:pt idx="11">
                  <c:v>8-Б</c:v>
                </c:pt>
                <c:pt idx="12">
                  <c:v>середній бал</c:v>
                </c:pt>
              </c:strCache>
            </c:strRef>
          </c:cat>
          <c:val>
            <c:numRef>
              <c:f>Лист7!$B$9:$B$21</c:f>
              <c:numCache>
                <c:formatCode>General</c:formatCode>
                <c:ptCount val="13"/>
                <c:pt idx="0">
                  <c:v>8.8000000000000007</c:v>
                </c:pt>
                <c:pt idx="1">
                  <c:v>8</c:v>
                </c:pt>
                <c:pt idx="2">
                  <c:v>7.6</c:v>
                </c:pt>
                <c:pt idx="3">
                  <c:v>7.5</c:v>
                </c:pt>
                <c:pt idx="4">
                  <c:v>7.3</c:v>
                </c:pt>
                <c:pt idx="5">
                  <c:v>7.2</c:v>
                </c:pt>
                <c:pt idx="6">
                  <c:v>6.7</c:v>
                </c:pt>
                <c:pt idx="7">
                  <c:v>6.7</c:v>
                </c:pt>
                <c:pt idx="8">
                  <c:v>6.6</c:v>
                </c:pt>
                <c:pt idx="9">
                  <c:v>6.5</c:v>
                </c:pt>
                <c:pt idx="10">
                  <c:v>6.1</c:v>
                </c:pt>
                <c:pt idx="11">
                  <c:v>5.4</c:v>
                </c:pt>
                <c:pt idx="12" formatCode="0.0">
                  <c:v>7.0333333333333341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3688832"/>
        <c:axId val="123691776"/>
        <c:axId val="0"/>
      </c:bar3DChart>
      <c:catAx>
        <c:axId val="1236888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3691776"/>
        <c:crosses val="autoZero"/>
        <c:auto val="1"/>
        <c:lblAlgn val="ctr"/>
        <c:lblOffset val="100"/>
        <c:noMultiLvlLbl val="0"/>
      </c:catAx>
      <c:valAx>
        <c:axId val="1236917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3688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uk-UA" sz="32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Лист8!$A$3:$A$21</c:f>
              <c:strCache>
                <c:ptCount val="19"/>
                <c:pt idx="0">
                  <c:v>6-А</c:v>
                </c:pt>
                <c:pt idx="1">
                  <c:v>5-А</c:v>
                </c:pt>
                <c:pt idx="2">
                  <c:v>6-В</c:v>
                </c:pt>
                <c:pt idx="3">
                  <c:v>11-М</c:v>
                </c:pt>
                <c:pt idx="4">
                  <c:v>9-В</c:v>
                </c:pt>
                <c:pt idx="5">
                  <c:v>10-А</c:v>
                </c:pt>
                <c:pt idx="6">
                  <c:v>9-А</c:v>
                </c:pt>
                <c:pt idx="7">
                  <c:v>9-М</c:v>
                </c:pt>
                <c:pt idx="8">
                  <c:v>11-А</c:v>
                </c:pt>
                <c:pt idx="9">
                  <c:v>10-М</c:v>
                </c:pt>
                <c:pt idx="10">
                  <c:v>8-М</c:v>
                </c:pt>
                <c:pt idx="11">
                  <c:v>7-Б</c:v>
                </c:pt>
                <c:pt idx="12">
                  <c:v>7-А</c:v>
                </c:pt>
                <c:pt idx="13">
                  <c:v>  6-Б</c:v>
                </c:pt>
                <c:pt idx="14">
                  <c:v>5-Б</c:v>
                </c:pt>
                <c:pt idx="15">
                  <c:v>5-В</c:v>
                </c:pt>
                <c:pt idx="16">
                  <c:v>8-В</c:v>
                </c:pt>
                <c:pt idx="17">
                  <c:v>8-Б</c:v>
                </c:pt>
                <c:pt idx="18">
                  <c:v>середній бал</c:v>
                </c:pt>
              </c:strCache>
            </c:strRef>
          </c:cat>
          <c:val>
            <c:numRef>
              <c:f>Лист8!$B$3:$B$21</c:f>
              <c:numCache>
                <c:formatCode>General</c:formatCode>
                <c:ptCount val="19"/>
                <c:pt idx="0">
                  <c:v>8.6999999999999993</c:v>
                </c:pt>
                <c:pt idx="1">
                  <c:v>8.6</c:v>
                </c:pt>
                <c:pt idx="2">
                  <c:v>8.6</c:v>
                </c:pt>
                <c:pt idx="3">
                  <c:v>8.6</c:v>
                </c:pt>
                <c:pt idx="4">
                  <c:v>8.1999999999999993</c:v>
                </c:pt>
                <c:pt idx="5">
                  <c:v>8.1999999999999993</c:v>
                </c:pt>
                <c:pt idx="6">
                  <c:v>8.1999999999999993</c:v>
                </c:pt>
                <c:pt idx="7">
                  <c:v>8</c:v>
                </c:pt>
                <c:pt idx="8">
                  <c:v>7.8</c:v>
                </c:pt>
                <c:pt idx="9">
                  <c:v>7.5</c:v>
                </c:pt>
                <c:pt idx="10">
                  <c:v>7.4</c:v>
                </c:pt>
                <c:pt idx="11">
                  <c:v>7.3</c:v>
                </c:pt>
                <c:pt idx="12">
                  <c:v>7.1</c:v>
                </c:pt>
                <c:pt idx="13">
                  <c:v>6.8</c:v>
                </c:pt>
                <c:pt idx="14">
                  <c:v>6.7</c:v>
                </c:pt>
                <c:pt idx="15">
                  <c:v>6.6</c:v>
                </c:pt>
                <c:pt idx="16">
                  <c:v>6.5</c:v>
                </c:pt>
                <c:pt idx="17">
                  <c:v>6.3</c:v>
                </c:pt>
                <c:pt idx="18" formatCode="0.0">
                  <c:v>7.616666666666668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3704448"/>
        <c:axId val="123722368"/>
        <c:axId val="0"/>
      </c:bar3DChart>
      <c:catAx>
        <c:axId val="1237044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3722368"/>
        <c:crosses val="autoZero"/>
        <c:auto val="1"/>
        <c:lblAlgn val="ctr"/>
        <c:lblOffset val="100"/>
        <c:noMultiLvlLbl val="0"/>
      </c:catAx>
      <c:valAx>
        <c:axId val="123722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3704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Лист9!$A$3:$A$21</c:f>
              <c:strCache>
                <c:ptCount val="19"/>
                <c:pt idx="0">
                  <c:v>11-М</c:v>
                </c:pt>
                <c:pt idx="1">
                  <c:v>10-М</c:v>
                </c:pt>
                <c:pt idx="2">
                  <c:v>9-М</c:v>
                </c:pt>
                <c:pt idx="3">
                  <c:v>9-В</c:v>
                </c:pt>
                <c:pt idx="4">
                  <c:v>5-А</c:v>
                </c:pt>
                <c:pt idx="5">
                  <c:v>6-А</c:v>
                </c:pt>
                <c:pt idx="6">
                  <c:v>11-А</c:v>
                </c:pt>
                <c:pt idx="7">
                  <c:v>8-М</c:v>
                </c:pt>
                <c:pt idx="8">
                  <c:v>6-В</c:v>
                </c:pt>
                <c:pt idx="9">
                  <c:v>5-Б</c:v>
                </c:pt>
                <c:pt idx="10">
                  <c:v>5-В</c:v>
                </c:pt>
                <c:pt idx="11">
                  <c:v>7-А</c:v>
                </c:pt>
                <c:pt idx="12">
                  <c:v>7-Б</c:v>
                </c:pt>
                <c:pt idx="13">
                  <c:v>8-В</c:v>
                </c:pt>
                <c:pt idx="14">
                  <c:v>10-А</c:v>
                </c:pt>
                <c:pt idx="15">
                  <c:v>9-А</c:v>
                </c:pt>
                <c:pt idx="16">
                  <c:v> 6-Б</c:v>
                </c:pt>
                <c:pt idx="17">
                  <c:v>8-Б</c:v>
                </c:pt>
                <c:pt idx="18">
                  <c:v>середній бал</c:v>
                </c:pt>
              </c:strCache>
            </c:strRef>
          </c:cat>
          <c:val>
            <c:numRef>
              <c:f>Лист9!$B$3:$B$21</c:f>
              <c:numCache>
                <c:formatCode>General</c:formatCode>
                <c:ptCount val="19"/>
                <c:pt idx="0">
                  <c:v>8.8000000000000007</c:v>
                </c:pt>
                <c:pt idx="1">
                  <c:v>8.6999999999999993</c:v>
                </c:pt>
                <c:pt idx="2">
                  <c:v>8</c:v>
                </c:pt>
                <c:pt idx="3">
                  <c:v>7.7</c:v>
                </c:pt>
                <c:pt idx="4">
                  <c:v>7.3</c:v>
                </c:pt>
                <c:pt idx="5">
                  <c:v>7.2</c:v>
                </c:pt>
                <c:pt idx="6">
                  <c:v>7.1</c:v>
                </c:pt>
                <c:pt idx="7">
                  <c:v>6.8</c:v>
                </c:pt>
                <c:pt idx="8">
                  <c:v>6.3</c:v>
                </c:pt>
                <c:pt idx="9">
                  <c:v>6</c:v>
                </c:pt>
                <c:pt idx="10">
                  <c:v>6</c:v>
                </c:pt>
                <c:pt idx="11">
                  <c:v>5.6</c:v>
                </c:pt>
                <c:pt idx="12">
                  <c:v>5.6</c:v>
                </c:pt>
                <c:pt idx="13">
                  <c:v>5.6</c:v>
                </c:pt>
                <c:pt idx="14">
                  <c:v>5.5</c:v>
                </c:pt>
                <c:pt idx="15">
                  <c:v>5.4</c:v>
                </c:pt>
                <c:pt idx="16">
                  <c:v>5.2</c:v>
                </c:pt>
                <c:pt idx="17">
                  <c:v>4.0999999999999996</c:v>
                </c:pt>
                <c:pt idx="18" formatCode="0.0">
                  <c:v>6.4944444444444436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3414784"/>
        <c:axId val="123425920"/>
        <c:axId val="0"/>
      </c:bar3DChart>
      <c:catAx>
        <c:axId val="1234147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3425920"/>
        <c:crosses val="autoZero"/>
        <c:auto val="1"/>
        <c:lblAlgn val="ctr"/>
        <c:lblOffset val="100"/>
        <c:noMultiLvlLbl val="0"/>
      </c:catAx>
      <c:valAx>
        <c:axId val="1234259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3414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5F93B7B-8AB1-452E-9672-E1982CD0D863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Підсумок</a:t>
            </a:r>
            <a:r>
              <a:rPr lang="ru-RU" dirty="0" smtClean="0"/>
              <a:t> </a:t>
            </a:r>
            <a:r>
              <a:rPr lang="ru-RU" dirty="0" err="1" smtClean="0"/>
              <a:t>успішності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І семестр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</a:rPr>
              <a:t>2020-2021 навчальний рік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646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8715952"/>
              </p:ext>
            </p:extLst>
          </p:nvPr>
        </p:nvGraphicFramePr>
        <p:xfrm>
          <a:off x="395536" y="332656"/>
          <a:ext cx="828092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4554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681008"/>
              </p:ext>
            </p:extLst>
          </p:nvPr>
        </p:nvGraphicFramePr>
        <p:xfrm>
          <a:off x="323528" y="260648"/>
          <a:ext cx="8568951" cy="626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8175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5030337"/>
              </p:ext>
            </p:extLst>
          </p:nvPr>
        </p:nvGraphicFramePr>
        <p:xfrm>
          <a:off x="251520" y="332656"/>
          <a:ext cx="842493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8628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8740772"/>
              </p:ext>
            </p:extLst>
          </p:nvPr>
        </p:nvGraphicFramePr>
        <p:xfrm>
          <a:off x="395536" y="332656"/>
          <a:ext cx="842493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7079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2610231"/>
              </p:ext>
            </p:extLst>
          </p:nvPr>
        </p:nvGraphicFramePr>
        <p:xfrm>
          <a:off x="395536" y="332656"/>
          <a:ext cx="820891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7453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302549"/>
              </p:ext>
            </p:extLst>
          </p:nvPr>
        </p:nvGraphicFramePr>
        <p:xfrm>
          <a:off x="323528" y="404664"/>
          <a:ext cx="828092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950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8935732"/>
              </p:ext>
            </p:extLst>
          </p:nvPr>
        </p:nvGraphicFramePr>
        <p:xfrm>
          <a:off x="611560" y="404664"/>
          <a:ext cx="806489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3098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1461851"/>
              </p:ext>
            </p:extLst>
          </p:nvPr>
        </p:nvGraphicFramePr>
        <p:xfrm>
          <a:off x="395536" y="332656"/>
          <a:ext cx="835292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1187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854873"/>
              </p:ext>
            </p:extLst>
          </p:nvPr>
        </p:nvGraphicFramePr>
        <p:xfrm>
          <a:off x="251520" y="188640"/>
          <a:ext cx="8477075" cy="6117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8388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378963"/>
              </p:ext>
            </p:extLst>
          </p:nvPr>
        </p:nvGraphicFramePr>
        <p:xfrm>
          <a:off x="395536" y="260648"/>
          <a:ext cx="835292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446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9107004"/>
              </p:ext>
            </p:extLst>
          </p:nvPr>
        </p:nvGraphicFramePr>
        <p:xfrm>
          <a:off x="395536" y="332656"/>
          <a:ext cx="849694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401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5985198"/>
              </p:ext>
            </p:extLst>
          </p:nvPr>
        </p:nvGraphicFramePr>
        <p:xfrm>
          <a:off x="683568" y="620688"/>
          <a:ext cx="784887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7652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171974"/>
              </p:ext>
            </p:extLst>
          </p:nvPr>
        </p:nvGraphicFramePr>
        <p:xfrm>
          <a:off x="467544" y="476672"/>
          <a:ext cx="813690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0791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292302"/>
              </p:ext>
            </p:extLst>
          </p:nvPr>
        </p:nvGraphicFramePr>
        <p:xfrm>
          <a:off x="539552" y="404664"/>
          <a:ext cx="7992888" cy="6048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8024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06828"/>
              </p:ext>
            </p:extLst>
          </p:nvPr>
        </p:nvGraphicFramePr>
        <p:xfrm>
          <a:off x="323528" y="332656"/>
          <a:ext cx="8352928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8116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269238"/>
              </p:ext>
            </p:extLst>
          </p:nvPr>
        </p:nvGraphicFramePr>
        <p:xfrm>
          <a:off x="323528" y="260648"/>
          <a:ext cx="8424936" cy="626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9272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31</Words>
  <Application>Microsoft Office PowerPoint</Application>
  <PresentationFormat>Экран (4:3)</PresentationFormat>
  <Paragraphs>18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Исполнительная</vt:lpstr>
      <vt:lpstr>Підсумок успішності І семестр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Підсумок успішності І семестр</dc:title>
  <dc:creator>ПК</dc:creator>
  <cp:lastModifiedBy>ПК</cp:lastModifiedBy>
  <cp:revision>10</cp:revision>
  <dcterms:created xsi:type="dcterms:W3CDTF">2020-12-29T18:07:59Z</dcterms:created>
  <dcterms:modified xsi:type="dcterms:W3CDTF">2020-12-29T19:29:23Z</dcterms:modified>
</cp:coreProperties>
</file>