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9B08E-F43D-4AD9-AB1D-11149990E551}" type="datetimeFigureOut">
              <a:rPr lang="uk-UA" smtClean="0"/>
              <a:t>20.11.2017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BED3C-2F11-4C09-842E-4567FAEDA2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691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7102">
              <a:srgbClr val="00B050"/>
            </a:gs>
            <a:gs pos="0">
              <a:schemeClr val="bg2">
                <a:shade val="94000"/>
                <a:satMod val="114000"/>
                <a:lumMod val="96000"/>
              </a:schemeClr>
            </a:gs>
            <a:gs pos="99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>
                <a:solidFill>
                  <a:schemeClr val="accent1">
                    <a:lumMod val="50000"/>
                  </a:schemeClr>
                </a:solidFill>
              </a:rPr>
              <a:t>ЗОЖ</a:t>
            </a:r>
            <a:endParaRPr lang="uk-UA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Шкода алкоголю та куріння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13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7"/>
            <a:ext cx="7056784" cy="59093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/>
              <a:t>Часте вживання </a:t>
            </a:r>
            <a:r>
              <a:rPr lang="uk-UA" dirty="0"/>
              <a:t>алкоголю призводить до порушень травного тракту, печінки, серця, кровоносних судин, нервової системи та інших органів, то зовсім не дивно, що у людей, страждаючих алкоголізмом, за короткий час розвиваються різні захворювання і тривалість життя помітно знижується. Значні зміни </a:t>
            </a:r>
            <a:r>
              <a:rPr lang="uk-UA" dirty="0" err="1" smtClean="0"/>
              <a:t>відбув</a:t>
            </a:r>
            <a:r>
              <a:rPr lang="uk-UA" dirty="0" err="1"/>
              <a:t>Часте</a:t>
            </a:r>
            <a:r>
              <a:rPr lang="uk-UA" dirty="0"/>
              <a:t> </a:t>
            </a:r>
            <a:r>
              <a:rPr lang="uk-UA" dirty="0" err="1" smtClean="0"/>
              <a:t>аються</a:t>
            </a:r>
            <a:r>
              <a:rPr lang="uk-UA" dirty="0" smtClean="0"/>
              <a:t> </a:t>
            </a:r>
            <a:r>
              <a:rPr lang="uk-UA" dirty="0"/>
              <a:t>і в психіці алкоголіка. Знижується почуття відповідальності, сила волі і працездатність, здатність концентрувати увагу, зникає інтерес до роботи.</a:t>
            </a:r>
          </a:p>
          <a:p>
            <a:r>
              <a:rPr lang="uk-UA" dirty="0"/>
              <a:t>Алкоголік перетворюється на цинічного </a:t>
            </a:r>
            <a:r>
              <a:rPr lang="uk-UA" dirty="0" err="1"/>
              <a:t>егоїста</a:t>
            </a:r>
            <a:r>
              <a:rPr lang="uk-UA" dirty="0"/>
              <a:t>, він грубо поводиться з близькими та запобігає перед чужими, стає ревнивий і легко дратівливий. При цьому самі алкоголіки не визнають алкоголь причиною розвитку їх недуг, не бажають ставитися до своєї хвороби серйозно, не в змозі адекватно оцінювати події і, головне, не вважають за потрібне відмовитися від алкоголю.</a:t>
            </a:r>
            <a:br>
              <a:rPr lang="uk-UA" dirty="0"/>
            </a:br>
            <a:r>
              <a:rPr lang="uk-UA" dirty="0"/>
              <a:t>Серед іншого треба мати на увазі й те, що у хронічних алкоголіків можуть розвиватися алкогольні психози. У разі таких психічних порушень алкоголік може почати становити небезпеку як для себе самого, так і для оточуючих його людей, особливо членів його сім’ї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38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Ми за світле майбутнє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492896"/>
            <a:ext cx="3600400" cy="3600400"/>
          </a:xfrm>
        </p:spPr>
      </p:pic>
    </p:spTree>
    <p:extLst>
      <p:ext uri="{BB962C8B-B14F-4D97-AF65-F5344CB8AC3E}">
        <p14:creationId xmlns:p14="http://schemas.microsoft.com/office/powerpoint/2010/main" val="321957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450" y="2325699"/>
            <a:ext cx="3090863" cy="23161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З-Здоровий </a:t>
            </a:r>
            <a:br>
              <a:rPr lang="ru-RU" dirty="0" smtClean="0"/>
            </a:br>
            <a:r>
              <a:rPr lang="ru-RU" dirty="0" smtClean="0"/>
              <a:t>О-Образ</a:t>
            </a:r>
            <a:br>
              <a:rPr lang="ru-RU" dirty="0" smtClean="0"/>
            </a:br>
            <a:r>
              <a:rPr lang="ru-RU" dirty="0" smtClean="0"/>
              <a:t>Ж-</a:t>
            </a:r>
            <a:r>
              <a:rPr lang="ru-RU" dirty="0" err="1" smtClean="0"/>
              <a:t>Життя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</a:t>
            </a:r>
            <a:r>
              <a:rPr lang="uk-UA" dirty="0" smtClean="0"/>
              <a:t>и за здоровий образ життя, тому що це наше життя і не слід його псувати різними одноразовими задоволеннями. Адже тільки нам обирати який спосіб життя нам вести.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14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Здоровий образ життя </a:t>
            </a:r>
            <a:r>
              <a:rPr lang="en-US" dirty="0" smtClean="0"/>
              <a:t>vs </a:t>
            </a:r>
            <a:r>
              <a:rPr lang="uk-UA" dirty="0" smtClean="0"/>
              <a:t>Шкідливий образ життя 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ЗОЖ</a:t>
            </a:r>
            <a:endParaRPr lang="uk-UA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3110309"/>
            <a:ext cx="3419475" cy="256460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ШОЖ</a:t>
            </a:r>
            <a:endParaRPr lang="uk-UA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45024"/>
            <a:ext cx="3726937" cy="1279581"/>
          </a:xfrm>
        </p:spPr>
      </p:pic>
    </p:spTree>
    <p:extLst>
      <p:ext uri="{BB962C8B-B14F-4D97-AF65-F5344CB8AC3E}">
        <p14:creationId xmlns:p14="http://schemas.microsoft.com/office/powerpoint/2010/main" val="247377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uk-UA" b="1" dirty="0"/>
              <a:t>Здоровий спосіб життя: правило № 1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Найважливіше при здоровому способі життя - це харчування. Правильне харчування! Більше фруктів і овочів, продуктів, наповнених корисними для нашого організму речовинами. Ніяких гамбургерів, коли, чіпсів та іншої гидоти.</a:t>
            </a:r>
            <a:br>
              <a:rPr lang="uk-UA" dirty="0"/>
            </a:br>
            <a:r>
              <a:rPr lang="uk-UA" dirty="0"/>
              <a:t>Як говорив сам товариш Гіппократ, їжа повинна бути нашим ліками, а не ліки їжею. В ідеалі, звичайно, потрібно відмовитися від шкідливої ​​їжі назавжди, але ... Але як відмовитися від улюбленої їжі, навіть не найкориснішою, але коханої? Це як будь-яка шкідлива звичка, розумієш, що шкідливо, але відмовитися не можеш. Іноді можна побалувати свій шлунок, але без фанатизму. </a:t>
            </a:r>
          </a:p>
        </p:txBody>
      </p:sp>
    </p:spTree>
    <p:extLst>
      <p:ext uri="{BB962C8B-B14F-4D97-AF65-F5344CB8AC3E}">
        <p14:creationId xmlns:p14="http://schemas.microsoft.com/office/powerpoint/2010/main" val="70660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889844"/>
            <a:ext cx="4572000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uk-UA" b="1" dirty="0"/>
              <a:t>Здоровий спосіб життя: правило № 2</a:t>
            </a:r>
            <a:r>
              <a:rPr lang="uk-UA" dirty="0"/>
              <a:t> </a:t>
            </a:r>
            <a:br>
              <a:rPr lang="uk-UA" dirty="0"/>
            </a:br>
            <a:r>
              <a:rPr lang="uk-UA" dirty="0"/>
              <a:t>Активність, активність і ще раз активність! Будьте активними, життєрадісними і відкритими до світу. В умовах постійної зайнятості важко знайти час на походи в спортзал, заняття спортом ... А даремно! </a:t>
            </a:r>
            <a:br>
              <a:rPr lang="uk-UA" dirty="0"/>
            </a:br>
            <a:r>
              <a:rPr lang="uk-UA" dirty="0"/>
              <a:t>І все-таки, навіть якщо на спорт часу немає, то піші прогулянки на свіжому повітрі, ранкову пробіжку, зарядки вранці ніхто не відміняв. Ходіть більше пішки, гуляйте у парках та лісах, будьте рухливими. </a:t>
            </a:r>
            <a:br>
              <a:rPr lang="uk-UA" dirty="0"/>
            </a:br>
            <a:r>
              <a:rPr lang="uk-UA" dirty="0"/>
              <a:t>Від серцево-судинних та інших серйозних захворювань потрібно йти або навіть тікати. У прямому сенсі слова. Рухайтеся назустріч міцному здоров'ю і довголіттю! </a:t>
            </a:r>
          </a:p>
        </p:txBody>
      </p:sp>
    </p:spTree>
    <p:extLst>
      <p:ext uri="{BB962C8B-B14F-4D97-AF65-F5344CB8AC3E}">
        <p14:creationId xmlns:p14="http://schemas.microsoft.com/office/powerpoint/2010/main" val="212360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92888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: правило № 3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жодним</a:t>
            </a:r>
            <a:r>
              <a:rPr lang="ru-RU" dirty="0"/>
              <a:t> чином не </a:t>
            </a:r>
            <a:r>
              <a:rPr lang="ru-RU" dirty="0" err="1"/>
              <a:t>сумісний</a:t>
            </a:r>
            <a:r>
              <a:rPr lang="ru-RU" dirty="0"/>
              <a:t> з </a:t>
            </a:r>
            <a:r>
              <a:rPr lang="ru-RU" dirty="0" err="1"/>
              <a:t>шкідливими</a:t>
            </a:r>
            <a:r>
              <a:rPr lang="ru-RU" dirty="0"/>
              <a:t> </a:t>
            </a:r>
            <a:r>
              <a:rPr lang="ru-RU" dirty="0" err="1"/>
              <a:t>звичками</a:t>
            </a:r>
            <a:r>
              <a:rPr lang="ru-RU" dirty="0"/>
              <a:t>: </a:t>
            </a:r>
            <a:r>
              <a:rPr lang="ru-RU" dirty="0" err="1"/>
              <a:t>куріння</a:t>
            </a:r>
            <a:r>
              <a:rPr lang="ru-RU" dirty="0"/>
              <a:t>, </a:t>
            </a:r>
            <a:r>
              <a:rPr lang="ru-RU" dirty="0" err="1"/>
              <a:t>вживання</a:t>
            </a:r>
            <a:r>
              <a:rPr lang="ru-RU" dirty="0"/>
              <a:t> алкоголю і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наркоманія</a:t>
            </a:r>
            <a:r>
              <a:rPr lang="ru-RU" dirty="0"/>
              <a:t>. І </a:t>
            </a:r>
            <a:r>
              <a:rPr lang="ru-RU" dirty="0" err="1"/>
              <a:t>якщо</a:t>
            </a:r>
            <a:r>
              <a:rPr lang="ru-RU" dirty="0"/>
              <a:t> алкоголь по </a:t>
            </a:r>
            <a:r>
              <a:rPr lang="ru-RU" dirty="0" err="1"/>
              <a:t>святах</a:t>
            </a:r>
            <a:r>
              <a:rPr lang="ru-RU" dirty="0"/>
              <a:t> при здоровому </a:t>
            </a:r>
            <a:r>
              <a:rPr lang="ru-RU" dirty="0" err="1"/>
              <a:t>способі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зрозуміти</a:t>
            </a:r>
            <a:r>
              <a:rPr lang="ru-RU" dirty="0"/>
              <a:t>, то </a:t>
            </a:r>
            <a:r>
              <a:rPr lang="ru-RU" dirty="0" err="1"/>
              <a:t>куріння</a:t>
            </a:r>
            <a:r>
              <a:rPr lang="ru-RU" dirty="0"/>
              <a:t> і </a:t>
            </a:r>
            <a:r>
              <a:rPr lang="ru-RU" dirty="0" err="1"/>
              <a:t>наркоманія</a:t>
            </a:r>
            <a:r>
              <a:rPr lang="ru-RU" dirty="0"/>
              <a:t> </a:t>
            </a:r>
            <a:r>
              <a:rPr lang="ru-RU" dirty="0" err="1"/>
              <a:t>скасовуються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: правило № 4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Основа здорового способу </a:t>
            </a:r>
            <a:r>
              <a:rPr lang="ru-RU" dirty="0" err="1"/>
              <a:t>життя</a:t>
            </a:r>
            <a:r>
              <a:rPr lang="ru-RU" dirty="0"/>
              <a:t> -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розпорядок</a:t>
            </a:r>
            <a:r>
              <a:rPr lang="ru-RU" dirty="0"/>
              <a:t> дня.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, </a:t>
            </a:r>
            <a:r>
              <a:rPr lang="ru-RU" dirty="0" err="1"/>
              <a:t>фізична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і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 при здоровому </a:t>
            </a:r>
            <a:r>
              <a:rPr lang="ru-RU" dirty="0" err="1"/>
              <a:t>способі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, але </a:t>
            </a:r>
            <a:r>
              <a:rPr lang="ru-RU" dirty="0" err="1"/>
              <a:t>ще</a:t>
            </a:r>
            <a:r>
              <a:rPr lang="ru-RU" dirty="0"/>
              <a:t> не все. При здоровому </a:t>
            </a:r>
            <a:r>
              <a:rPr lang="ru-RU" dirty="0" err="1"/>
              <a:t>способі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обов'язково</a:t>
            </a:r>
            <a:r>
              <a:rPr lang="ru-RU" dirty="0"/>
              <a:t> повинен бути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розпорядок</a:t>
            </a:r>
            <a:r>
              <a:rPr lang="ru-RU" dirty="0"/>
              <a:t> дня. </a:t>
            </a:r>
            <a:br>
              <a:rPr lang="ru-RU" dirty="0"/>
            </a:br>
            <a:r>
              <a:rPr lang="ru-RU" dirty="0" err="1"/>
              <a:t>Що</a:t>
            </a:r>
            <a:r>
              <a:rPr lang="ru-RU" dirty="0"/>
              <a:t> значить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розпорядок</a:t>
            </a:r>
            <a:r>
              <a:rPr lang="ru-RU" dirty="0"/>
              <a:t> дня? </a:t>
            </a:r>
            <a:r>
              <a:rPr lang="ru-RU" dirty="0" err="1"/>
              <a:t>Це</a:t>
            </a:r>
            <a:r>
              <a:rPr lang="ru-RU" dirty="0"/>
              <a:t>, перш за все, 8-ми </a:t>
            </a:r>
            <a:r>
              <a:rPr lang="ru-RU" dirty="0" err="1"/>
              <a:t>годинний</a:t>
            </a:r>
            <a:r>
              <a:rPr lang="ru-RU" dirty="0"/>
              <a:t> здоровий сон.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привчити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лягає</a:t>
            </a:r>
            <a:r>
              <a:rPr lang="ru-RU" dirty="0"/>
              <a:t> і </a:t>
            </a:r>
            <a:r>
              <a:rPr lang="ru-RU" dirty="0" err="1"/>
              <a:t>прокидатися</a:t>
            </a:r>
            <a:r>
              <a:rPr lang="ru-RU" dirty="0"/>
              <a:t> в один і той же час, не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який</a:t>
            </a:r>
            <a:r>
              <a:rPr lang="ru-RU" dirty="0"/>
              <a:t> день </a:t>
            </a:r>
            <a:r>
              <a:rPr lang="ru-RU" dirty="0" err="1"/>
              <a:t>тижня</a:t>
            </a:r>
            <a:r>
              <a:rPr lang="ru-RU" dirty="0"/>
              <a:t>: </a:t>
            </a:r>
            <a:r>
              <a:rPr lang="ru-RU" dirty="0" err="1"/>
              <a:t>будній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вихідний</a:t>
            </a:r>
            <a:r>
              <a:rPr lang="ru-RU" dirty="0"/>
              <a:t>. В </a:t>
            </a:r>
            <a:r>
              <a:rPr lang="ru-RU" dirty="0" err="1"/>
              <a:t>ідеалі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прокидатися</a:t>
            </a:r>
            <a:r>
              <a:rPr lang="ru-RU" dirty="0"/>
              <a:t> треба без будильника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виспалися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висипатися</a:t>
            </a:r>
            <a:r>
              <a:rPr lang="ru-RU" dirty="0"/>
              <a:t>? </a:t>
            </a:r>
            <a:r>
              <a:rPr lang="ru-RU" dirty="0" err="1"/>
              <a:t>Хоча</a:t>
            </a:r>
            <a:r>
              <a:rPr lang="ru-RU" dirty="0"/>
              <a:t> б, тому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прямий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недосипанням</a:t>
            </a:r>
            <a:r>
              <a:rPr lang="ru-RU" dirty="0"/>
              <a:t> і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надмірної</a:t>
            </a:r>
            <a:r>
              <a:rPr lang="ru-RU" dirty="0"/>
              <a:t> ваги. 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455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700808"/>
            <a:ext cx="5976664" cy="3139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: правило № 5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 err="1"/>
              <a:t>Одне</a:t>
            </a:r>
            <a:r>
              <a:rPr lang="ru-RU" dirty="0"/>
              <a:t> з </a:t>
            </a:r>
            <a:r>
              <a:rPr lang="ru-RU" dirty="0" err="1"/>
              <a:t>найважливіших</a:t>
            </a:r>
            <a:r>
              <a:rPr lang="ru-RU" dirty="0"/>
              <a:t> правил здорового способу </a:t>
            </a:r>
            <a:r>
              <a:rPr lang="ru-RU" dirty="0" err="1"/>
              <a:t>життя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! Не </a:t>
            </a:r>
            <a:r>
              <a:rPr lang="ru-RU" dirty="0" err="1"/>
              <a:t>зациклюйтеся</a:t>
            </a:r>
            <a:r>
              <a:rPr lang="ru-RU" dirty="0"/>
              <a:t> на </a:t>
            </a:r>
            <a:r>
              <a:rPr lang="ru-RU" dirty="0" err="1"/>
              <a:t>невдачах</a:t>
            </a:r>
            <a:r>
              <a:rPr lang="ru-RU" dirty="0"/>
              <a:t> і промахи. Не </a:t>
            </a:r>
            <a:r>
              <a:rPr lang="ru-RU" dirty="0" err="1"/>
              <a:t>вийшло</a:t>
            </a:r>
            <a:r>
              <a:rPr lang="ru-RU" dirty="0"/>
              <a:t> </a:t>
            </a:r>
            <a:r>
              <a:rPr lang="ru-RU" dirty="0" err="1"/>
              <a:t>встояти</a:t>
            </a:r>
            <a:r>
              <a:rPr lang="ru-RU" dirty="0"/>
              <a:t> перед тортиком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тістечком</a:t>
            </a:r>
            <a:r>
              <a:rPr lang="ru-RU" dirty="0"/>
              <a:t>, ну і Бог з ним! Не </a:t>
            </a:r>
            <a:r>
              <a:rPr lang="ru-RU" dirty="0" err="1"/>
              <a:t>варто</a:t>
            </a:r>
            <a:r>
              <a:rPr lang="ru-RU" dirty="0"/>
              <a:t> через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засмучуватися</a:t>
            </a:r>
            <a:r>
              <a:rPr lang="ru-RU" dirty="0"/>
              <a:t>! </a:t>
            </a:r>
            <a:br>
              <a:rPr lang="ru-RU" dirty="0"/>
            </a:br>
            <a:r>
              <a:rPr lang="ru-RU" dirty="0"/>
              <a:t>І </a:t>
            </a:r>
            <a:r>
              <a:rPr lang="ru-RU" dirty="0" err="1"/>
              <a:t>навіть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постійні</a:t>
            </a:r>
            <a:r>
              <a:rPr lang="ru-RU" dirty="0"/>
              <a:t> </a:t>
            </a:r>
            <a:r>
              <a:rPr lang="ru-RU" dirty="0" err="1"/>
              <a:t>тренування</a:t>
            </a:r>
            <a:r>
              <a:rPr lang="ru-RU" dirty="0"/>
              <a:t> і </a:t>
            </a:r>
            <a:r>
              <a:rPr lang="ru-RU" dirty="0" err="1"/>
              <a:t>дієти</a:t>
            </a:r>
            <a:r>
              <a:rPr lang="ru-RU" dirty="0"/>
              <a:t> не </a:t>
            </a:r>
            <a:r>
              <a:rPr lang="ru-RU" dirty="0" err="1"/>
              <a:t>допомагають</a:t>
            </a:r>
            <a:r>
              <a:rPr lang="ru-RU" dirty="0"/>
              <a:t> </a:t>
            </a:r>
            <a:r>
              <a:rPr lang="ru-RU" dirty="0" err="1"/>
              <a:t>скинути</a:t>
            </a:r>
            <a:r>
              <a:rPr lang="ru-RU" dirty="0"/>
              <a:t> </a:t>
            </a:r>
            <a:r>
              <a:rPr lang="ru-RU" dirty="0" err="1"/>
              <a:t>зайву</a:t>
            </a:r>
            <a:r>
              <a:rPr lang="ru-RU" dirty="0"/>
              <a:t> вагу,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привід</a:t>
            </a:r>
            <a:r>
              <a:rPr lang="ru-RU" dirty="0"/>
              <a:t> для </a:t>
            </a:r>
            <a:r>
              <a:rPr lang="ru-RU" dirty="0" err="1"/>
              <a:t>відчаю</a:t>
            </a:r>
            <a:r>
              <a:rPr lang="ru-RU" dirty="0"/>
              <a:t>! Значить, </a:t>
            </a:r>
            <a:r>
              <a:rPr lang="ru-RU" dirty="0" err="1"/>
              <a:t>дієта</a:t>
            </a:r>
            <a:r>
              <a:rPr lang="ru-RU" dirty="0"/>
              <a:t> не та -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спробувати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! 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738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052736"/>
            <a:ext cx="6048672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Здоровий </a:t>
            </a:r>
            <a:r>
              <a:rPr lang="ru-RU" b="1" dirty="0" err="1"/>
              <a:t>спосіб</a:t>
            </a:r>
            <a:r>
              <a:rPr lang="ru-RU" b="1" dirty="0"/>
              <a:t> </a:t>
            </a:r>
            <a:r>
              <a:rPr lang="ru-RU" b="1" dirty="0" err="1"/>
              <a:t>життя</a:t>
            </a:r>
            <a:r>
              <a:rPr lang="ru-RU" b="1" dirty="0"/>
              <a:t>: правило № 6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так само </a:t>
            </a:r>
            <a:r>
              <a:rPr lang="ru-RU" dirty="0" err="1"/>
              <a:t>дбайливе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себе! Себе треба </a:t>
            </a:r>
            <a:r>
              <a:rPr lang="ru-RU" dirty="0" err="1"/>
              <a:t>любити</a:t>
            </a:r>
            <a:r>
              <a:rPr lang="ru-RU" dirty="0"/>
              <a:t>, про себе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піклуватися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час занять у </a:t>
            </a:r>
            <a:r>
              <a:rPr lang="ru-RU" dirty="0" err="1"/>
              <a:t>спортзалі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думати</a:t>
            </a:r>
            <a:r>
              <a:rPr lang="ru-RU" dirty="0"/>
              <a:t> не про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піти</a:t>
            </a:r>
            <a:r>
              <a:rPr lang="ru-RU" dirty="0"/>
              <a:t> і </a:t>
            </a:r>
            <a:r>
              <a:rPr lang="ru-RU" dirty="0" err="1"/>
              <a:t>рахувати</a:t>
            </a:r>
            <a:r>
              <a:rPr lang="ru-RU" dirty="0"/>
              <a:t> </a:t>
            </a:r>
            <a:r>
              <a:rPr lang="ru-RU" dirty="0" err="1"/>
              <a:t>хвилини</a:t>
            </a:r>
            <a:r>
              <a:rPr lang="ru-RU" dirty="0"/>
              <a:t>, а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задоволенням</a:t>
            </a:r>
            <a:r>
              <a:rPr lang="ru-RU" dirty="0"/>
              <a:t>, з думками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вправу</a:t>
            </a:r>
            <a:r>
              <a:rPr lang="ru-RU" dirty="0"/>
              <a:t> </a:t>
            </a:r>
            <a:r>
              <a:rPr lang="ru-RU" dirty="0" err="1"/>
              <a:t>підтягує</a:t>
            </a:r>
            <a:r>
              <a:rPr lang="ru-RU" dirty="0"/>
              <a:t> </a:t>
            </a:r>
            <a:r>
              <a:rPr lang="ru-RU" dirty="0" err="1"/>
              <a:t>ваші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....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вправа</a:t>
            </a:r>
            <a:r>
              <a:rPr lang="ru-RU" dirty="0"/>
              <a:t> </a:t>
            </a:r>
            <a:r>
              <a:rPr lang="ru-RU" dirty="0" err="1"/>
              <a:t>наближає</a:t>
            </a:r>
            <a:r>
              <a:rPr lang="ru-RU" dirty="0"/>
              <a:t> Вас до </a:t>
            </a:r>
            <a:r>
              <a:rPr lang="ru-RU" dirty="0" err="1"/>
              <a:t>ідеалу</a:t>
            </a:r>
            <a:r>
              <a:rPr lang="ru-RU" dirty="0"/>
              <a:t>! </a:t>
            </a:r>
            <a:br>
              <a:rPr lang="ru-RU" dirty="0"/>
            </a:br>
            <a:r>
              <a:rPr lang="ru-RU" dirty="0"/>
              <a:t>Навряд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вийде</a:t>
            </a:r>
            <a:r>
              <a:rPr lang="ru-RU" dirty="0"/>
              <a:t> </a:t>
            </a:r>
            <a:r>
              <a:rPr lang="ru-RU" dirty="0" err="1"/>
              <a:t>схуднути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лаяти</a:t>
            </a:r>
            <a:r>
              <a:rPr lang="ru-RU" dirty="0"/>
              <a:t> себе: «Я </a:t>
            </a:r>
            <a:r>
              <a:rPr lang="ru-RU" dirty="0" err="1"/>
              <a:t>товста</a:t>
            </a:r>
            <a:r>
              <a:rPr lang="ru-RU" dirty="0"/>
              <a:t>!», «Я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можу</a:t>
            </a:r>
            <a:r>
              <a:rPr lang="ru-RU" dirty="0"/>
              <a:t>!». Треба </a:t>
            </a:r>
            <a:r>
              <a:rPr lang="ru-RU" dirty="0" err="1"/>
              <a:t>говорити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: «Я сильна, я </a:t>
            </a:r>
            <a:r>
              <a:rPr lang="ru-RU" dirty="0" err="1"/>
              <a:t>впораюся</a:t>
            </a:r>
            <a:r>
              <a:rPr lang="ru-RU" dirty="0"/>
              <a:t>!», «У мене все </a:t>
            </a:r>
            <a:r>
              <a:rPr lang="ru-RU" dirty="0" err="1"/>
              <a:t>вийде</a:t>
            </a:r>
            <a:r>
              <a:rPr lang="ru-RU" dirty="0"/>
              <a:t>.». 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4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Здоровий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спосіб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життя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правило № 7</a:t>
            </a: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Вести 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легше</a:t>
            </a:r>
            <a:r>
              <a:rPr lang="ru-RU" dirty="0"/>
              <a:t> не </a:t>
            </a:r>
            <a:r>
              <a:rPr lang="ru-RU" dirty="0" err="1"/>
              <a:t>поодинці</a:t>
            </a:r>
            <a:r>
              <a:rPr lang="ru-RU" dirty="0"/>
              <a:t>, а в </a:t>
            </a:r>
            <a:r>
              <a:rPr lang="ru-RU" dirty="0" err="1"/>
              <a:t>компанії</a:t>
            </a:r>
            <a:r>
              <a:rPr lang="ru-RU" dirty="0"/>
              <a:t>. В </a:t>
            </a:r>
            <a:r>
              <a:rPr lang="ru-RU" dirty="0" err="1"/>
              <a:t>ідеалі</a:t>
            </a:r>
            <a:r>
              <a:rPr lang="ru-RU" dirty="0"/>
              <a:t>, </a:t>
            </a:r>
            <a:r>
              <a:rPr lang="ru-RU" dirty="0" err="1"/>
              <a:t>звичайно</a:t>
            </a:r>
            <a:r>
              <a:rPr lang="ru-RU" dirty="0"/>
              <a:t>, </a:t>
            </a:r>
            <a:r>
              <a:rPr lang="ru-RU" dirty="0" err="1"/>
              <a:t>потрібно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дотримувалися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ж </a:t>
            </a:r>
            <a:r>
              <a:rPr lang="ru-RU" dirty="0" err="1"/>
              <a:t>життєвої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- разом </a:t>
            </a:r>
            <a:r>
              <a:rPr lang="ru-RU" dirty="0" err="1"/>
              <a:t>веселіше</a:t>
            </a:r>
            <a:r>
              <a:rPr lang="ru-RU" dirty="0"/>
              <a:t> і є дух </a:t>
            </a:r>
            <a:r>
              <a:rPr lang="ru-RU" dirty="0" err="1"/>
              <a:t>суперництва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позбавленні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зайвої</a:t>
            </a:r>
            <a:r>
              <a:rPr lang="ru-RU" dirty="0"/>
              <a:t> ваги.</a:t>
            </a:r>
            <a:br>
              <a:rPr lang="ru-RU" dirty="0"/>
            </a:br>
            <a:r>
              <a:rPr lang="ru-RU" dirty="0" err="1"/>
              <a:t>Уявіть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ведуть</a:t>
            </a:r>
            <a:r>
              <a:rPr lang="ru-RU" dirty="0"/>
              <a:t> здоровий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все в прекрасному </a:t>
            </a:r>
            <a:r>
              <a:rPr lang="ru-RU" dirty="0" err="1"/>
              <a:t>настрої</a:t>
            </a:r>
            <a:r>
              <a:rPr lang="ru-RU" dirty="0"/>
              <a:t>, </a:t>
            </a:r>
            <a:r>
              <a:rPr lang="ru-RU" dirty="0" err="1"/>
              <a:t>бажають</a:t>
            </a:r>
            <a:r>
              <a:rPr lang="ru-RU" dirty="0"/>
              <a:t> один одному </a:t>
            </a:r>
            <a:r>
              <a:rPr lang="ru-RU" dirty="0" err="1"/>
              <a:t>тільки</a:t>
            </a:r>
            <a:r>
              <a:rPr lang="ru-RU" dirty="0"/>
              <a:t> добра. З ранку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домочадці</a:t>
            </a:r>
            <a:r>
              <a:rPr lang="ru-RU" dirty="0"/>
              <a:t> не за ванну </a:t>
            </a:r>
            <a:r>
              <a:rPr lang="ru-RU" dirty="0" err="1"/>
              <a:t>лаються</a:t>
            </a:r>
            <a:r>
              <a:rPr lang="ru-RU" dirty="0"/>
              <a:t>, а </a:t>
            </a:r>
            <a:r>
              <a:rPr lang="ru-RU" dirty="0" err="1"/>
              <a:t>бажають</a:t>
            </a:r>
            <a:r>
              <a:rPr lang="ru-RU" dirty="0"/>
              <a:t> один одному чудесного дня. </a:t>
            </a:r>
            <a:r>
              <a:rPr lang="ru-RU" dirty="0" err="1"/>
              <a:t>Ех</a:t>
            </a:r>
            <a:r>
              <a:rPr lang="ru-RU" dirty="0"/>
              <a:t>, не </a:t>
            </a:r>
            <a:r>
              <a:rPr lang="ru-RU" dirty="0" err="1"/>
              <a:t>життя</a:t>
            </a:r>
            <a:r>
              <a:rPr lang="ru-RU" dirty="0"/>
              <a:t>, а </a:t>
            </a:r>
            <a:r>
              <a:rPr lang="ru-RU" dirty="0" err="1"/>
              <a:t>казка</a:t>
            </a:r>
            <a:r>
              <a:rPr lang="ru-RU" dirty="0"/>
              <a:t>! </a:t>
            </a:r>
            <a:br>
              <a:rPr lang="ru-RU" dirty="0"/>
            </a:br>
            <a:r>
              <a:rPr lang="ru-RU" dirty="0" err="1"/>
              <a:t>Турбота</a:t>
            </a:r>
            <a:r>
              <a:rPr lang="ru-RU" dirty="0"/>
              <a:t> про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бути проблемою,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способом </a:t>
            </a:r>
            <a:r>
              <a:rPr lang="ru-RU" dirty="0" err="1"/>
              <a:t>життя</a:t>
            </a:r>
            <a:r>
              <a:rPr lang="ru-RU" dirty="0"/>
              <a:t>! </a:t>
            </a:r>
            <a:r>
              <a:rPr lang="ru-RU" dirty="0" err="1"/>
              <a:t>Здоровим</a:t>
            </a:r>
            <a:r>
              <a:rPr lang="ru-RU" dirty="0"/>
              <a:t> способом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бігати</a:t>
            </a:r>
            <a:r>
              <a:rPr lang="ru-RU" dirty="0"/>
              <a:t> на </a:t>
            </a:r>
            <a:r>
              <a:rPr lang="ru-RU" dirty="0" err="1"/>
              <a:t>свіжому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по </a:t>
            </a:r>
            <a:r>
              <a:rPr lang="ru-RU" dirty="0" err="1"/>
              <a:t>лікарях</a:t>
            </a:r>
            <a:r>
              <a:rPr lang="ru-RU" dirty="0"/>
              <a:t>!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18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</TotalTime>
  <Words>225</Words>
  <Application>Microsoft Office PowerPoint</Application>
  <PresentationFormat>Экран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ЗОЖ</vt:lpstr>
      <vt:lpstr>З-Здоровий  О-Образ Ж-Життя</vt:lpstr>
      <vt:lpstr>Здоровий образ життя vs Шкідливий образ життя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Ми за світле майбутнє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ЗОЖ</dc:title>
  <dc:creator>BOIT16</dc:creator>
  <cp:lastModifiedBy>User</cp:lastModifiedBy>
  <cp:revision>6</cp:revision>
  <dcterms:created xsi:type="dcterms:W3CDTF">2017-11-10T06:22:06Z</dcterms:created>
  <dcterms:modified xsi:type="dcterms:W3CDTF">2017-11-20T09:03:50Z</dcterms:modified>
</cp:coreProperties>
</file>