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567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87"/>
            </a:gs>
            <a:gs pos="40000">
              <a:srgbClr val="FFFF76"/>
            </a:gs>
            <a:gs pos="100000">
              <a:srgbClr val="D8D8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ka.de/" TargetMode="External"/><Relationship Id="rId3" Type="http://schemas.openxmlformats.org/officeDocument/2006/relationships/hyperlink" Target="https://www.google.com/url?q=https://globaloffice.us12.list-manage.com/track/click?u=99b16a96f81f187140bfdb0d6&amp;id=762c38890c&amp;e=3775fa70f6&amp;sa=D&amp;sntz=1&amp;usg=AFQjCNETGmqMsQ6rYH3Ab4CI4EVHnlNyjg" TargetMode="External"/><Relationship Id="rId7" Type="http://schemas.openxmlformats.org/officeDocument/2006/relationships/hyperlink" Target="http://www.daf-portal.net/" TargetMode="External"/><Relationship Id="rId2" Type="http://schemas.openxmlformats.org/officeDocument/2006/relationships/hyperlink" Target="https://app.box.com/s/nu9tcc6ew4xbi0r2mof0h10b6erq4jr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inde-kuh.de/" TargetMode="External"/><Relationship Id="rId5" Type="http://schemas.openxmlformats.org/officeDocument/2006/relationships/hyperlink" Target="http://www.kinderkino.de/" TargetMode="External"/><Relationship Id="rId4" Type="http://schemas.openxmlformats.org/officeDocument/2006/relationships/hyperlink" Target="https://www.google.com/url?q=https://globaloffice.us12.list-manage.com/track/click?u=99b16a96f81f187140bfdb0d6&amp;id=ab790a12e3&amp;e=3775fa70f6&amp;sa=D&amp;sntz=1&amp;usg=AFQjCNGRxiKrfBarYNFWJ-zs6ERwfzlLG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SCHOOL # 4</a:t>
            </a:r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CHERKASSY</a:t>
            </a:r>
            <a:endParaRPr sz="32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 descr="rainbow-kids-background-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971600" y="764704"/>
            <a:ext cx="6624736" cy="615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LANGUAGE                  SUMMER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CAMP</a:t>
            </a:r>
            <a:endParaRPr sz="66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66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RAINBOW</a:t>
            </a:r>
            <a:endParaRPr sz="6600" b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4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29.05—08.06.2018</a:t>
            </a:r>
            <a:endParaRPr sz="4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№4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Cherkassy</a:t>
            </a:r>
            <a:endParaRPr dirty="0"/>
          </a:p>
        </p:txBody>
      </p:sp>
      <p:pic>
        <p:nvPicPr>
          <p:cNvPr id="2" name="Neizvesten_-_SUMMER_SUMMER_Song_Sunny_Sunny_-_Dance_Song_for_Kids_KIDS_HUT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6057" y="61524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1389413" y="415636"/>
            <a:ext cx="6494955" cy="112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VISITING </a:t>
            </a:r>
            <a:r>
              <a:rPr lang="en-US" sz="5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ZOO</a:t>
            </a:r>
            <a:endParaRPr sz="5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C:\Users\Школа_4\Downloads\кувппегн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7" y="4081734"/>
            <a:ext cx="4168234" cy="21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Школа_4\Downloads\ке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2" y="1539791"/>
            <a:ext cx="4251367" cy="265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Школа_4\Downloads\кенке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" y="4202377"/>
            <a:ext cx="4025734" cy="20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Школа_4\Downloads\цкацц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79" y="1544018"/>
            <a:ext cx="3942602" cy="253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DOING THE PROJECT WORK</a:t>
            </a:r>
            <a:endParaRPr sz="5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23158"/>
            <a:ext cx="8229600" cy="53557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Школа_4\Downloads\viber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4" y="4969825"/>
            <a:ext cx="2689761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Школа_4\Downloads\ггз0г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84" y="1722418"/>
            <a:ext cx="3557979" cy="26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Школа_4\Downloads\укаеук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4" y="1353786"/>
            <a:ext cx="3479470" cy="19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Школа_4\Downloads\уцкацу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40" y="4595752"/>
            <a:ext cx="2755075" cy="20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Школа_4\Downloads\цукац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4" y="3334372"/>
            <a:ext cx="2920011" cy="164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Школа_4\Downloads\цукцукацу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35" y="4390903"/>
            <a:ext cx="2933205" cy="219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Школа_4\Downloads\цуцув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23" y="1547998"/>
            <a:ext cx="2262992" cy="30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EXCURSIONS </a:t>
            </a:r>
            <a:endParaRPr sz="48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Школа_4\Downloads\уе4ау4еу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" y="3701630"/>
            <a:ext cx="4358573" cy="23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Школа_4\Downloads\ук4ак4еу4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4" y="1338941"/>
            <a:ext cx="4358573" cy="215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Школа_4\Downloads\укы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00" y="3788968"/>
            <a:ext cx="4040252" cy="227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Школа_4\Downloads\уфкауф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58" y="1338939"/>
            <a:ext cx="1640450" cy="22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Школа_4\Downloads\IMG-db7e9b81f29c132ef5622923d89627b0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20" y="1307397"/>
            <a:ext cx="1663531" cy="22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HANDING IN THE CERTIFICATES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Школа_4\Downloads\фкауе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00" y="1392876"/>
            <a:ext cx="2584940" cy="22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Школа_4\Downloads\фцкаука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" y="1392876"/>
            <a:ext cx="2358064" cy="22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Школа_4\Downloads\фцкацфкв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70" y="1364192"/>
            <a:ext cx="3467595" cy="52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Школа_4\Downloads\IMG-e65a75ca1df54154cb5037d13abd33d2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" y="3841214"/>
            <a:ext cx="5028603" cy="2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44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 descr="Cool-Pictures-Of-Rainbows-For-Kid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619672" y="1628800"/>
            <a:ext cx="6264696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HOT DAY , COOL NIGHT 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SUMMERTIME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WHAT  A DELIGHT!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1907704" y="476672"/>
            <a:ext cx="44644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5A2C64"/>
                </a:solidFill>
                <a:latin typeface="Calibri"/>
                <a:ea typeface="Calibri"/>
                <a:cs typeface="Calibri"/>
                <a:sym typeface="Calibri"/>
              </a:rPr>
              <a:t>OUR   MOTTO</a:t>
            </a:r>
            <a:endParaRPr sz="5400" b="1">
              <a:solidFill>
                <a:srgbClr val="5A2C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205500" cy="6858000"/>
          </a:xfrm>
          <a:prstGeom prst="rect">
            <a:avLst/>
          </a:prstGeom>
          <a:solidFill>
            <a:srgbClr val="538CFF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Основним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завданням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літнього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мовного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табору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стало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максимально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сприятливих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умов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рівня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володіння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іноземною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мовою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спонукання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школярів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практичного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знань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отриманих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протягом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навчального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року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умов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спілкування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англійською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німецькою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мовами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застосування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їх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різних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Метою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проектів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було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вчити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дітей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самостійно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знаходити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потрібну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інформацію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практикувати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розвитку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навичок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мовлення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розвивати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навички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креативного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критичного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мислення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удосконалити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пошукові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дослідницькі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уміння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навички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акцентувати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увагу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важливості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ведення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здорового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способу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життя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географії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її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туристичних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місцях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пам’ятках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38CFF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4450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3600" b="1" dirty="0">
                <a:solidFill>
                  <a:schemeClr val="tx1"/>
                </a:solidFill>
              </a:rPr>
              <a:t>Participants of the Summer Camp</a:t>
            </a:r>
            <a:endParaRPr lang="en-US" sz="36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pupils of  5-8 forms  are grouped into 3 teams 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sz="2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teachers of English</a:t>
            </a:r>
          </a:p>
          <a:p>
            <a:pPr marL="0" lvl="0" indent="44450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teacher of German</a:t>
            </a:r>
          </a:p>
          <a:p>
            <a:pPr marL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C:\Users\Школа_4\Downloads\йфцувйцкув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2771"/>
            <a:ext cx="4465122" cy="26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_4\Downloads\цуавкцу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05" y="1247727"/>
            <a:ext cx="4437413" cy="28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_4\Downloads\к авпуквапекв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26" y="4212771"/>
            <a:ext cx="4286992" cy="255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38CFF"/>
          </a:solidFill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Режим </a:t>
            </a:r>
            <a:r>
              <a:rPr lang="ru-RU" sz="2400" b="1" dirty="0" err="1">
                <a:solidFill>
                  <a:schemeClr val="tx1"/>
                </a:solidFill>
              </a:rPr>
              <a:t>роботи</a:t>
            </a:r>
            <a:r>
              <a:rPr lang="ru-RU" sz="2400" b="1" dirty="0">
                <a:solidFill>
                  <a:schemeClr val="tx1"/>
                </a:solidFill>
              </a:rPr>
              <a:t> табору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“</a:t>
            </a:r>
            <a:r>
              <a:rPr lang="en-US" sz="2400" b="1" dirty="0">
                <a:solidFill>
                  <a:schemeClr val="tx1"/>
                </a:solidFill>
              </a:rPr>
              <a:t>RAINBOW</a:t>
            </a:r>
            <a:r>
              <a:rPr lang="en-US" sz="2400" b="1" dirty="0" smtClean="0">
                <a:solidFill>
                  <a:schemeClr val="tx1"/>
                </a:solidFill>
              </a:rPr>
              <a:t>”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9.00- </a:t>
            </a:r>
            <a:r>
              <a:rPr lang="en-US" sz="2400" dirty="0" err="1">
                <a:solidFill>
                  <a:schemeClr val="tx1"/>
                </a:solidFill>
              </a:rPr>
              <a:t>Зустріч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дітей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9.05 </a:t>
            </a: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 err="1">
                <a:solidFill>
                  <a:schemeClr val="tx1"/>
                </a:solidFill>
              </a:rPr>
              <a:t>Фізкультхвилинка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9.15 </a:t>
            </a: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 err="1">
                <a:solidFill>
                  <a:schemeClr val="tx1"/>
                </a:solidFill>
              </a:rPr>
              <a:t>Уведення</a:t>
            </a:r>
            <a:r>
              <a:rPr lang="en-US" sz="2400" dirty="0">
                <a:solidFill>
                  <a:schemeClr val="tx1"/>
                </a:solidFill>
              </a:rPr>
              <a:t> в </a:t>
            </a:r>
            <a:r>
              <a:rPr lang="en-US" sz="2400" dirty="0" err="1">
                <a:solidFill>
                  <a:schemeClr val="tx1"/>
                </a:solidFill>
              </a:rPr>
              <a:t>іншомовну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атмосферу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      </a:t>
            </a:r>
            <a:r>
              <a:rPr lang="en-US" sz="2400" dirty="0" smtClean="0">
                <a:solidFill>
                  <a:schemeClr val="tx1"/>
                </a:solidFill>
              </a:rPr>
              <a:t>           </a:t>
            </a:r>
            <a:r>
              <a:rPr lang="en-US" sz="2400" dirty="0">
                <a:solidFill>
                  <a:schemeClr val="tx1"/>
                </a:solidFill>
              </a:rPr>
              <a:t>English Fun and Games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9.35 </a:t>
            </a: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 err="1">
                <a:solidFill>
                  <a:schemeClr val="tx1"/>
                </a:solidFill>
              </a:rPr>
              <a:t>робота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за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планом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          ( </a:t>
            </a:r>
            <a:r>
              <a:rPr lang="en-US" sz="2400" dirty="0" err="1">
                <a:solidFill>
                  <a:schemeClr val="tx1"/>
                </a:solidFill>
              </a:rPr>
              <a:t>заняття,екскурсіі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10.20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перерва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10.30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робота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над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проектом</a:t>
            </a:r>
            <a:r>
              <a:rPr lang="en-US" sz="2400" dirty="0" smtClean="0">
                <a:solidFill>
                  <a:schemeClr val="tx1"/>
                </a:solidFill>
              </a:rPr>
              <a:t>                     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11.30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Закінчення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занять</a:t>
            </a:r>
            <a:r>
              <a:rPr lang="en-US" sz="2400" dirty="0" smtClean="0">
                <a:solidFill>
                  <a:schemeClr val="tx1"/>
                </a:solidFill>
              </a:rPr>
              <a:t>             </a:t>
            </a:r>
            <a:endParaRPr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0" name="Picture 2" descr="C:\Users\Школа_4\Downloads\ук5цнпе4к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3" y="3844637"/>
            <a:ext cx="4017817" cy="3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7998"/>
          </a:xfrm>
          <a:solidFill>
            <a:srgbClr val="538CFF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473200" lvl="3" indent="0"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             Materials </a:t>
            </a:r>
            <a:endParaRPr lang="en-US" sz="4800" b="1" u="sng" dirty="0" smtClean="0">
              <a:solidFill>
                <a:schemeClr val="tx1"/>
              </a:solidFill>
              <a:hlinkClick r:id="rId2"/>
            </a:endParaRPr>
          </a:p>
          <a:p>
            <a:r>
              <a:rPr lang="ru-RU" sz="2400" u="sng" dirty="0" err="1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://</a:t>
            </a:r>
            <a:r>
              <a:rPr lang="ru-RU" sz="2400" u="sng" dirty="0" err="1">
                <a:solidFill>
                  <a:schemeClr val="tx1"/>
                </a:solidFill>
                <a:hlinkClick r:id="rId2"/>
              </a:rPr>
              <a:t>app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.</a:t>
            </a:r>
            <a:r>
              <a:rPr lang="ru-RU" sz="2400" u="sng" dirty="0" err="1">
                <a:solidFill>
                  <a:schemeClr val="tx1"/>
                </a:solidFill>
                <a:hlinkClick r:id="rId2"/>
              </a:rPr>
              <a:t>box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.</a:t>
            </a:r>
            <a:r>
              <a:rPr lang="ru-RU" sz="2400" u="sng" dirty="0" err="1">
                <a:solidFill>
                  <a:schemeClr val="tx1"/>
                </a:solidFill>
                <a:hlinkClick r:id="rId2"/>
              </a:rPr>
              <a:t>com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/</a:t>
            </a:r>
            <a:r>
              <a:rPr lang="ru-RU" sz="2400" u="sng" dirty="0">
                <a:solidFill>
                  <a:schemeClr val="tx1"/>
                </a:solidFill>
                <a:hlinkClick r:id="rId2"/>
              </a:rPr>
              <a:t>s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/</a:t>
            </a:r>
            <a:r>
              <a:rPr lang="ru-RU" sz="2400" u="sng" dirty="0" err="1">
                <a:solidFill>
                  <a:schemeClr val="tx1"/>
                </a:solidFill>
                <a:hlinkClick r:id="rId2"/>
              </a:rPr>
              <a:t>nu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9</a:t>
            </a:r>
            <a:r>
              <a:rPr lang="ru-RU" sz="2400" u="sng" dirty="0" err="1">
                <a:solidFill>
                  <a:schemeClr val="tx1"/>
                </a:solidFill>
                <a:hlinkClick r:id="rId2"/>
              </a:rPr>
              <a:t>tcc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6</a:t>
            </a:r>
            <a:r>
              <a:rPr lang="ru-RU" sz="2400" u="sng" dirty="0" err="1">
                <a:solidFill>
                  <a:schemeClr val="tx1"/>
                </a:solidFill>
                <a:hlinkClick r:id="rId2"/>
              </a:rPr>
              <a:t>ew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4</a:t>
            </a:r>
            <a:r>
              <a:rPr lang="ru-RU" sz="2400" u="sng" dirty="0" err="1">
                <a:solidFill>
                  <a:schemeClr val="tx1"/>
                </a:solidFill>
                <a:hlinkClick r:id="rId2"/>
              </a:rPr>
              <a:t>xbi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0</a:t>
            </a:r>
            <a:r>
              <a:rPr lang="ru-RU" sz="2400" u="sng" dirty="0">
                <a:solidFill>
                  <a:schemeClr val="tx1"/>
                </a:solidFill>
                <a:hlinkClick r:id="rId2"/>
              </a:rPr>
              <a:t>r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2</a:t>
            </a:r>
            <a:r>
              <a:rPr lang="ru-RU" sz="2400" u="sng" dirty="0" err="1">
                <a:solidFill>
                  <a:schemeClr val="tx1"/>
                </a:solidFill>
                <a:hlinkClick r:id="rId2"/>
              </a:rPr>
              <a:t>mof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0</a:t>
            </a:r>
            <a:r>
              <a:rPr lang="ru-RU" sz="2400" u="sng" dirty="0">
                <a:solidFill>
                  <a:schemeClr val="tx1"/>
                </a:solidFill>
                <a:hlinkClick r:id="rId2"/>
              </a:rPr>
              <a:t>h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10</a:t>
            </a:r>
            <a:r>
              <a:rPr lang="ru-RU" sz="2400" u="sng" dirty="0">
                <a:solidFill>
                  <a:schemeClr val="tx1"/>
                </a:solidFill>
                <a:hlinkClick r:id="rId2"/>
              </a:rPr>
              <a:t>b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6</a:t>
            </a:r>
            <a:r>
              <a:rPr lang="ru-RU" sz="2400" u="sng" dirty="0" err="1">
                <a:solidFill>
                  <a:schemeClr val="tx1"/>
                </a:solidFill>
                <a:hlinkClick r:id="rId2"/>
              </a:rPr>
              <a:t>erq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4</a:t>
            </a:r>
            <a:r>
              <a:rPr lang="ru-RU" sz="2400" u="sng" dirty="0" err="1">
                <a:solidFill>
                  <a:schemeClr val="tx1"/>
                </a:solidFill>
                <a:hlinkClick r:id="rId2"/>
              </a:rPr>
              <a:t>jr</a:t>
            </a:r>
            <a:r>
              <a:rPr lang="uk-UA" sz="2400" u="sng" dirty="0">
                <a:solidFill>
                  <a:schemeClr val="tx1"/>
                </a:solidFill>
                <a:hlinkClick r:id="rId2"/>
              </a:rPr>
              <a:t>8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u="sng" dirty="0">
                <a:solidFill>
                  <a:schemeClr val="tx1"/>
                </a:solidFill>
                <a:hlinkClick r:id="rId3"/>
              </a:rPr>
              <a:t>https://app.box.com/s/b38w5pu10dffhv561wvt7tlkutzgpnmc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u="sng" dirty="0">
                <a:solidFill>
                  <a:schemeClr val="tx1"/>
                </a:solidFill>
                <a:hlinkClick r:id="rId4"/>
              </a:rPr>
              <a:t>https://gocamps.com.ua/ua/material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en-US" sz="2400" u="sng" dirty="0">
                <a:solidFill>
                  <a:schemeClr val="tx1"/>
                </a:solidFill>
                <a:hlinkClick r:id="rId5"/>
              </a:rPr>
              <a:t>www</a:t>
            </a:r>
            <a:r>
              <a:rPr lang="ru-RU" sz="2400" u="sng" dirty="0">
                <a:solidFill>
                  <a:schemeClr val="tx1"/>
                </a:solidFill>
                <a:hlinkClick r:id="rId5"/>
              </a:rPr>
              <a:t>.</a:t>
            </a:r>
            <a:r>
              <a:rPr lang="en-US" sz="2400" u="sng" dirty="0" err="1">
                <a:solidFill>
                  <a:schemeClr val="tx1"/>
                </a:solidFill>
                <a:hlinkClick r:id="rId5"/>
              </a:rPr>
              <a:t>kinderkino</a:t>
            </a:r>
            <a:r>
              <a:rPr lang="ru-RU" sz="2400" u="sng" dirty="0">
                <a:solidFill>
                  <a:schemeClr val="tx1"/>
                </a:solidFill>
                <a:hlinkClick r:id="rId5"/>
              </a:rPr>
              <a:t>.</a:t>
            </a:r>
            <a:r>
              <a:rPr lang="en-US" sz="2400" u="sng" dirty="0">
                <a:solidFill>
                  <a:schemeClr val="tx1"/>
                </a:solidFill>
                <a:hlinkClick r:id="rId5"/>
              </a:rPr>
              <a:t>de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en-US" sz="2400" u="sng" dirty="0">
                <a:solidFill>
                  <a:schemeClr val="tx1"/>
                </a:solidFill>
                <a:hlinkClick r:id="rId6"/>
              </a:rPr>
              <a:t>www</a:t>
            </a:r>
            <a:r>
              <a:rPr lang="ru-RU" sz="2400" u="sng" dirty="0">
                <a:solidFill>
                  <a:schemeClr val="tx1"/>
                </a:solidFill>
                <a:hlinkClick r:id="rId6"/>
              </a:rPr>
              <a:t>.</a:t>
            </a:r>
            <a:r>
              <a:rPr lang="en-US" sz="2400" u="sng" dirty="0" err="1">
                <a:solidFill>
                  <a:schemeClr val="tx1"/>
                </a:solidFill>
                <a:hlinkClick r:id="rId6"/>
              </a:rPr>
              <a:t>blinde</a:t>
            </a:r>
            <a:r>
              <a:rPr lang="ru-RU" sz="2400" u="sng" dirty="0">
                <a:solidFill>
                  <a:schemeClr val="tx1"/>
                </a:solidFill>
                <a:hlinkClick r:id="rId6"/>
              </a:rPr>
              <a:t>-</a:t>
            </a:r>
            <a:r>
              <a:rPr lang="en-US" sz="2400" u="sng" dirty="0" err="1">
                <a:solidFill>
                  <a:schemeClr val="tx1"/>
                </a:solidFill>
                <a:hlinkClick r:id="rId6"/>
              </a:rPr>
              <a:t>kuh</a:t>
            </a:r>
            <a:r>
              <a:rPr lang="ru-RU" sz="2400" u="sng" dirty="0">
                <a:solidFill>
                  <a:schemeClr val="tx1"/>
                </a:solidFill>
                <a:hlinkClick r:id="rId6"/>
              </a:rPr>
              <a:t>.</a:t>
            </a:r>
            <a:r>
              <a:rPr lang="en-US" sz="2400" u="sng" dirty="0">
                <a:solidFill>
                  <a:schemeClr val="tx1"/>
                </a:solidFill>
                <a:hlinkClick r:id="rId6"/>
              </a:rPr>
              <a:t>de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en-US" sz="2400" u="sng" dirty="0">
                <a:solidFill>
                  <a:schemeClr val="tx1"/>
                </a:solidFill>
                <a:hlinkClick r:id="rId7"/>
              </a:rPr>
              <a:t>www</a:t>
            </a:r>
            <a:r>
              <a:rPr lang="ru-RU" sz="2400" u="sng" dirty="0">
                <a:solidFill>
                  <a:schemeClr val="tx1"/>
                </a:solidFill>
                <a:hlinkClick r:id="rId7"/>
              </a:rPr>
              <a:t>.</a:t>
            </a:r>
            <a:r>
              <a:rPr lang="en-US" sz="2400" u="sng" dirty="0" err="1">
                <a:solidFill>
                  <a:schemeClr val="tx1"/>
                </a:solidFill>
                <a:hlinkClick r:id="rId7"/>
              </a:rPr>
              <a:t>daf</a:t>
            </a:r>
            <a:r>
              <a:rPr lang="ru-RU" sz="2400" u="sng" dirty="0">
                <a:solidFill>
                  <a:schemeClr val="tx1"/>
                </a:solidFill>
                <a:hlinkClick r:id="rId7"/>
              </a:rPr>
              <a:t>-</a:t>
            </a:r>
            <a:r>
              <a:rPr lang="en-US" sz="2400" u="sng" dirty="0">
                <a:solidFill>
                  <a:schemeClr val="tx1"/>
                </a:solidFill>
                <a:hlinkClick r:id="rId7"/>
              </a:rPr>
              <a:t>portal</a:t>
            </a:r>
            <a:r>
              <a:rPr lang="ru-RU" sz="2400" u="sng" dirty="0">
                <a:solidFill>
                  <a:schemeClr val="tx1"/>
                </a:solidFill>
                <a:hlinkClick r:id="rId7"/>
              </a:rPr>
              <a:t>.</a:t>
            </a:r>
            <a:r>
              <a:rPr lang="en-US" sz="2400" u="sng" dirty="0">
                <a:solidFill>
                  <a:schemeClr val="tx1"/>
                </a:solidFill>
                <a:hlinkClick r:id="rId7"/>
              </a:rPr>
              <a:t>net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en-US" sz="2400" u="sng" dirty="0">
                <a:solidFill>
                  <a:schemeClr val="tx1"/>
                </a:solidFill>
                <a:hlinkClick r:id="rId8"/>
              </a:rPr>
              <a:t>www.kika.de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everyday activities</a:t>
            </a:r>
            <a:br>
              <a:rPr lang="en-US" dirty="0">
                <a:solidFill>
                  <a:srgbClr val="FF0000"/>
                </a:solidFill>
              </a:rPr>
            </a:b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1783145" y="293745"/>
            <a:ext cx="5555806" cy="62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Школа_4\Downloads\798щ76н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8" y="3786521"/>
            <a:ext cx="4255328" cy="25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Школа_4\Downloads\67967н89ш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5" y="3808700"/>
            <a:ext cx="4177823" cy="25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Школа_4\Downloads\е79н689ш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8" y="1187530"/>
            <a:ext cx="4255328" cy="25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Школа_4\Downloads\йцйц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6" y="1187530"/>
            <a:ext cx="4177823" cy="25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Школа_4\Downloads\куеп4к5пе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01" y="2270207"/>
            <a:ext cx="4545734" cy="18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Школа_4\Downloads\уцу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76033"/>
            <a:ext cx="2320141" cy="34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Школа_4\Downloads\цу43к53у4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1" y="481030"/>
            <a:ext cx="2869375" cy="34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Школа_4\Downloads\цукуц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5" y="3964378"/>
            <a:ext cx="4555673" cy="26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Школа_4\Downloads\кепк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06" y="481031"/>
            <a:ext cx="3776831" cy="17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Школа_4\Downloads\цуавкцу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8" y="3964379"/>
            <a:ext cx="4202490" cy="26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OUTDOOR ACTIVITIES</a:t>
            </a:r>
            <a:endParaRPr sz="6000" b="1" i="0" u="none" strike="noStrike" cap="none" dirty="0">
              <a:solidFill>
                <a:srgbClr val="FF0000"/>
              </a:solidFill>
              <a:sym typeface="Calibri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Школа_4\Downloads\капме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7" y="1567542"/>
            <a:ext cx="4001985" cy="243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Школа_4\Downloads\кенпкнкнк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8" y="3999016"/>
            <a:ext cx="4001984" cy="217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Школа_4\Downloads\н54н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2" y="3800104"/>
            <a:ext cx="4255328" cy="23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Школа_4\Downloads\укпеукнп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1567542"/>
            <a:ext cx="4255328" cy="22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rgbClr val="000000"/>
      </a:dk1>
      <a:lt1>
        <a:srgbClr val="FFFFFF"/>
      </a:lt1>
      <a:dk2>
        <a:srgbClr val="FFFF00"/>
      </a:dk2>
      <a:lt2>
        <a:srgbClr val="F4E7ED"/>
      </a:lt2>
      <a:accent1>
        <a:srgbClr val="92D05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287</Words>
  <Application>Microsoft Office PowerPoint</Application>
  <PresentationFormat>Экран (4:3)</PresentationFormat>
  <Paragraphs>55</Paragraphs>
  <Slides>13</Slides>
  <Notes>12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Our everyday activities </vt:lpstr>
      <vt:lpstr>Презентация PowerPoint</vt:lpstr>
      <vt:lpstr>OUTDOOR ACTIVITIES</vt:lpstr>
      <vt:lpstr>Презентация PowerPoint</vt:lpstr>
      <vt:lpstr>DOING THE PROJECT WORK</vt:lpstr>
      <vt:lpstr>EXCURSIONS </vt:lpstr>
      <vt:lpstr>HANDING IN THE CERTIFICATES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Школа_4</dc:creator>
  <cp:lastModifiedBy>Windows User</cp:lastModifiedBy>
  <cp:revision>16</cp:revision>
  <dcterms:modified xsi:type="dcterms:W3CDTF">2018-06-18T08:36:24Z</dcterms:modified>
</cp:coreProperties>
</file>