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91;&#1089;&#1087;&#1099;&#1096;&#1085;&#1099;&#1089;&#1090;&#1100;%202020%202021%20&#1085;.&#1088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Лист1!$A$3:$A$21</c:f>
              <c:strCache>
                <c:ptCount val="19"/>
                <c:pt idx="0">
                  <c:v>5-А</c:v>
                </c:pt>
                <c:pt idx="1">
                  <c:v>11-М</c:v>
                </c:pt>
                <c:pt idx="2">
                  <c:v>6-А</c:v>
                </c:pt>
                <c:pt idx="3">
                  <c:v>6-В</c:v>
                </c:pt>
                <c:pt idx="4">
                  <c:v>9-В</c:v>
                </c:pt>
                <c:pt idx="5">
                  <c:v>8-М</c:v>
                </c:pt>
                <c:pt idx="6">
                  <c:v>11-А</c:v>
                </c:pt>
                <c:pt idx="7">
                  <c:v>10-М</c:v>
                </c:pt>
                <c:pt idx="8">
                  <c:v>5-В</c:v>
                </c:pt>
                <c:pt idx="9">
                  <c:v>7-А</c:v>
                </c:pt>
                <c:pt idx="10">
                  <c:v>9-М</c:v>
                </c:pt>
                <c:pt idx="11">
                  <c:v>5-Б</c:v>
                </c:pt>
                <c:pt idx="12">
                  <c:v>7-Б</c:v>
                </c:pt>
                <c:pt idx="13">
                  <c:v>8-В</c:v>
                </c:pt>
                <c:pt idx="14">
                  <c:v>9-А</c:v>
                </c:pt>
                <c:pt idx="15">
                  <c:v>6-Б</c:v>
                </c:pt>
                <c:pt idx="16">
                  <c:v>10-А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Лист1!$B$3:$B$21</c:f>
              <c:numCache>
                <c:formatCode>General</c:formatCode>
                <c:ptCount val="19"/>
                <c:pt idx="0">
                  <c:v>9.5</c:v>
                </c:pt>
                <c:pt idx="1">
                  <c:v>9</c:v>
                </c:pt>
                <c:pt idx="2">
                  <c:v>8.8000000000000007</c:v>
                </c:pt>
                <c:pt idx="3">
                  <c:v>8.6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</c:v>
                </c:pt>
                <c:pt idx="9">
                  <c:v>8.1</c:v>
                </c:pt>
                <c:pt idx="10">
                  <c:v>8.1</c:v>
                </c:pt>
                <c:pt idx="11">
                  <c:v>8</c:v>
                </c:pt>
                <c:pt idx="12">
                  <c:v>7.8</c:v>
                </c:pt>
                <c:pt idx="13">
                  <c:v>7.6</c:v>
                </c:pt>
                <c:pt idx="14">
                  <c:v>7.6</c:v>
                </c:pt>
                <c:pt idx="15">
                  <c:v>7.5</c:v>
                </c:pt>
                <c:pt idx="16">
                  <c:v>7.5</c:v>
                </c:pt>
                <c:pt idx="17">
                  <c:v>6.2</c:v>
                </c:pt>
                <c:pt idx="18" formatCode="0.0">
                  <c:v>8.1111111111111072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783680"/>
        <c:axId val="83786368"/>
        <c:axId val="0"/>
      </c:bar3DChart>
      <c:catAx>
        <c:axId val="83783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3786368"/>
        <c:crosses val="autoZero"/>
        <c:auto val="1"/>
        <c:lblAlgn val="ctr"/>
        <c:lblOffset val="100"/>
        <c:noMultiLvlLbl val="0"/>
      </c:catAx>
      <c:valAx>
        <c:axId val="83786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783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uk-UA" sz="3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ГЕОМЕТРІЯ</a:t>
            </a:r>
            <a:endParaRPr lang="ru-RU" sz="3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Лист10!$A$9:$A$20</c:f>
              <c:strCache>
                <c:ptCount val="12"/>
                <c:pt idx="0">
                  <c:v>8-М</c:v>
                </c:pt>
                <c:pt idx="1">
                  <c:v>9-В</c:v>
                </c:pt>
                <c:pt idx="2">
                  <c:v>7-А</c:v>
                </c:pt>
                <c:pt idx="3">
                  <c:v>9-М</c:v>
                </c:pt>
                <c:pt idx="4">
                  <c:v>7-Б</c:v>
                </c:pt>
                <c:pt idx="5">
                  <c:v>8-В</c:v>
                </c:pt>
                <c:pt idx="6">
                  <c:v>11-М</c:v>
                </c:pt>
                <c:pt idx="7">
                  <c:v>9-А</c:v>
                </c:pt>
                <c:pt idx="8">
                  <c:v>10-А</c:v>
                </c:pt>
                <c:pt idx="9">
                  <c:v>10-М</c:v>
                </c:pt>
                <c:pt idx="10">
                  <c:v>8-Б</c:v>
                </c:pt>
                <c:pt idx="11">
                  <c:v>середній бал</c:v>
                </c:pt>
              </c:strCache>
            </c:strRef>
          </c:cat>
          <c:val>
            <c:numRef>
              <c:f>Лист10!$B$9:$B$20</c:f>
              <c:numCache>
                <c:formatCode>General</c:formatCode>
                <c:ptCount val="12"/>
                <c:pt idx="0">
                  <c:v>7.3</c:v>
                </c:pt>
                <c:pt idx="1">
                  <c:v>7.2</c:v>
                </c:pt>
                <c:pt idx="2">
                  <c:v>7</c:v>
                </c:pt>
                <c:pt idx="3">
                  <c:v>6.7</c:v>
                </c:pt>
                <c:pt idx="4">
                  <c:v>6.5</c:v>
                </c:pt>
                <c:pt idx="5">
                  <c:v>6.5</c:v>
                </c:pt>
                <c:pt idx="6">
                  <c:v>6</c:v>
                </c:pt>
                <c:pt idx="7">
                  <c:v>5.8</c:v>
                </c:pt>
                <c:pt idx="8">
                  <c:v>5.3</c:v>
                </c:pt>
                <c:pt idx="9">
                  <c:v>5</c:v>
                </c:pt>
                <c:pt idx="10">
                  <c:v>4.9000000000000004</c:v>
                </c:pt>
                <c:pt idx="11">
                  <c:v>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993280"/>
        <c:axId val="103024896"/>
        <c:axId val="0"/>
      </c:bar3DChart>
      <c:catAx>
        <c:axId val="102993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024896"/>
        <c:crosses val="autoZero"/>
        <c:auto val="1"/>
        <c:lblAlgn val="ctr"/>
        <c:lblOffset val="100"/>
        <c:noMultiLvlLbl val="0"/>
      </c:catAx>
      <c:valAx>
        <c:axId val="103024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99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 (природознавство)</a:t>
            </a:r>
            <a:r>
              <a:rPr lang="ru-RU" sz="32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i="0" u="none" strike="noStrike" baseline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Лист12!$A$3:$A$21</c:f>
              <c:strCache>
                <c:ptCount val="19"/>
                <c:pt idx="0">
                  <c:v>11-А</c:v>
                </c:pt>
                <c:pt idx="1">
                  <c:v>11-М</c:v>
                </c:pt>
                <c:pt idx="2">
                  <c:v>6-В</c:v>
                </c:pt>
                <c:pt idx="3">
                  <c:v>5-А</c:v>
                </c:pt>
                <c:pt idx="4">
                  <c:v>6-А</c:v>
                </c:pt>
                <c:pt idx="5">
                  <c:v>7-А</c:v>
                </c:pt>
                <c:pt idx="6">
                  <c:v>8-М</c:v>
                </c:pt>
                <c:pt idx="7">
                  <c:v>5-Б</c:v>
                </c:pt>
                <c:pt idx="8">
                  <c:v>7-Б</c:v>
                </c:pt>
                <c:pt idx="9">
                  <c:v>9-М</c:v>
                </c:pt>
                <c:pt idx="10">
                  <c:v>9-В</c:v>
                </c:pt>
                <c:pt idx="11">
                  <c:v>5-В</c:v>
                </c:pt>
                <c:pt idx="12">
                  <c:v>10-М</c:v>
                </c:pt>
                <c:pt idx="13">
                  <c:v>6-Б</c:v>
                </c:pt>
                <c:pt idx="14">
                  <c:v>8-В</c:v>
                </c:pt>
                <c:pt idx="15">
                  <c:v>9-А</c:v>
                </c:pt>
                <c:pt idx="16">
                  <c:v>10-А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Лист12!$B$3:$B$21</c:f>
              <c:numCache>
                <c:formatCode>General</c:formatCode>
                <c:ptCount val="19"/>
                <c:pt idx="0">
                  <c:v>10.1</c:v>
                </c:pt>
                <c:pt idx="1">
                  <c:v>9.9</c:v>
                </c:pt>
                <c:pt idx="2">
                  <c:v>8.4</c:v>
                </c:pt>
                <c:pt idx="3">
                  <c:v>8.3000000000000007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6.8</c:v>
                </c:pt>
                <c:pt idx="8">
                  <c:v>6.7</c:v>
                </c:pt>
                <c:pt idx="9">
                  <c:v>6.7</c:v>
                </c:pt>
                <c:pt idx="10">
                  <c:v>6.7</c:v>
                </c:pt>
                <c:pt idx="11">
                  <c:v>6.6</c:v>
                </c:pt>
                <c:pt idx="12">
                  <c:v>6.6</c:v>
                </c:pt>
                <c:pt idx="13">
                  <c:v>6.3</c:v>
                </c:pt>
                <c:pt idx="14">
                  <c:v>6.1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 formatCode="0.0">
                  <c:v>7.1499999999999995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032704"/>
        <c:axId val="103052032"/>
        <c:axId val="0"/>
      </c:bar3DChart>
      <c:catAx>
        <c:axId val="103032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052032"/>
        <c:crosses val="autoZero"/>
        <c:auto val="1"/>
        <c:lblAlgn val="ctr"/>
        <c:lblOffset val="100"/>
        <c:noMultiLvlLbl val="0"/>
      </c:catAx>
      <c:valAx>
        <c:axId val="10305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03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6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</a:t>
            </a:r>
          </a:p>
          <a:p>
            <a:pPr>
              <a:defRPr/>
            </a:pPr>
            <a:r>
              <a:rPr lang="ru-RU" sz="36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</a:t>
            </a:r>
            <a:r>
              <a:rPr lang="ru-RU" sz="1800" b="1" i="0" u="none" strike="noStrike" baseline="0" dirty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25906255468066491"/>
          <c:y val="2.777777777777777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Лист13!$A$6:$A$21</c:f>
              <c:strCache>
                <c:ptCount val="16"/>
                <c:pt idx="0">
                  <c:v>11-М</c:v>
                </c:pt>
                <c:pt idx="1">
                  <c:v>9-В</c:v>
                </c:pt>
                <c:pt idx="2">
                  <c:v>6-А</c:v>
                </c:pt>
                <c:pt idx="3">
                  <c:v>11-А</c:v>
                </c:pt>
                <c:pt idx="4">
                  <c:v>9-М</c:v>
                </c:pt>
                <c:pt idx="5">
                  <c:v>8-М</c:v>
                </c:pt>
                <c:pt idx="6">
                  <c:v>6-В</c:v>
                </c:pt>
                <c:pt idx="7">
                  <c:v>7-А</c:v>
                </c:pt>
                <c:pt idx="8">
                  <c:v>7-Б</c:v>
                </c:pt>
                <c:pt idx="9">
                  <c:v>8-В</c:v>
                </c:pt>
                <c:pt idx="10">
                  <c:v>10-А</c:v>
                </c:pt>
                <c:pt idx="11">
                  <c:v>9-А</c:v>
                </c:pt>
                <c:pt idx="12">
                  <c:v>6-Б</c:v>
                </c:pt>
                <c:pt idx="13">
                  <c:v>10-М</c:v>
                </c:pt>
                <c:pt idx="14">
                  <c:v>8-Б</c:v>
                </c:pt>
                <c:pt idx="15">
                  <c:v>середній бал</c:v>
                </c:pt>
              </c:strCache>
            </c:strRef>
          </c:cat>
          <c:val>
            <c:numRef>
              <c:f>Лист13!$B$6:$B$21</c:f>
              <c:numCache>
                <c:formatCode>General</c:formatCode>
                <c:ptCount val="16"/>
                <c:pt idx="0">
                  <c:v>9</c:v>
                </c:pt>
                <c:pt idx="1">
                  <c:v>8</c:v>
                </c:pt>
                <c:pt idx="2">
                  <c:v>7.7</c:v>
                </c:pt>
                <c:pt idx="3">
                  <c:v>7.7</c:v>
                </c:pt>
                <c:pt idx="4">
                  <c:v>7.6</c:v>
                </c:pt>
                <c:pt idx="5">
                  <c:v>7.5</c:v>
                </c:pt>
                <c:pt idx="6">
                  <c:v>7.2</c:v>
                </c:pt>
                <c:pt idx="7">
                  <c:v>6.7</c:v>
                </c:pt>
                <c:pt idx="8">
                  <c:v>6.7</c:v>
                </c:pt>
                <c:pt idx="9">
                  <c:v>6.5</c:v>
                </c:pt>
                <c:pt idx="10">
                  <c:v>6.3</c:v>
                </c:pt>
                <c:pt idx="11">
                  <c:v>6.2</c:v>
                </c:pt>
                <c:pt idx="12">
                  <c:v>6</c:v>
                </c:pt>
                <c:pt idx="13">
                  <c:v>5.4</c:v>
                </c:pt>
                <c:pt idx="14">
                  <c:v>4.5</c:v>
                </c:pt>
                <c:pt idx="15" formatCode="0.0">
                  <c:v>6.866666666666668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088512"/>
        <c:axId val="103091200"/>
        <c:axId val="0"/>
      </c:bar3DChart>
      <c:catAx>
        <c:axId val="103088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091200"/>
        <c:crosses val="autoZero"/>
        <c:auto val="1"/>
        <c:lblAlgn val="ctr"/>
        <c:lblOffset val="100"/>
        <c:noMultiLvlLbl val="0"/>
      </c:catAx>
      <c:valAx>
        <c:axId val="103091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088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Лист15!$A$3:$A$15</c:f>
              <c:strCache>
                <c:ptCount val="13"/>
                <c:pt idx="0">
                  <c:v>9-М</c:v>
                </c:pt>
                <c:pt idx="1">
                  <c:v>9-В</c:v>
                </c:pt>
                <c:pt idx="2">
                  <c:v>9-А</c:v>
                </c:pt>
                <c:pt idx="3">
                  <c:v>7-Б</c:v>
                </c:pt>
                <c:pt idx="4">
                  <c:v>8-В</c:v>
                </c:pt>
                <c:pt idx="5">
                  <c:v>10-А</c:v>
                </c:pt>
                <c:pt idx="6">
                  <c:v>11-А</c:v>
                </c:pt>
                <c:pt idx="7">
                  <c:v>7-А</c:v>
                </c:pt>
                <c:pt idx="8">
                  <c:v>8-М</c:v>
                </c:pt>
                <c:pt idx="9">
                  <c:v>10-М</c:v>
                </c:pt>
                <c:pt idx="10">
                  <c:v>11-М</c:v>
                </c:pt>
                <c:pt idx="11">
                  <c:v>8-Б</c:v>
                </c:pt>
                <c:pt idx="12">
                  <c:v>середній бал</c:v>
                </c:pt>
              </c:strCache>
            </c:strRef>
          </c:cat>
          <c:val>
            <c:numRef>
              <c:f>Лист15!$B$3:$B$15</c:f>
              <c:numCache>
                <c:formatCode>General</c:formatCode>
                <c:ptCount val="13"/>
                <c:pt idx="0">
                  <c:v>8.5</c:v>
                </c:pt>
                <c:pt idx="1">
                  <c:v>8.1999999999999993</c:v>
                </c:pt>
                <c:pt idx="2">
                  <c:v>7.5</c:v>
                </c:pt>
                <c:pt idx="3">
                  <c:v>7.2</c:v>
                </c:pt>
                <c:pt idx="4">
                  <c:v>7.2</c:v>
                </c:pt>
                <c:pt idx="5">
                  <c:v>7.2</c:v>
                </c:pt>
                <c:pt idx="6">
                  <c:v>7.2</c:v>
                </c:pt>
                <c:pt idx="7">
                  <c:v>7.1</c:v>
                </c:pt>
                <c:pt idx="8">
                  <c:v>6.8</c:v>
                </c:pt>
                <c:pt idx="9">
                  <c:v>6.8</c:v>
                </c:pt>
                <c:pt idx="10">
                  <c:v>6.8</c:v>
                </c:pt>
                <c:pt idx="11">
                  <c:v>5.5</c:v>
                </c:pt>
                <c:pt idx="12" formatCode="0.0">
                  <c:v>7.166666666666667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111296"/>
        <c:axId val="103122432"/>
        <c:axId val="0"/>
      </c:bar3DChart>
      <c:catAx>
        <c:axId val="103111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122432"/>
        <c:crosses val="autoZero"/>
        <c:auto val="1"/>
        <c:lblAlgn val="ctr"/>
        <c:lblOffset val="100"/>
        <c:noMultiLvlLbl val="0"/>
      </c:catAx>
      <c:valAx>
        <c:axId val="103122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11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Лист16!$A$3:$A$15</c:f>
              <c:strCache>
                <c:ptCount val="13"/>
                <c:pt idx="0">
                  <c:v>8-М</c:v>
                </c:pt>
                <c:pt idx="1">
                  <c:v>11-М</c:v>
                </c:pt>
                <c:pt idx="2">
                  <c:v>7-Б</c:v>
                </c:pt>
                <c:pt idx="3">
                  <c:v>9-М</c:v>
                </c:pt>
                <c:pt idx="4">
                  <c:v>9-В</c:v>
                </c:pt>
                <c:pt idx="5">
                  <c:v>8-В</c:v>
                </c:pt>
                <c:pt idx="6">
                  <c:v>10-М</c:v>
                </c:pt>
                <c:pt idx="7">
                  <c:v>7-А</c:v>
                </c:pt>
                <c:pt idx="8">
                  <c:v>9-А</c:v>
                </c:pt>
                <c:pt idx="9">
                  <c:v>11-А</c:v>
                </c:pt>
                <c:pt idx="10">
                  <c:v>10-А</c:v>
                </c:pt>
                <c:pt idx="11">
                  <c:v>8-Б</c:v>
                </c:pt>
                <c:pt idx="12">
                  <c:v>середній бал </c:v>
                </c:pt>
              </c:strCache>
            </c:strRef>
          </c:cat>
          <c:val>
            <c:numRef>
              <c:f>Лист16!$B$3:$B$15</c:f>
              <c:numCache>
                <c:formatCode>General</c:formatCode>
                <c:ptCount val="13"/>
                <c:pt idx="0">
                  <c:v>7.3</c:v>
                </c:pt>
                <c:pt idx="1">
                  <c:v>6.8</c:v>
                </c:pt>
                <c:pt idx="2">
                  <c:v>6.6</c:v>
                </c:pt>
                <c:pt idx="3">
                  <c:v>6.6</c:v>
                </c:pt>
                <c:pt idx="4">
                  <c:v>6.6</c:v>
                </c:pt>
                <c:pt idx="5">
                  <c:v>6.5</c:v>
                </c:pt>
                <c:pt idx="6">
                  <c:v>6.2</c:v>
                </c:pt>
                <c:pt idx="7">
                  <c:v>6.1</c:v>
                </c:pt>
                <c:pt idx="8">
                  <c:v>6</c:v>
                </c:pt>
                <c:pt idx="9">
                  <c:v>5.5</c:v>
                </c:pt>
                <c:pt idx="10">
                  <c:v>5.2</c:v>
                </c:pt>
                <c:pt idx="11">
                  <c:v>4.8</c:v>
                </c:pt>
                <c:pt idx="12" formatCode="0.0">
                  <c:v>6.1833333333333336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142528"/>
        <c:axId val="103149568"/>
        <c:axId val="0"/>
      </c:bar3DChart>
      <c:catAx>
        <c:axId val="103142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149568"/>
        <c:crosses val="autoZero"/>
        <c:auto val="1"/>
        <c:lblAlgn val="ctr"/>
        <c:lblOffset val="100"/>
        <c:noMultiLvlLbl val="0"/>
      </c:catAx>
      <c:valAx>
        <c:axId val="10314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14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Лист17!$A$2:$A$20</c:f>
              <c:strCache>
                <c:ptCount val="19"/>
                <c:pt idx="0">
                  <c:v>11-М</c:v>
                </c:pt>
                <c:pt idx="1">
                  <c:v>9-В</c:v>
                </c:pt>
                <c:pt idx="2">
                  <c:v>11-А</c:v>
                </c:pt>
                <c:pt idx="3">
                  <c:v>10-А</c:v>
                </c:pt>
                <c:pt idx="4">
                  <c:v>10-М</c:v>
                </c:pt>
                <c:pt idx="5">
                  <c:v>8-М</c:v>
                </c:pt>
                <c:pt idx="6">
                  <c:v>5-А</c:v>
                </c:pt>
                <c:pt idx="7">
                  <c:v>6-В</c:v>
                </c:pt>
                <c:pt idx="8">
                  <c:v>8-В</c:v>
                </c:pt>
                <c:pt idx="9">
                  <c:v>9-М</c:v>
                </c:pt>
                <c:pt idx="10">
                  <c:v>5-В</c:v>
                </c:pt>
                <c:pt idx="11">
                  <c:v>7-А</c:v>
                </c:pt>
                <c:pt idx="12">
                  <c:v>6-А</c:v>
                </c:pt>
                <c:pt idx="13">
                  <c:v>9-А</c:v>
                </c:pt>
                <c:pt idx="14">
                  <c:v>5-Б</c:v>
                </c:pt>
                <c:pt idx="15">
                  <c:v>7-Б</c:v>
                </c:pt>
                <c:pt idx="16">
                  <c:v>6-Б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Лист17!$B$2:$B$20</c:f>
              <c:numCache>
                <c:formatCode>General</c:formatCode>
                <c:ptCount val="19"/>
                <c:pt idx="0">
                  <c:v>11.4</c:v>
                </c:pt>
                <c:pt idx="1">
                  <c:v>11</c:v>
                </c:pt>
                <c:pt idx="2">
                  <c:v>11</c:v>
                </c:pt>
                <c:pt idx="3">
                  <c:v>10.6</c:v>
                </c:pt>
                <c:pt idx="4">
                  <c:v>10.6</c:v>
                </c:pt>
                <c:pt idx="5">
                  <c:v>10.3</c:v>
                </c:pt>
                <c:pt idx="6">
                  <c:v>10</c:v>
                </c:pt>
                <c:pt idx="7">
                  <c:v>9.6999999999999993</c:v>
                </c:pt>
                <c:pt idx="8">
                  <c:v>9.6999999999999993</c:v>
                </c:pt>
                <c:pt idx="9">
                  <c:v>9.6</c:v>
                </c:pt>
                <c:pt idx="10">
                  <c:v>9.5</c:v>
                </c:pt>
                <c:pt idx="11">
                  <c:v>9.4</c:v>
                </c:pt>
                <c:pt idx="12">
                  <c:v>9.3000000000000007</c:v>
                </c:pt>
                <c:pt idx="13">
                  <c:v>9.1999999999999993</c:v>
                </c:pt>
                <c:pt idx="14">
                  <c:v>8.9</c:v>
                </c:pt>
                <c:pt idx="15">
                  <c:v>8.6999999999999993</c:v>
                </c:pt>
                <c:pt idx="16">
                  <c:v>8.5</c:v>
                </c:pt>
                <c:pt idx="17">
                  <c:v>8.1</c:v>
                </c:pt>
                <c:pt idx="18" formatCode="0.0">
                  <c:v>9.75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165312"/>
        <c:axId val="103196928"/>
        <c:axId val="0"/>
      </c:bar3DChart>
      <c:catAx>
        <c:axId val="1031653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196928"/>
        <c:crosses val="autoZero"/>
        <c:auto val="1"/>
        <c:lblAlgn val="ctr"/>
        <c:lblOffset val="100"/>
        <c:noMultiLvlLbl val="0"/>
      </c:catAx>
      <c:valAx>
        <c:axId val="103196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16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ФІЗКУЛЬТУРА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Лист18!$A$2:$A$20</c:f>
              <c:strCache>
                <c:ptCount val="19"/>
                <c:pt idx="0">
                  <c:v>5-А</c:v>
                </c:pt>
                <c:pt idx="1">
                  <c:v>11-М</c:v>
                </c:pt>
                <c:pt idx="2">
                  <c:v>6-В</c:v>
                </c:pt>
                <c:pt idx="3">
                  <c:v>9-В</c:v>
                </c:pt>
                <c:pt idx="4">
                  <c:v>5-В</c:v>
                </c:pt>
                <c:pt idx="5">
                  <c:v>7-Б</c:v>
                </c:pt>
                <c:pt idx="6">
                  <c:v>11-А</c:v>
                </c:pt>
                <c:pt idx="7">
                  <c:v>6-А</c:v>
                </c:pt>
                <c:pt idx="8">
                  <c:v>10-М</c:v>
                </c:pt>
                <c:pt idx="9">
                  <c:v>8-М</c:v>
                </c:pt>
                <c:pt idx="10">
                  <c:v>6-Б</c:v>
                </c:pt>
                <c:pt idx="11">
                  <c:v>7-А</c:v>
                </c:pt>
                <c:pt idx="12">
                  <c:v>5-Б</c:v>
                </c:pt>
                <c:pt idx="13">
                  <c:v>8-В</c:v>
                </c:pt>
                <c:pt idx="14">
                  <c:v>9-М</c:v>
                </c:pt>
                <c:pt idx="15">
                  <c:v>9-А</c:v>
                </c:pt>
                <c:pt idx="16">
                  <c:v>10-А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Лист18!$B$2:$B$20</c:f>
              <c:numCache>
                <c:formatCode>General</c:formatCode>
                <c:ptCount val="19"/>
                <c:pt idx="0">
                  <c:v>12</c:v>
                </c:pt>
                <c:pt idx="1">
                  <c:v>11.1</c:v>
                </c:pt>
                <c:pt idx="2">
                  <c:v>11</c:v>
                </c:pt>
                <c:pt idx="3">
                  <c:v>11</c:v>
                </c:pt>
                <c:pt idx="4">
                  <c:v>10.9</c:v>
                </c:pt>
                <c:pt idx="5">
                  <c:v>10.9</c:v>
                </c:pt>
                <c:pt idx="6">
                  <c:v>10.8</c:v>
                </c:pt>
                <c:pt idx="7">
                  <c:v>10.5</c:v>
                </c:pt>
                <c:pt idx="8">
                  <c:v>10.5</c:v>
                </c:pt>
                <c:pt idx="9">
                  <c:v>10.4</c:v>
                </c:pt>
                <c:pt idx="10">
                  <c:v>10.3</c:v>
                </c:pt>
                <c:pt idx="11">
                  <c:v>10.3</c:v>
                </c:pt>
                <c:pt idx="12">
                  <c:v>10.199999999999999</c:v>
                </c:pt>
                <c:pt idx="13">
                  <c:v>10</c:v>
                </c:pt>
                <c:pt idx="14">
                  <c:v>9.9</c:v>
                </c:pt>
                <c:pt idx="15">
                  <c:v>9.4</c:v>
                </c:pt>
                <c:pt idx="16">
                  <c:v>9.1999999999999993</c:v>
                </c:pt>
                <c:pt idx="17">
                  <c:v>8.9</c:v>
                </c:pt>
                <c:pt idx="18" formatCode="0.0">
                  <c:v>10.405555555555557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556992"/>
        <c:axId val="103568128"/>
        <c:axId val="0"/>
      </c:bar3DChart>
      <c:catAx>
        <c:axId val="103556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568128"/>
        <c:crosses val="autoZero"/>
        <c:auto val="1"/>
        <c:lblAlgn val="ctr"/>
        <c:lblOffset val="100"/>
        <c:noMultiLvlLbl val="0"/>
      </c:catAx>
      <c:valAx>
        <c:axId val="103568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55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здоров'я</a:t>
            </a: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Лист19!$A$2:$A$16</c:f>
              <c:strCache>
                <c:ptCount val="15"/>
                <c:pt idx="0">
                  <c:v>5-А</c:v>
                </c:pt>
                <c:pt idx="1">
                  <c:v>5-Б</c:v>
                </c:pt>
                <c:pt idx="2">
                  <c:v>9-В</c:v>
                </c:pt>
                <c:pt idx="3">
                  <c:v>8-М</c:v>
                </c:pt>
                <c:pt idx="4">
                  <c:v>5-В</c:v>
                </c:pt>
                <c:pt idx="5">
                  <c:v>9-М</c:v>
                </c:pt>
                <c:pt idx="6">
                  <c:v>6-А</c:v>
                </c:pt>
                <c:pt idx="7">
                  <c:v>8-В</c:v>
                </c:pt>
                <c:pt idx="8">
                  <c:v>6-В</c:v>
                </c:pt>
                <c:pt idx="9">
                  <c:v>7-А</c:v>
                </c:pt>
                <c:pt idx="10">
                  <c:v>7-Б</c:v>
                </c:pt>
                <c:pt idx="11">
                  <c:v>9-А</c:v>
                </c:pt>
                <c:pt idx="12">
                  <c:v>6-Б</c:v>
                </c:pt>
                <c:pt idx="13">
                  <c:v>8-Б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Лист19!$B$2:$B$16</c:f>
              <c:numCache>
                <c:formatCode>General</c:formatCode>
                <c:ptCount val="15"/>
                <c:pt idx="0">
                  <c:v>11</c:v>
                </c:pt>
                <c:pt idx="1">
                  <c:v>10.199999999999999</c:v>
                </c:pt>
                <c:pt idx="2">
                  <c:v>10</c:v>
                </c:pt>
                <c:pt idx="3">
                  <c:v>9.9</c:v>
                </c:pt>
                <c:pt idx="4">
                  <c:v>9.6999999999999993</c:v>
                </c:pt>
                <c:pt idx="5">
                  <c:v>9.6999999999999993</c:v>
                </c:pt>
                <c:pt idx="6">
                  <c:v>9.6</c:v>
                </c:pt>
                <c:pt idx="7">
                  <c:v>9.6</c:v>
                </c:pt>
                <c:pt idx="8">
                  <c:v>9.3000000000000007</c:v>
                </c:pt>
                <c:pt idx="9">
                  <c:v>9.3000000000000007</c:v>
                </c:pt>
                <c:pt idx="10">
                  <c:v>9</c:v>
                </c:pt>
                <c:pt idx="11">
                  <c:v>9</c:v>
                </c:pt>
                <c:pt idx="12">
                  <c:v>8.6</c:v>
                </c:pt>
                <c:pt idx="13">
                  <c:v>8.4</c:v>
                </c:pt>
                <c:pt idx="14" formatCode="0.0">
                  <c:v>9.5214285714285705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588224"/>
        <c:axId val="103590912"/>
        <c:axId val="0"/>
      </c:bar3DChart>
      <c:catAx>
        <c:axId val="103588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590912"/>
        <c:crosses val="autoZero"/>
        <c:auto val="1"/>
        <c:lblAlgn val="ctr"/>
        <c:lblOffset val="100"/>
        <c:noMultiLvlLbl val="0"/>
      </c:catAx>
      <c:valAx>
        <c:axId val="103590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58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музичне мистецтво</a:t>
            </a: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Лист20!$A$4:$A$12</c:f>
              <c:strCache>
                <c:ptCount val="9"/>
                <c:pt idx="0">
                  <c:v>5-А</c:v>
                </c:pt>
                <c:pt idx="1">
                  <c:v>7-А</c:v>
                </c:pt>
                <c:pt idx="2">
                  <c:v>6-В</c:v>
                </c:pt>
                <c:pt idx="3">
                  <c:v>6-А</c:v>
                </c:pt>
                <c:pt idx="4">
                  <c:v>5-В</c:v>
                </c:pt>
                <c:pt idx="5">
                  <c:v>7-Б</c:v>
                </c:pt>
                <c:pt idx="6">
                  <c:v>5-Б</c:v>
                </c:pt>
                <c:pt idx="7">
                  <c:v>6-Б</c:v>
                </c:pt>
                <c:pt idx="8">
                  <c:v>середній бал</c:v>
                </c:pt>
              </c:strCache>
            </c:strRef>
          </c:cat>
          <c:val>
            <c:numRef>
              <c:f>Лист20!$B$4:$B$12</c:f>
              <c:numCache>
                <c:formatCode>General</c:formatCode>
                <c:ptCount val="9"/>
                <c:pt idx="0">
                  <c:v>9.6</c:v>
                </c:pt>
                <c:pt idx="1">
                  <c:v>9.1</c:v>
                </c:pt>
                <c:pt idx="2">
                  <c:v>8.8000000000000007</c:v>
                </c:pt>
                <c:pt idx="3">
                  <c:v>8.5</c:v>
                </c:pt>
                <c:pt idx="4">
                  <c:v>8.4</c:v>
                </c:pt>
                <c:pt idx="5">
                  <c:v>8.4</c:v>
                </c:pt>
                <c:pt idx="6">
                  <c:v>8.1</c:v>
                </c:pt>
                <c:pt idx="7">
                  <c:v>6</c:v>
                </c:pt>
                <c:pt idx="8" formatCode="0.0">
                  <c:v>8.3625000000000007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496320"/>
        <c:axId val="103515648"/>
        <c:axId val="0"/>
      </c:bar3DChart>
      <c:catAx>
        <c:axId val="10349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515648"/>
        <c:crosses val="autoZero"/>
        <c:auto val="1"/>
        <c:lblAlgn val="ctr"/>
        <c:lblOffset val="100"/>
        <c:noMultiLvlLbl val="0"/>
      </c:catAx>
      <c:valAx>
        <c:axId val="10351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49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 мистецтво</a:t>
            </a: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Лист22!$A$3:$A$11</c:f>
              <c:strCache>
                <c:ptCount val="9"/>
                <c:pt idx="0">
                  <c:v>5-А</c:v>
                </c:pt>
                <c:pt idx="1">
                  <c:v>5-В</c:v>
                </c:pt>
                <c:pt idx="2">
                  <c:v>6-В</c:v>
                </c:pt>
                <c:pt idx="3">
                  <c:v>6-А</c:v>
                </c:pt>
                <c:pt idx="4">
                  <c:v>5-Б</c:v>
                </c:pt>
                <c:pt idx="5">
                  <c:v>7-Б</c:v>
                </c:pt>
                <c:pt idx="6">
                  <c:v>7-А</c:v>
                </c:pt>
                <c:pt idx="7">
                  <c:v>6-Б</c:v>
                </c:pt>
                <c:pt idx="8">
                  <c:v>середній бал</c:v>
                </c:pt>
              </c:strCache>
            </c:strRef>
          </c:cat>
          <c:val>
            <c:numRef>
              <c:f>Лист22!$B$3:$B$11</c:f>
              <c:numCache>
                <c:formatCode>General</c:formatCode>
                <c:ptCount val="9"/>
                <c:pt idx="0">
                  <c:v>9.8000000000000007</c:v>
                </c:pt>
                <c:pt idx="1">
                  <c:v>9.1999999999999993</c:v>
                </c:pt>
                <c:pt idx="2">
                  <c:v>9.1999999999999993</c:v>
                </c:pt>
                <c:pt idx="3">
                  <c:v>8.6999999999999993</c:v>
                </c:pt>
                <c:pt idx="4">
                  <c:v>8.6</c:v>
                </c:pt>
                <c:pt idx="5">
                  <c:v>8.6</c:v>
                </c:pt>
                <c:pt idx="6">
                  <c:v>8.5</c:v>
                </c:pt>
                <c:pt idx="7">
                  <c:v>8</c:v>
                </c:pt>
                <c:pt idx="8" formatCode="0.0">
                  <c:v>8.8249999999999993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576000"/>
        <c:axId val="90587136"/>
        <c:axId val="0"/>
      </c:bar3DChart>
      <c:catAx>
        <c:axId val="90576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587136"/>
        <c:crosses val="autoZero"/>
        <c:auto val="1"/>
        <c:lblAlgn val="ctr"/>
        <c:lblOffset val="100"/>
        <c:noMultiLvlLbl val="0"/>
      </c:catAx>
      <c:valAx>
        <c:axId val="90587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57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10-М</c:v>
                </c:pt>
                <c:pt idx="3">
                  <c:v>11-М</c:v>
                </c:pt>
                <c:pt idx="4">
                  <c:v>7-А</c:v>
                </c:pt>
                <c:pt idx="5">
                  <c:v>8-М</c:v>
                </c:pt>
                <c:pt idx="6">
                  <c:v>11-А</c:v>
                </c:pt>
                <c:pt idx="7">
                  <c:v>7-Б</c:v>
                </c:pt>
                <c:pt idx="8">
                  <c:v>9-В</c:v>
                </c:pt>
                <c:pt idx="9">
                  <c:v>6-В</c:v>
                </c:pt>
                <c:pt idx="10">
                  <c:v>5-В</c:v>
                </c:pt>
                <c:pt idx="11">
                  <c:v>9-М</c:v>
                </c:pt>
                <c:pt idx="12">
                  <c:v>10-А</c:v>
                </c:pt>
                <c:pt idx="13">
                  <c:v>5-Б</c:v>
                </c:pt>
                <c:pt idx="14">
                  <c:v>8-В</c:v>
                </c:pt>
                <c:pt idx="15">
                  <c:v>9-А</c:v>
                </c:pt>
                <c:pt idx="16">
                  <c:v>6-Б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Лист2!$B$3:$B$21</c:f>
              <c:numCache>
                <c:formatCode>General</c:formatCode>
                <c:ptCount val="1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7.9</c:v>
                </c:pt>
                <c:pt idx="4">
                  <c:v>7.8</c:v>
                </c:pt>
                <c:pt idx="5">
                  <c:v>7.7</c:v>
                </c:pt>
                <c:pt idx="6">
                  <c:v>7.6</c:v>
                </c:pt>
                <c:pt idx="7">
                  <c:v>7.4</c:v>
                </c:pt>
                <c:pt idx="8">
                  <c:v>7.4</c:v>
                </c:pt>
                <c:pt idx="9">
                  <c:v>7.3</c:v>
                </c:pt>
                <c:pt idx="10">
                  <c:v>7.2</c:v>
                </c:pt>
                <c:pt idx="11">
                  <c:v>7.2</c:v>
                </c:pt>
                <c:pt idx="12">
                  <c:v>7.2</c:v>
                </c:pt>
                <c:pt idx="13">
                  <c:v>6.9</c:v>
                </c:pt>
                <c:pt idx="14">
                  <c:v>6.8</c:v>
                </c:pt>
                <c:pt idx="15">
                  <c:v>6.8</c:v>
                </c:pt>
                <c:pt idx="16">
                  <c:v>6.7</c:v>
                </c:pt>
                <c:pt idx="17">
                  <c:v>5.7</c:v>
                </c:pt>
                <c:pt idx="18" formatCode="0.0">
                  <c:v>7.3111111111111109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798272"/>
        <c:axId val="93533312"/>
        <c:axId val="0"/>
      </c:bar3DChart>
      <c:catAx>
        <c:axId val="83798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3533312"/>
        <c:crosses val="autoZero"/>
        <c:auto val="1"/>
        <c:lblAlgn val="ctr"/>
        <c:lblOffset val="100"/>
        <c:noMultiLvlLbl val="0"/>
      </c:catAx>
      <c:valAx>
        <c:axId val="93533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79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</a:p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lang="ru-RU" sz="3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н.р.</a:t>
            </a: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Лист21!$A$4:$A$10</c:f>
              <c:strCache>
                <c:ptCount val="7"/>
                <c:pt idx="0">
                  <c:v>8-М</c:v>
                </c:pt>
                <c:pt idx="1">
                  <c:v>9-В</c:v>
                </c:pt>
                <c:pt idx="2">
                  <c:v>8-В</c:v>
                </c:pt>
                <c:pt idx="3">
                  <c:v>9-М</c:v>
                </c:pt>
                <c:pt idx="4">
                  <c:v>9-А</c:v>
                </c:pt>
                <c:pt idx="5">
                  <c:v>8-Б</c:v>
                </c:pt>
                <c:pt idx="6">
                  <c:v>середній бал</c:v>
                </c:pt>
              </c:strCache>
            </c:strRef>
          </c:cat>
          <c:val>
            <c:numRef>
              <c:f>Лист21!$B$4:$B$10</c:f>
              <c:numCache>
                <c:formatCode>General</c:formatCode>
                <c:ptCount val="7"/>
                <c:pt idx="0">
                  <c:v>9.3000000000000007</c:v>
                </c:pt>
                <c:pt idx="1">
                  <c:v>9.3000000000000007</c:v>
                </c:pt>
                <c:pt idx="2">
                  <c:v>9</c:v>
                </c:pt>
                <c:pt idx="3">
                  <c:v>8.9</c:v>
                </c:pt>
                <c:pt idx="4">
                  <c:v>7.6</c:v>
                </c:pt>
                <c:pt idx="5">
                  <c:v>5.8</c:v>
                </c:pt>
                <c:pt idx="6" formatCode="0.0">
                  <c:v>8.3166666666666664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594688"/>
        <c:axId val="90601728"/>
        <c:axId val="0"/>
      </c:bar3DChart>
      <c:catAx>
        <c:axId val="90594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601728"/>
        <c:crosses val="autoZero"/>
        <c:auto val="1"/>
        <c:lblAlgn val="ctr"/>
        <c:lblOffset val="100"/>
        <c:noMultiLvlLbl val="0"/>
      </c:catAx>
      <c:valAx>
        <c:axId val="90601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594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правознавство</a:t>
            </a:r>
            <a:r>
              <a:rPr lang="ru-RU" sz="32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i="0" u="none" strike="noStrike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громадянська</a:t>
            </a:r>
            <a:r>
              <a:rPr lang="ru-RU" sz="32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32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32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Лист23!$A$14:$A$19</c:f>
              <c:strCache>
                <c:ptCount val="6"/>
                <c:pt idx="0">
                  <c:v>10-М</c:v>
                </c:pt>
                <c:pt idx="1">
                  <c:v>10-А</c:v>
                </c:pt>
                <c:pt idx="2">
                  <c:v>9-А</c:v>
                </c:pt>
                <c:pt idx="3">
                  <c:v>9-В</c:v>
                </c:pt>
                <c:pt idx="4">
                  <c:v>9-М</c:v>
                </c:pt>
                <c:pt idx="5">
                  <c:v>середній бал</c:v>
                </c:pt>
              </c:strCache>
            </c:strRef>
          </c:cat>
          <c:val>
            <c:numRef>
              <c:f>Лист23!$B$14:$B$19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8.5</c:v>
                </c:pt>
                <c:pt idx="3">
                  <c:v>8.3000000000000007</c:v>
                </c:pt>
                <c:pt idx="4">
                  <c:v>7.9</c:v>
                </c:pt>
                <c:pt idx="5" formatCode="0.0">
                  <c:v>8.7399999999999984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625920"/>
        <c:axId val="103613184"/>
        <c:axId val="0"/>
      </c:bar3DChart>
      <c:catAx>
        <c:axId val="90625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613184"/>
        <c:crosses val="autoZero"/>
        <c:auto val="1"/>
        <c:lblAlgn val="ctr"/>
        <c:lblOffset val="100"/>
        <c:noMultiLvlLbl val="0"/>
      </c:catAx>
      <c:valAx>
        <c:axId val="103613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62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України</a:t>
            </a: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н.р.</a:t>
            </a: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Лист24!$A$4:$A$8</c:f>
              <c:strCache>
                <c:ptCount val="5"/>
                <c:pt idx="0">
                  <c:v>11-М</c:v>
                </c:pt>
                <c:pt idx="1">
                  <c:v>11-А</c:v>
                </c:pt>
                <c:pt idx="2">
                  <c:v>10-М</c:v>
                </c:pt>
                <c:pt idx="3">
                  <c:v>10-А</c:v>
                </c:pt>
                <c:pt idx="4">
                  <c:v>середній бал</c:v>
                </c:pt>
              </c:strCache>
            </c:strRef>
          </c:cat>
          <c:val>
            <c:numRef>
              <c:f>Лист24!$B$4:$B$8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9.9</c:v>
                </c:pt>
                <c:pt idx="2">
                  <c:v>9.8000000000000007</c:v>
                </c:pt>
                <c:pt idx="3">
                  <c:v>9.6999999999999993</c:v>
                </c:pt>
                <c:pt idx="4">
                  <c:v>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657856"/>
        <c:axId val="103660544"/>
        <c:axId val="0"/>
      </c:bar3DChart>
      <c:catAx>
        <c:axId val="103657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660544"/>
        <c:crosses val="autoZero"/>
        <c:auto val="1"/>
        <c:lblAlgn val="ctr"/>
        <c:lblOffset val="100"/>
        <c:noMultiLvlLbl val="0"/>
      </c:catAx>
      <c:valAx>
        <c:axId val="10366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657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22927985418061"/>
          <c:y val="0"/>
          <c:w val="0.87599785660671847"/>
          <c:h val="0.5600982110441207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Лист26!$A$3:$A$26</c:f>
              <c:strCache>
                <c:ptCount val="24"/>
                <c:pt idx="0">
                  <c:v>фізична культура</c:v>
                </c:pt>
                <c:pt idx="1">
                  <c:v>астрономія</c:v>
                </c:pt>
                <c:pt idx="2">
                  <c:v>захист Вітчизни</c:v>
                </c:pt>
                <c:pt idx="3">
                  <c:v>технології</c:v>
                </c:pt>
                <c:pt idx="4">
                  <c:v>онови здоров'я</c:v>
                </c:pt>
                <c:pt idx="5">
                  <c:v>інформатика</c:v>
                </c:pt>
                <c:pt idx="6">
                  <c:v>образотворче мистецтво</c:v>
                </c:pt>
                <c:pt idx="7">
                  <c:v>правознавство/громадянська освіта</c:v>
                </c:pt>
                <c:pt idx="8">
                  <c:v>зарубіжна література</c:v>
                </c:pt>
                <c:pt idx="9">
                  <c:v>музичне мистецтво</c:v>
                </c:pt>
                <c:pt idx="10">
                  <c:v>мистецтво</c:v>
                </c:pt>
                <c:pt idx="11">
                  <c:v>українська література</c:v>
                </c:pt>
                <c:pt idx="12">
                  <c:v>історія України</c:v>
                </c:pt>
                <c:pt idx="13">
                  <c:v>всесвітня історія</c:v>
                </c:pt>
                <c:pt idx="14">
                  <c:v>німецька мова</c:v>
                </c:pt>
                <c:pt idx="15">
                  <c:v>українська мова</c:v>
                </c:pt>
                <c:pt idx="16">
                  <c:v>хімія</c:v>
                </c:pt>
                <c:pt idx="17">
                  <c:v>біологія (природознавство)</c:v>
                </c:pt>
                <c:pt idx="18">
                  <c:v>англійська мова</c:v>
                </c:pt>
                <c:pt idx="19">
                  <c:v>географія</c:v>
                </c:pt>
                <c:pt idx="20">
                  <c:v>математика (алгебра)</c:v>
                </c:pt>
                <c:pt idx="21">
                  <c:v>геометрія</c:v>
                </c:pt>
                <c:pt idx="22">
                  <c:v>фізика</c:v>
                </c:pt>
                <c:pt idx="23">
                  <c:v>середній бал</c:v>
                </c:pt>
              </c:strCache>
            </c:strRef>
          </c:cat>
          <c:val>
            <c:numRef>
              <c:f>Лист26!$B$3:$B$26</c:f>
              <c:numCache>
                <c:formatCode>General</c:formatCode>
                <c:ptCount val="24"/>
                <c:pt idx="0">
                  <c:v>10.4</c:v>
                </c:pt>
                <c:pt idx="1">
                  <c:v>10</c:v>
                </c:pt>
                <c:pt idx="2">
                  <c:v>9.9</c:v>
                </c:pt>
                <c:pt idx="3">
                  <c:v>9.8000000000000007</c:v>
                </c:pt>
                <c:pt idx="4">
                  <c:v>9.5</c:v>
                </c:pt>
                <c:pt idx="5">
                  <c:v>9.4</c:v>
                </c:pt>
                <c:pt idx="6">
                  <c:v>8.8000000000000007</c:v>
                </c:pt>
                <c:pt idx="7">
                  <c:v>8.6999999999999993</c:v>
                </c:pt>
                <c:pt idx="8">
                  <c:v>8.6</c:v>
                </c:pt>
                <c:pt idx="9">
                  <c:v>8.4</c:v>
                </c:pt>
                <c:pt idx="10">
                  <c:v>8.3000000000000007</c:v>
                </c:pt>
                <c:pt idx="11">
                  <c:v>8</c:v>
                </c:pt>
                <c:pt idx="12">
                  <c:v>7.9</c:v>
                </c:pt>
                <c:pt idx="13">
                  <c:v>7.6</c:v>
                </c:pt>
                <c:pt idx="14">
                  <c:v>7.4</c:v>
                </c:pt>
                <c:pt idx="15">
                  <c:v>7.3</c:v>
                </c:pt>
                <c:pt idx="16">
                  <c:v>7.2</c:v>
                </c:pt>
                <c:pt idx="17">
                  <c:v>7.2</c:v>
                </c:pt>
                <c:pt idx="18">
                  <c:v>7.1</c:v>
                </c:pt>
                <c:pt idx="19">
                  <c:v>6.9</c:v>
                </c:pt>
                <c:pt idx="20">
                  <c:v>6.6</c:v>
                </c:pt>
                <c:pt idx="21">
                  <c:v>6.2</c:v>
                </c:pt>
                <c:pt idx="22">
                  <c:v>6.2</c:v>
                </c:pt>
                <c:pt idx="23" formatCode="0.0">
                  <c:v>8.1478260869565187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676928"/>
        <c:axId val="103970688"/>
        <c:axId val="0"/>
      </c:bar3DChart>
      <c:catAx>
        <c:axId val="103676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970688"/>
        <c:crosses val="autoZero"/>
        <c:auto val="1"/>
        <c:lblAlgn val="ctr"/>
        <c:lblOffset val="100"/>
        <c:noMultiLvlLbl val="0"/>
      </c:catAx>
      <c:valAx>
        <c:axId val="10397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676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9-В</c:v>
                </c:pt>
                <c:pt idx="4">
                  <c:v>11-М</c:v>
                </c:pt>
                <c:pt idx="5">
                  <c:v>10-М</c:v>
                </c:pt>
                <c:pt idx="6">
                  <c:v>7-Б</c:v>
                </c:pt>
                <c:pt idx="7">
                  <c:v>5-В</c:v>
                </c:pt>
                <c:pt idx="8">
                  <c:v>6-В</c:v>
                </c:pt>
                <c:pt idx="9">
                  <c:v>9-М</c:v>
                </c:pt>
                <c:pt idx="10">
                  <c:v>8-М</c:v>
                </c:pt>
                <c:pt idx="11">
                  <c:v>5-Б</c:v>
                </c:pt>
                <c:pt idx="12">
                  <c:v>9-А</c:v>
                </c:pt>
                <c:pt idx="13">
                  <c:v>11-А</c:v>
                </c:pt>
                <c:pt idx="14">
                  <c:v>10-А</c:v>
                </c:pt>
                <c:pt idx="15">
                  <c:v>6-Б</c:v>
                </c:pt>
                <c:pt idx="16">
                  <c:v>8-В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Лист3!$B$3:$B$21</c:f>
              <c:numCache>
                <c:formatCode>General</c:formatCode>
                <c:ptCount val="19"/>
                <c:pt idx="0">
                  <c:v>9.9</c:v>
                </c:pt>
                <c:pt idx="1">
                  <c:v>8.6999999999999993</c:v>
                </c:pt>
                <c:pt idx="2">
                  <c:v>8.6999999999999993</c:v>
                </c:pt>
                <c:pt idx="3">
                  <c:v>8.6999999999999993</c:v>
                </c:pt>
                <c:pt idx="4">
                  <c:v>8.6999999999999993</c:v>
                </c:pt>
                <c:pt idx="5">
                  <c:v>8.4</c:v>
                </c:pt>
                <c:pt idx="6">
                  <c:v>8.3000000000000007</c:v>
                </c:pt>
                <c:pt idx="7">
                  <c:v>8.1</c:v>
                </c:pt>
                <c:pt idx="8">
                  <c:v>8.1</c:v>
                </c:pt>
                <c:pt idx="9">
                  <c:v>8</c:v>
                </c:pt>
                <c:pt idx="10">
                  <c:v>7.9</c:v>
                </c:pt>
                <c:pt idx="11">
                  <c:v>7.7</c:v>
                </c:pt>
                <c:pt idx="12">
                  <c:v>7.7</c:v>
                </c:pt>
                <c:pt idx="13">
                  <c:v>7.6</c:v>
                </c:pt>
                <c:pt idx="14">
                  <c:v>7.5</c:v>
                </c:pt>
                <c:pt idx="15">
                  <c:v>7.4</c:v>
                </c:pt>
                <c:pt idx="16">
                  <c:v>7.1</c:v>
                </c:pt>
                <c:pt idx="17">
                  <c:v>6</c:v>
                </c:pt>
                <c:pt idx="18" formatCode="0.0">
                  <c:v>8.0277777777777786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566080"/>
        <c:axId val="93573120"/>
        <c:axId val="0"/>
      </c:bar3DChart>
      <c:catAx>
        <c:axId val="93566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573120"/>
        <c:crosses val="autoZero"/>
        <c:auto val="1"/>
        <c:lblAlgn val="ctr"/>
        <c:lblOffset val="100"/>
        <c:noMultiLvlLbl val="0"/>
      </c:catAx>
      <c:valAx>
        <c:axId val="93573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566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ЛІТЕРАТУРА</a:t>
            </a: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Лист4!$A$3:$A$21</c:f>
              <c:strCache>
                <c:ptCount val="19"/>
                <c:pt idx="0">
                  <c:v>6-А</c:v>
                </c:pt>
                <c:pt idx="1">
                  <c:v>6-В</c:v>
                </c:pt>
                <c:pt idx="2">
                  <c:v>11-М</c:v>
                </c:pt>
                <c:pt idx="3">
                  <c:v>5-А</c:v>
                </c:pt>
                <c:pt idx="4">
                  <c:v>9-В</c:v>
                </c:pt>
                <c:pt idx="5">
                  <c:v>11-А</c:v>
                </c:pt>
                <c:pt idx="6">
                  <c:v>8-М</c:v>
                </c:pt>
                <c:pt idx="7">
                  <c:v>7-А</c:v>
                </c:pt>
                <c:pt idx="8">
                  <c:v>10-А</c:v>
                </c:pt>
                <c:pt idx="9">
                  <c:v>7-Б</c:v>
                </c:pt>
                <c:pt idx="10">
                  <c:v>6-Б</c:v>
                </c:pt>
                <c:pt idx="11">
                  <c:v>8-В</c:v>
                </c:pt>
                <c:pt idx="12">
                  <c:v>9-М</c:v>
                </c:pt>
                <c:pt idx="13">
                  <c:v>10-М</c:v>
                </c:pt>
                <c:pt idx="14">
                  <c:v>5-Б</c:v>
                </c:pt>
                <c:pt idx="15">
                  <c:v>5-В</c:v>
                </c:pt>
                <c:pt idx="16">
                  <c:v>9-А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Лист4!$B$3:$B$21</c:f>
              <c:numCache>
                <c:formatCode>General</c:formatCode>
                <c:ptCount val="19"/>
                <c:pt idx="0">
                  <c:v>9.8000000000000007</c:v>
                </c:pt>
                <c:pt idx="1">
                  <c:v>9.6</c:v>
                </c:pt>
                <c:pt idx="2">
                  <c:v>9.4</c:v>
                </c:pt>
                <c:pt idx="3">
                  <c:v>9.1999999999999993</c:v>
                </c:pt>
                <c:pt idx="4">
                  <c:v>9.1999999999999993</c:v>
                </c:pt>
                <c:pt idx="5">
                  <c:v>9.1</c:v>
                </c:pt>
                <c:pt idx="6">
                  <c:v>9</c:v>
                </c:pt>
                <c:pt idx="7">
                  <c:v>8.8000000000000007</c:v>
                </c:pt>
                <c:pt idx="8">
                  <c:v>8.8000000000000007</c:v>
                </c:pt>
                <c:pt idx="9">
                  <c:v>8.6999999999999993</c:v>
                </c:pt>
                <c:pt idx="10">
                  <c:v>8.6</c:v>
                </c:pt>
                <c:pt idx="11">
                  <c:v>8.1</c:v>
                </c:pt>
                <c:pt idx="12">
                  <c:v>8</c:v>
                </c:pt>
                <c:pt idx="13">
                  <c:v>8</c:v>
                </c:pt>
                <c:pt idx="14">
                  <c:v>7.9</c:v>
                </c:pt>
                <c:pt idx="15">
                  <c:v>7.8</c:v>
                </c:pt>
                <c:pt idx="16">
                  <c:v>7.8</c:v>
                </c:pt>
                <c:pt idx="17">
                  <c:v>6.3</c:v>
                </c:pt>
                <c:pt idx="18" formatCode="0.0">
                  <c:v>8.5611111111111118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580672"/>
        <c:axId val="93935872"/>
        <c:axId val="0"/>
      </c:bar3DChart>
      <c:catAx>
        <c:axId val="93580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935872"/>
        <c:crosses val="autoZero"/>
        <c:auto val="1"/>
        <c:lblAlgn val="ctr"/>
        <c:lblOffset val="100"/>
        <c:noMultiLvlLbl val="0"/>
      </c:catAx>
      <c:valAx>
        <c:axId val="93935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58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i="0" u="none" strike="noStrike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нглійська</a:t>
            </a:r>
            <a:r>
              <a:rPr lang="ru-RU" sz="40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Лист5!$A$3:$A$21</c:f>
              <c:strCache>
                <c:ptCount val="19"/>
                <c:pt idx="0">
                  <c:v>11-М</c:v>
                </c:pt>
                <c:pt idx="1">
                  <c:v>5-А</c:v>
                </c:pt>
                <c:pt idx="2">
                  <c:v>6-А</c:v>
                </c:pt>
                <c:pt idx="3">
                  <c:v>9-М</c:v>
                </c:pt>
                <c:pt idx="4">
                  <c:v>8-М</c:v>
                </c:pt>
                <c:pt idx="5">
                  <c:v>7-А</c:v>
                </c:pt>
                <c:pt idx="6">
                  <c:v>5-Б</c:v>
                </c:pt>
                <c:pt idx="7">
                  <c:v>6-В</c:v>
                </c:pt>
                <c:pt idx="8">
                  <c:v>9-В</c:v>
                </c:pt>
                <c:pt idx="9">
                  <c:v>10-М</c:v>
                </c:pt>
                <c:pt idx="10">
                  <c:v>8-В</c:v>
                </c:pt>
                <c:pt idx="11">
                  <c:v>6-Б</c:v>
                </c:pt>
                <c:pt idx="12">
                  <c:v>10-А</c:v>
                </c:pt>
                <c:pt idx="13">
                  <c:v>9-А</c:v>
                </c:pt>
                <c:pt idx="14">
                  <c:v>7-Б</c:v>
                </c:pt>
                <c:pt idx="15">
                  <c:v>11-А</c:v>
                </c:pt>
                <c:pt idx="16">
                  <c:v>5-В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Лист5!$B$3:$B$21</c:f>
              <c:numCache>
                <c:formatCode>General</c:formatCode>
                <c:ptCount val="19"/>
                <c:pt idx="0">
                  <c:v>8.6999999999999993</c:v>
                </c:pt>
                <c:pt idx="1">
                  <c:v>8.4</c:v>
                </c:pt>
                <c:pt idx="2">
                  <c:v>8.1999999999999993</c:v>
                </c:pt>
                <c:pt idx="3">
                  <c:v>8</c:v>
                </c:pt>
                <c:pt idx="4">
                  <c:v>7.8</c:v>
                </c:pt>
                <c:pt idx="5">
                  <c:v>7.7</c:v>
                </c:pt>
                <c:pt idx="6">
                  <c:v>7.4</c:v>
                </c:pt>
                <c:pt idx="7">
                  <c:v>7.3</c:v>
                </c:pt>
                <c:pt idx="8">
                  <c:v>7.3</c:v>
                </c:pt>
                <c:pt idx="9">
                  <c:v>7.1</c:v>
                </c:pt>
                <c:pt idx="10">
                  <c:v>6.9</c:v>
                </c:pt>
                <c:pt idx="11">
                  <c:v>6.8</c:v>
                </c:pt>
                <c:pt idx="12">
                  <c:v>6.6</c:v>
                </c:pt>
                <c:pt idx="13">
                  <c:v>6.5</c:v>
                </c:pt>
                <c:pt idx="14">
                  <c:v>6.2</c:v>
                </c:pt>
                <c:pt idx="15">
                  <c:v>6.2</c:v>
                </c:pt>
                <c:pt idx="16">
                  <c:v>6</c:v>
                </c:pt>
                <c:pt idx="17">
                  <c:v>4.5999999999999996</c:v>
                </c:pt>
                <c:pt idx="18" formatCode="0.0">
                  <c:v>7.0944444444444441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949312"/>
        <c:axId val="93971584"/>
        <c:axId val="0"/>
      </c:bar3DChart>
      <c:catAx>
        <c:axId val="939493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971584"/>
        <c:crosses val="autoZero"/>
        <c:auto val="1"/>
        <c:lblAlgn val="ctr"/>
        <c:lblOffset val="100"/>
        <c:noMultiLvlLbl val="0"/>
      </c:catAx>
      <c:valAx>
        <c:axId val="93971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94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Лист6!$A$3:$A$5</c:f>
              <c:strCache>
                <c:ptCount val="3"/>
                <c:pt idx="0">
                  <c:v>11-А</c:v>
                </c:pt>
                <c:pt idx="1">
                  <c:v>5-А</c:v>
                </c:pt>
                <c:pt idx="2">
                  <c:v>середній бал</c:v>
                </c:pt>
              </c:strCache>
            </c:strRef>
          </c:cat>
          <c:val>
            <c:numRef>
              <c:f>Лист6!$B$3:$B$5</c:f>
              <c:numCache>
                <c:formatCode>General</c:formatCode>
                <c:ptCount val="3"/>
                <c:pt idx="0">
                  <c:v>7.8</c:v>
                </c:pt>
                <c:pt idx="1">
                  <c:v>7</c:v>
                </c:pt>
                <c:pt idx="2">
                  <c:v>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976448"/>
        <c:axId val="102911360"/>
        <c:axId val="0"/>
      </c:bar3DChart>
      <c:catAx>
        <c:axId val="93976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911360"/>
        <c:crosses val="autoZero"/>
        <c:auto val="1"/>
        <c:lblAlgn val="ctr"/>
        <c:lblOffset val="100"/>
        <c:noMultiLvlLbl val="0"/>
      </c:catAx>
      <c:valAx>
        <c:axId val="10291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97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УКРАЇНИ</a:t>
            </a:r>
            <a:r>
              <a:rPr lang="ru-RU" sz="36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Лист7!$A$3:$A$21</c:f>
              <c:strCache>
                <c:ptCount val="19"/>
                <c:pt idx="0">
                  <c:v>11-М</c:v>
                </c:pt>
                <c:pt idx="1">
                  <c:v>6-В</c:v>
                </c:pt>
                <c:pt idx="2">
                  <c:v>9-А</c:v>
                </c:pt>
                <c:pt idx="3">
                  <c:v>10-А</c:v>
                </c:pt>
                <c:pt idx="4">
                  <c:v>11-А</c:v>
                </c:pt>
                <c:pt idx="5">
                  <c:v>5-А</c:v>
                </c:pt>
                <c:pt idx="6">
                  <c:v>9-М</c:v>
                </c:pt>
                <c:pt idx="7">
                  <c:v>9-В</c:v>
                </c:pt>
                <c:pt idx="8">
                  <c:v>6-А</c:v>
                </c:pt>
                <c:pt idx="9">
                  <c:v>10-М</c:v>
                </c:pt>
                <c:pt idx="10">
                  <c:v>8-М</c:v>
                </c:pt>
                <c:pt idx="11">
                  <c:v>7-Б</c:v>
                </c:pt>
                <c:pt idx="12">
                  <c:v>7-А</c:v>
                </c:pt>
                <c:pt idx="13">
                  <c:v>5-Б</c:v>
                </c:pt>
                <c:pt idx="14">
                  <c:v>6-Б</c:v>
                </c:pt>
                <c:pt idx="15">
                  <c:v>5-В</c:v>
                </c:pt>
                <c:pt idx="16">
                  <c:v>8-В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Лист7!$B$3:$B$21</c:f>
              <c:numCache>
                <c:formatCode>General</c:formatCode>
                <c:ptCount val="19"/>
                <c:pt idx="0">
                  <c:v>8.8000000000000007</c:v>
                </c:pt>
                <c:pt idx="1">
                  <c:v>8.6999999999999993</c:v>
                </c:pt>
                <c:pt idx="2">
                  <c:v>8.5</c:v>
                </c:pt>
                <c:pt idx="3">
                  <c:v>8.5</c:v>
                </c:pt>
                <c:pt idx="4">
                  <c:v>8.5</c:v>
                </c:pt>
                <c:pt idx="5">
                  <c:v>8.4</c:v>
                </c:pt>
                <c:pt idx="6">
                  <c:v>8.3000000000000007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7.9</c:v>
                </c:pt>
                <c:pt idx="10">
                  <c:v>7.8</c:v>
                </c:pt>
                <c:pt idx="11">
                  <c:v>7.6</c:v>
                </c:pt>
                <c:pt idx="12">
                  <c:v>7.5</c:v>
                </c:pt>
                <c:pt idx="13">
                  <c:v>7.4</c:v>
                </c:pt>
                <c:pt idx="14">
                  <c:v>7.3</c:v>
                </c:pt>
                <c:pt idx="15">
                  <c:v>7.2</c:v>
                </c:pt>
                <c:pt idx="16">
                  <c:v>6.8</c:v>
                </c:pt>
                <c:pt idx="17">
                  <c:v>6.5</c:v>
                </c:pt>
                <c:pt idx="18">
                  <c:v>7.9000000000000012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590272"/>
        <c:axId val="93591424"/>
        <c:axId val="0"/>
      </c:bar3DChart>
      <c:catAx>
        <c:axId val="93590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591424"/>
        <c:crosses val="autoZero"/>
        <c:auto val="1"/>
        <c:lblAlgn val="ctr"/>
        <c:lblOffset val="100"/>
        <c:noMultiLvlLbl val="0"/>
      </c:catAx>
      <c:valAx>
        <c:axId val="9359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59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 історія</a:t>
            </a: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2020-2021н.р.</a:t>
            </a: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Лист11!$A$9:$A$17</c:f>
              <c:strCache>
                <c:ptCount val="9"/>
                <c:pt idx="0">
                  <c:v>9-А</c:v>
                </c:pt>
                <c:pt idx="1">
                  <c:v>9-В</c:v>
                </c:pt>
                <c:pt idx="2">
                  <c:v>8-М</c:v>
                </c:pt>
                <c:pt idx="3">
                  <c:v>9-М</c:v>
                </c:pt>
                <c:pt idx="4">
                  <c:v>7-Б</c:v>
                </c:pt>
                <c:pt idx="5">
                  <c:v>7-А</c:v>
                </c:pt>
                <c:pt idx="6">
                  <c:v>8-В</c:v>
                </c:pt>
                <c:pt idx="7">
                  <c:v>8-Б</c:v>
                </c:pt>
                <c:pt idx="8">
                  <c:v>середній бал</c:v>
                </c:pt>
              </c:strCache>
            </c:strRef>
          </c:cat>
          <c:val>
            <c:numRef>
              <c:f>Лист11!$B$9:$B$17</c:f>
              <c:numCache>
                <c:formatCode>General</c:formatCode>
                <c:ptCount val="9"/>
                <c:pt idx="0">
                  <c:v>8.6</c:v>
                </c:pt>
                <c:pt idx="1">
                  <c:v>8.4</c:v>
                </c:pt>
                <c:pt idx="2">
                  <c:v>8.1999999999999993</c:v>
                </c:pt>
                <c:pt idx="3">
                  <c:v>7.6</c:v>
                </c:pt>
                <c:pt idx="4">
                  <c:v>7.5</c:v>
                </c:pt>
                <c:pt idx="5">
                  <c:v>7.2</c:v>
                </c:pt>
                <c:pt idx="6">
                  <c:v>7.1</c:v>
                </c:pt>
                <c:pt idx="7">
                  <c:v>6.4</c:v>
                </c:pt>
                <c:pt idx="8" formatCode="0.0">
                  <c:v>7.625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602944"/>
        <c:axId val="93618176"/>
        <c:axId val="0"/>
      </c:bar3DChart>
      <c:catAx>
        <c:axId val="93602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618176"/>
        <c:crosses val="autoZero"/>
        <c:auto val="1"/>
        <c:lblAlgn val="ctr"/>
        <c:lblOffset val="100"/>
        <c:noMultiLvlLbl val="0"/>
      </c:catAx>
      <c:valAx>
        <c:axId val="93618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60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6666666666666666"/>
          <c:w val="0.89166666666666672"/>
          <c:h val="0.5167286380869058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10-М</c:v>
                </c:pt>
                <c:pt idx="3">
                  <c:v>8-М</c:v>
                </c:pt>
                <c:pt idx="4">
                  <c:v>9-В</c:v>
                </c:pt>
                <c:pt idx="5">
                  <c:v>7-А</c:v>
                </c:pt>
                <c:pt idx="6">
                  <c:v>9-М</c:v>
                </c:pt>
                <c:pt idx="7">
                  <c:v>5-В</c:v>
                </c:pt>
                <c:pt idx="8">
                  <c:v>8-В</c:v>
                </c:pt>
                <c:pt idx="9">
                  <c:v>5-Б</c:v>
                </c:pt>
                <c:pt idx="10">
                  <c:v>6-В</c:v>
                </c:pt>
                <c:pt idx="11">
                  <c:v>6-Б</c:v>
                </c:pt>
                <c:pt idx="12">
                  <c:v>7-Б</c:v>
                </c:pt>
                <c:pt idx="13">
                  <c:v>11-М</c:v>
                </c:pt>
                <c:pt idx="14">
                  <c:v>9-А</c:v>
                </c:pt>
                <c:pt idx="15">
                  <c:v>10-А</c:v>
                </c:pt>
                <c:pt idx="16">
                  <c:v>11-А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Лист8!$B$3:$B$21</c:f>
              <c:numCache>
                <c:formatCode>General</c:formatCode>
                <c:ptCount val="19"/>
                <c:pt idx="0">
                  <c:v>8.1999999999999993</c:v>
                </c:pt>
                <c:pt idx="1">
                  <c:v>7.7</c:v>
                </c:pt>
                <c:pt idx="2">
                  <c:v>7.4</c:v>
                </c:pt>
                <c:pt idx="3">
                  <c:v>7.3</c:v>
                </c:pt>
                <c:pt idx="4">
                  <c:v>7.3</c:v>
                </c:pt>
                <c:pt idx="5">
                  <c:v>6.9</c:v>
                </c:pt>
                <c:pt idx="6">
                  <c:v>6.9</c:v>
                </c:pt>
                <c:pt idx="7">
                  <c:v>6.8</c:v>
                </c:pt>
                <c:pt idx="8">
                  <c:v>6.7</c:v>
                </c:pt>
                <c:pt idx="9">
                  <c:v>6.6</c:v>
                </c:pt>
                <c:pt idx="10">
                  <c:v>6.6</c:v>
                </c:pt>
                <c:pt idx="11">
                  <c:v>6.5</c:v>
                </c:pt>
                <c:pt idx="12">
                  <c:v>6.4</c:v>
                </c:pt>
                <c:pt idx="13">
                  <c:v>6.1</c:v>
                </c:pt>
                <c:pt idx="14">
                  <c:v>6</c:v>
                </c:pt>
                <c:pt idx="15">
                  <c:v>5.4</c:v>
                </c:pt>
                <c:pt idx="16">
                  <c:v>5.0999999999999996</c:v>
                </c:pt>
                <c:pt idx="17">
                  <c:v>4.8</c:v>
                </c:pt>
                <c:pt idx="18" formatCode="0.0">
                  <c:v>6.5944444444444432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Лист8!$A$3:$A$21</c:f>
              <c:strCache>
                <c:ptCount val="19"/>
                <c:pt idx="0">
                  <c:v>5-А</c:v>
                </c:pt>
                <c:pt idx="1">
                  <c:v>6-А</c:v>
                </c:pt>
                <c:pt idx="2">
                  <c:v>10-М</c:v>
                </c:pt>
                <c:pt idx="3">
                  <c:v>8-М</c:v>
                </c:pt>
                <c:pt idx="4">
                  <c:v>9-В</c:v>
                </c:pt>
                <c:pt idx="5">
                  <c:v>7-А</c:v>
                </c:pt>
                <c:pt idx="6">
                  <c:v>9-М</c:v>
                </c:pt>
                <c:pt idx="7">
                  <c:v>5-В</c:v>
                </c:pt>
                <c:pt idx="8">
                  <c:v>8-В</c:v>
                </c:pt>
                <c:pt idx="9">
                  <c:v>5-Б</c:v>
                </c:pt>
                <c:pt idx="10">
                  <c:v>6-В</c:v>
                </c:pt>
                <c:pt idx="11">
                  <c:v>6-Б</c:v>
                </c:pt>
                <c:pt idx="12">
                  <c:v>7-Б</c:v>
                </c:pt>
                <c:pt idx="13">
                  <c:v>11-М</c:v>
                </c:pt>
                <c:pt idx="14">
                  <c:v>9-А</c:v>
                </c:pt>
                <c:pt idx="15">
                  <c:v>10-А</c:v>
                </c:pt>
                <c:pt idx="16">
                  <c:v>11-А</c:v>
                </c:pt>
                <c:pt idx="17">
                  <c:v>8-Б</c:v>
                </c:pt>
                <c:pt idx="18">
                  <c:v>середній бал</c:v>
                </c:pt>
              </c:strCache>
            </c:strRef>
          </c:cat>
          <c:val>
            <c:numRef>
              <c:f>Лист8!$A$1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963456"/>
        <c:axId val="102981632"/>
        <c:axId val="0"/>
      </c:bar3DChart>
      <c:catAx>
        <c:axId val="102963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981632"/>
        <c:crosses val="autoZero"/>
        <c:auto val="1"/>
        <c:lblAlgn val="ctr"/>
        <c:lblOffset val="100"/>
        <c:noMultiLvlLbl val="0"/>
      </c:catAx>
      <c:valAx>
        <c:axId val="102981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96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3CB8DE-95AA-4F14-8B2E-A70420DF8F7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BA3ED26-119A-45E3-8FD6-812084774F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6696744" cy="1224136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НАВЧАЛЬНИХ ДОСЯГНЕНЬ </a:t>
            </a:r>
            <a:b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 5-11 КЛАСІВ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683568" y="5229200"/>
            <a:ext cx="6408712" cy="814536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навчальний рік</a:t>
            </a:r>
            <a:endParaRPr lang="ru-RU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липарт &amp;quot;Школа&amp;quot; (png). Обсуждение на LiveInternet - Российский Сервис 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403244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25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(АЛГЕБРА)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020961"/>
              </p:ext>
            </p:extLst>
          </p:nvPr>
        </p:nvGraphicFramePr>
        <p:xfrm>
          <a:off x="323528" y="1412776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19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764578"/>
              </p:ext>
            </p:extLst>
          </p:nvPr>
        </p:nvGraphicFramePr>
        <p:xfrm>
          <a:off x="395536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03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516822"/>
              </p:ext>
            </p:extLst>
          </p:nvPr>
        </p:nvGraphicFramePr>
        <p:xfrm>
          <a:off x="395536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207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99466"/>
              </p:ext>
            </p:extLst>
          </p:nvPr>
        </p:nvGraphicFramePr>
        <p:xfrm>
          <a:off x="755576" y="620688"/>
          <a:ext cx="799288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88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132456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1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275542"/>
              </p:ext>
            </p:extLst>
          </p:nvPr>
        </p:nvGraphicFramePr>
        <p:xfrm>
          <a:off x="323528" y="188640"/>
          <a:ext cx="849694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935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256050"/>
              </p:ext>
            </p:extLst>
          </p:nvPr>
        </p:nvGraphicFramePr>
        <p:xfrm>
          <a:off x="467544" y="404664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354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20443"/>
              </p:ext>
            </p:extLst>
          </p:nvPr>
        </p:nvGraphicFramePr>
        <p:xfrm>
          <a:off x="179512" y="332656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790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548401"/>
              </p:ext>
            </p:extLst>
          </p:nvPr>
        </p:nvGraphicFramePr>
        <p:xfrm>
          <a:off x="323528" y="260648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761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910012"/>
              </p:ext>
            </p:extLst>
          </p:nvPr>
        </p:nvGraphicFramePr>
        <p:xfrm>
          <a:off x="611560" y="692696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5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313064"/>
              </p:ext>
            </p:extLst>
          </p:nvPr>
        </p:nvGraphicFramePr>
        <p:xfrm>
          <a:off x="395536" y="1700808"/>
          <a:ext cx="8424936" cy="49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5816" y="260648"/>
            <a:ext cx="5760640" cy="1728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УСПІШНОСТІ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5-11 класи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коро в школу! Клипарт png. Обсуждение на LiveInternet - Российский Сервис  Онлайн-Днев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776" cy="170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27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380652"/>
              </p:ext>
            </p:extLst>
          </p:nvPr>
        </p:nvGraphicFramePr>
        <p:xfrm>
          <a:off x="611560" y="548680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158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3867"/>
              </p:ext>
            </p:extLst>
          </p:nvPr>
        </p:nvGraphicFramePr>
        <p:xfrm>
          <a:off x="251520" y="260648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54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63413"/>
              </p:ext>
            </p:extLst>
          </p:nvPr>
        </p:nvGraphicFramePr>
        <p:xfrm>
          <a:off x="539552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47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998403"/>
              </p:ext>
            </p:extLst>
          </p:nvPr>
        </p:nvGraphicFramePr>
        <p:xfrm>
          <a:off x="467544" y="404664"/>
          <a:ext cx="7902624" cy="576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351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941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АНАЛІЗ СЕРЕДНЬОГО БАЛУ З ПРЕДМЕТІВ</a:t>
            </a:r>
            <a:endParaRPr lang="ru-RU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642104"/>
              </p:ext>
            </p:extLst>
          </p:nvPr>
        </p:nvGraphicFramePr>
        <p:xfrm>
          <a:off x="107504" y="1052736"/>
          <a:ext cx="8856984" cy="5668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93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0"/>
            <a:ext cx="4392488" cy="1600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504375"/>
              </p:ext>
            </p:extLst>
          </p:nvPr>
        </p:nvGraphicFramePr>
        <p:xfrm>
          <a:off x="611560" y="1988840"/>
          <a:ext cx="8352928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Скоро в школу! Клипарт png. Обсуждение на LiveInternet - Российский Сервис  Онлайн-Днев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83768" cy="16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3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ЛІТЕРАТУРА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249750"/>
              </p:ext>
            </p:extLst>
          </p:nvPr>
        </p:nvGraphicFramePr>
        <p:xfrm>
          <a:off x="179512" y="1628800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10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745408"/>
              </p:ext>
            </p:extLst>
          </p:nvPr>
        </p:nvGraphicFramePr>
        <p:xfrm>
          <a:off x="683568" y="332656"/>
          <a:ext cx="813690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48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426692"/>
              </p:ext>
            </p:extLst>
          </p:nvPr>
        </p:nvGraphicFramePr>
        <p:xfrm>
          <a:off x="323528" y="404664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80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 МОВА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02943"/>
              </p:ext>
            </p:extLst>
          </p:nvPr>
        </p:nvGraphicFramePr>
        <p:xfrm>
          <a:off x="683568" y="2057400"/>
          <a:ext cx="7704856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73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591539"/>
              </p:ext>
            </p:extLst>
          </p:nvPr>
        </p:nvGraphicFramePr>
        <p:xfrm>
          <a:off x="467544" y="332656"/>
          <a:ext cx="83529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36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365029"/>
              </p:ext>
            </p:extLst>
          </p:nvPr>
        </p:nvGraphicFramePr>
        <p:xfrm>
          <a:off x="323528" y="260648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36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</TotalTime>
  <Words>98</Words>
  <Application>Microsoft Office PowerPoint</Application>
  <PresentationFormat>Экран (4:3)</PresentationFormat>
  <Paragraphs>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РЕЗУЛЬТАТИ НАВЧАЛЬНИХ ДОСЯГНЕНЬ  УЧНІВ 5-11 КЛАСІВ</vt:lpstr>
      <vt:lpstr>РЕЙТИНГ УСПІШНОСТІ  5-11 класи  2020-2021 н.р.</vt:lpstr>
      <vt:lpstr>УКРАЇНСЬКА МОВА 2020-2021 н.р.</vt:lpstr>
      <vt:lpstr>УКРАЇНСЬКА ЛІТЕРАТУРА 2020-2021 н.р.</vt:lpstr>
      <vt:lpstr>Презентация PowerPoint</vt:lpstr>
      <vt:lpstr>Презентация PowerPoint</vt:lpstr>
      <vt:lpstr>НІМЕЦЬКА МОВА 2020-2021 н.р.</vt:lpstr>
      <vt:lpstr>Презентация PowerPoint</vt:lpstr>
      <vt:lpstr>Презентация PowerPoint</vt:lpstr>
      <vt:lpstr>МАТЕМАТИКА (АЛГЕБРА) 2020-2021 н.р.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ПОРІВНЯЛЬНИЙ АНАЛІЗ СЕРЕДНЬОГО БАЛУ З ПРЕДМЕТІВ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18</cp:revision>
  <dcterms:created xsi:type="dcterms:W3CDTF">2021-06-24T06:12:37Z</dcterms:created>
  <dcterms:modified xsi:type="dcterms:W3CDTF">2021-06-29T06:14:30Z</dcterms:modified>
</cp:coreProperties>
</file>