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861048"/>
            <a:ext cx="6172200" cy="2425191"/>
          </a:xfrm>
        </p:spPr>
        <p:txBody>
          <a:bodyPr>
            <a:noAutofit/>
          </a:bodyPr>
          <a:lstStyle/>
          <a:p>
            <a:pPr algn="ctr"/>
            <a:r>
              <a:rPr lang="uk-UA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Наші успіхи </a:t>
            </a:r>
            <a:br>
              <a:rPr lang="uk-UA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uk-UA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</a:t>
            </a:r>
            <a:r>
              <a:rPr lang="en-US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uk-UA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http://smcamp.com.ua/wp-content/uploads/2012/01/ActionWinn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0192" y="188640"/>
            <a:ext cx="2912491" cy="3571900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47284"/>
            <a:ext cx="4016220" cy="34132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3573016"/>
            <a:ext cx="1680220" cy="301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9519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851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accent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Переможці ІІ-го міського етапу </a:t>
            </a:r>
            <a:r>
              <a:rPr lang="en-US" b="1" dirty="0" smtClean="0">
                <a:solidFill>
                  <a:schemeClr val="accent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X</a:t>
            </a:r>
            <a:r>
              <a:rPr lang="uk-UA" b="1" dirty="0" smtClean="0">
                <a:solidFill>
                  <a:schemeClr val="accent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Х </a:t>
            </a:r>
            <a:r>
              <a:rPr lang="uk-UA" b="1" dirty="0">
                <a:solidFill>
                  <a:schemeClr val="accent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Міжнародного конкурсу з української мови </a:t>
            </a:r>
            <a:br>
              <a:rPr lang="uk-UA" b="1" dirty="0">
                <a:solidFill>
                  <a:schemeClr val="accent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chemeClr val="accent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ім. П. </a:t>
            </a:r>
            <a:r>
              <a:rPr lang="uk-UA" b="1" dirty="0" err="1">
                <a:solidFill>
                  <a:schemeClr val="accent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Яцика</a:t>
            </a:r>
            <a:endParaRPr lang="ru-RU" b="1" dirty="0">
              <a:solidFill>
                <a:schemeClr val="accent6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1742419"/>
              </p:ext>
            </p:extLst>
          </p:nvPr>
        </p:nvGraphicFramePr>
        <p:xfrm>
          <a:off x="17810" y="1628799"/>
          <a:ext cx="8928994" cy="4752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164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7794"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999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Марченко</a:t>
                      </a:r>
                      <a:r>
                        <a:rPr lang="uk-UA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Дар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`</a:t>
                      </a:r>
                      <a:r>
                        <a:rPr lang="uk-UA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відзнака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Велько</a:t>
                      </a:r>
                      <a:r>
                        <a:rPr lang="uk-UA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О.В.</a:t>
                      </a:r>
                      <a:endParaRPr lang="uk-UA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3424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Бойко</a:t>
                      </a:r>
                      <a:r>
                        <a:rPr lang="uk-UA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Анастасія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Кравченко Т. О.</a:t>
                      </a:r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3424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Бутова Єлизавета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Зеленько</a:t>
                      </a:r>
                      <a:r>
                        <a:rPr lang="uk-UA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В.М.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5265">
                <a:tc>
                  <a:txBody>
                    <a:bodyPr/>
                    <a:lstStyle/>
                    <a:p>
                      <a:r>
                        <a:rPr lang="uk-UA" b="1" dirty="0" err="1" smtClean="0"/>
                        <a:t>Калашник</a:t>
                      </a:r>
                      <a:r>
                        <a:rPr lang="uk-UA" b="1" dirty="0" smtClean="0"/>
                        <a:t> Світлана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Зеленько</a:t>
                      </a:r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 М.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32632">
                <a:tc>
                  <a:txBody>
                    <a:bodyPr/>
                    <a:lstStyle/>
                    <a:p>
                      <a:r>
                        <a:rPr lang="uk-UA" b="1" dirty="0" err="1" smtClean="0"/>
                        <a:t>Шендрик</a:t>
                      </a:r>
                      <a:r>
                        <a:rPr lang="uk-UA" b="1" baseline="0" dirty="0" smtClean="0"/>
                        <a:t> Тетяна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Поїзник</a:t>
                      </a:r>
                      <a:r>
                        <a:rPr lang="uk-UA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В.П.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8839"/>
            <a:ext cx="1512168" cy="160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5065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chemeClr val="accent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Переможці</a:t>
            </a:r>
            <a:r>
              <a:rPr lang="ru-RU" b="1" dirty="0">
                <a:solidFill>
                  <a:schemeClr val="accent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ІІ-го</a:t>
            </a:r>
            <a:r>
              <a:rPr lang="ru-RU" b="1" dirty="0">
                <a:solidFill>
                  <a:schemeClr val="accent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міського</a:t>
            </a:r>
            <a:r>
              <a:rPr lang="ru-RU" b="1" dirty="0">
                <a:solidFill>
                  <a:schemeClr val="accent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етапу</a:t>
            </a:r>
            <a:r>
              <a:rPr lang="ru-RU" b="1" dirty="0">
                <a:solidFill>
                  <a:schemeClr val="accent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chemeClr val="accent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chemeClr val="accent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Міжнародного мовно-літературного конкурсу </a:t>
            </a:r>
            <a:r>
              <a:rPr lang="uk-UA" b="1" dirty="0" err="1">
                <a:solidFill>
                  <a:schemeClr val="accent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ім.Т.Г.Шевченка</a:t>
            </a:r>
            <a:endParaRPr lang="ru-RU" b="1" dirty="0">
              <a:solidFill>
                <a:schemeClr val="accent6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48996452"/>
              </p:ext>
            </p:extLst>
          </p:nvPr>
        </p:nvGraphicFramePr>
        <p:xfrm>
          <a:off x="457200" y="1600200"/>
          <a:ext cx="8147248" cy="2260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68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68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68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368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65212"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5212"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Усіченко</a:t>
                      </a:r>
                      <a:r>
                        <a:rPr lang="uk-U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Поліна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Кравченко Т.О.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5212"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Голдер</a:t>
                      </a:r>
                      <a:r>
                        <a:rPr lang="uk-U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Камелія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Зеленько</a:t>
                      </a:r>
                      <a:r>
                        <a:rPr lang="uk-U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В.М.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5212"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Шендрик</a:t>
                      </a:r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Тетяна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Поїзник</a:t>
                      </a:r>
                      <a:r>
                        <a:rPr lang="uk-UA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 П.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9058" y="4000504"/>
            <a:ext cx="3786214" cy="26432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4071942"/>
            <a:ext cx="3071834" cy="250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1541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60648"/>
            <a:ext cx="8257678" cy="1668154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anose="02020603050405020304" pitchFamily="18" charset="0"/>
              </a:rPr>
              <a:t>Переможці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anose="02020603050405020304" pitchFamily="18" charset="0"/>
              </a:rPr>
              <a:t> ІІ-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anose="02020603050405020304" pitchFamily="18" charset="0"/>
              </a:rPr>
              <a:t>го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anose="02020603050405020304" pitchFamily="18" charset="0"/>
              </a:rPr>
              <a:t>міського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anose="02020603050405020304" pitchFamily="18" charset="0"/>
              </a:rPr>
              <a:t>етапу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anose="02020603050405020304" pitchFamily="18" charset="0"/>
              </a:rPr>
              <a:t>Всеукраїнського конкурсу «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anose="02020603050405020304" pitchFamily="18" charset="0"/>
              </a:rPr>
              <a:t>Об’єднаймося ж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anose="02020603050405020304" pitchFamily="18" charset="0"/>
              </a:rPr>
              <a:t>, брати мої»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11138762"/>
              </p:ext>
            </p:extLst>
          </p:nvPr>
        </p:nvGraphicFramePr>
        <p:xfrm>
          <a:off x="714348" y="1928802"/>
          <a:ext cx="8077228" cy="2214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7"/>
                <a:gridCol w="1981221"/>
                <a:gridCol w="2057393"/>
                <a:gridCol w="2019307"/>
              </a:tblGrid>
              <a:tr h="999797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Учень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Клас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Місце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Вчитель</a:t>
                      </a:r>
                      <a:endParaRPr lang="ru-RU" sz="2400" b="1" dirty="0"/>
                    </a:p>
                  </a:txBody>
                  <a:tcPr/>
                </a:tc>
              </a:tr>
              <a:tr h="1214781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Шендрик</a:t>
                      </a:r>
                      <a:r>
                        <a:rPr lang="uk-UA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Тетяна</a:t>
                      </a:r>
                      <a:endParaRPr lang="uk-UA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Лауреат</a:t>
                      </a:r>
                      <a:endParaRPr lang="uk-UA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Поїзник</a:t>
                      </a:r>
                      <a:r>
                        <a:rPr lang="uk-UA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В.П.</a:t>
                      </a:r>
                      <a:endParaRPr lang="uk-UA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44" y="4214818"/>
            <a:ext cx="3592960" cy="228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4238625"/>
            <a:ext cx="2928958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4688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990703989"/>
              </p:ext>
            </p:extLst>
          </p:nvPr>
        </p:nvGraphicFramePr>
        <p:xfrm>
          <a:off x="683568" y="1700809"/>
          <a:ext cx="7488832" cy="2698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0963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Клименко</a:t>
                      </a:r>
                      <a:r>
                        <a:rPr lang="uk-UA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Софія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uk-U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-В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Міський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Тріфанова</a:t>
                      </a:r>
                      <a:r>
                        <a:rPr lang="uk-U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С.В.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Говрас</a:t>
                      </a:r>
                      <a:r>
                        <a:rPr lang="uk-UA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Тарас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7-Б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Міський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Тріфанова</a:t>
                      </a:r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С.В.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9391"/>
            <a:ext cx="2333625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58480" y="292877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>
                <a:solidFill>
                  <a:schemeClr val="accent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ФІЗИКА</a:t>
            </a:r>
            <a:endParaRPr lang="ru-RU" sz="6000" b="1" dirty="0">
              <a:solidFill>
                <a:schemeClr val="accent6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205404"/>
            <a:ext cx="1728610" cy="1630265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189876"/>
            <a:ext cx="2479551" cy="155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4003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05557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ХІМІЯ</a:t>
            </a:r>
            <a:endParaRPr lang="ru-RU" sz="6000" b="1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0"/>
            <a:ext cx="2718691" cy="19888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0213" y="44624"/>
            <a:ext cx="3120259" cy="1944215"/>
          </a:xfrm>
          <a:prstGeom prst="rect">
            <a:avLst/>
          </a:prstGeom>
        </p:spPr>
      </p:pic>
      <p:graphicFrame>
        <p:nvGraphicFramePr>
          <p:cNvPr id="10" name="Объект 9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772899429"/>
              </p:ext>
            </p:extLst>
          </p:nvPr>
        </p:nvGraphicFramePr>
        <p:xfrm>
          <a:off x="571472" y="2000240"/>
          <a:ext cx="8033545" cy="4451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07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22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391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68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6454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46711"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1744"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Дубінська</a:t>
                      </a:r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Єлизавета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10-М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Міський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Баранова Т.В.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861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Кучко Оксана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11-М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Міський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Баранова Т.В.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uk-UA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404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Калашник</a:t>
                      </a:r>
                      <a:r>
                        <a:rPr lang="uk-UA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Світлана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8-В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Міський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Баранова Т.В.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45922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Ткаченко Владислав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Міський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Баранова Т.В.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5559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4624"/>
            <a:ext cx="6963544" cy="1642194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400" b="1" dirty="0">
                <a:solidFill>
                  <a:schemeClr val="accent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УКРАЇНСЬКА МОВА ТА ЛІТЕРАТУРА</a:t>
            </a:r>
            <a:endParaRPr lang="ru-RU" sz="5400" b="1" dirty="0">
              <a:solidFill>
                <a:schemeClr val="accent6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490504486"/>
              </p:ext>
            </p:extLst>
          </p:nvPr>
        </p:nvGraphicFramePr>
        <p:xfrm>
          <a:off x="500034" y="2285992"/>
          <a:ext cx="7848872" cy="1858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5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935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935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935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748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17462"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0550"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Калашник</a:t>
                      </a:r>
                      <a:r>
                        <a:rPr lang="uk-UA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Світлана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8-В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Міський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Зеленько</a:t>
                      </a:r>
                      <a:r>
                        <a:rPr lang="uk-UA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В.М.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0550"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Шендрик</a:t>
                      </a:r>
                      <a:r>
                        <a:rPr lang="uk-U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Тетяна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10-М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Міський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Поїзник</a:t>
                      </a:r>
                      <a:r>
                        <a:rPr lang="uk-U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В.П.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4155707"/>
            <a:ext cx="4517529" cy="27022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221088"/>
            <a:ext cx="3672408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2022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>
                <a:solidFill>
                  <a:schemeClr val="accent6"/>
                </a:solidFill>
                <a:latin typeface="Monotype Corsiva" panose="03010101010201010101" pitchFamily="66" charset="0"/>
              </a:rPr>
              <a:t>географія</a:t>
            </a:r>
            <a:endParaRPr lang="ru-RU" sz="6000" b="1" dirty="0">
              <a:solidFill>
                <a:schemeClr val="accent6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4940"/>
            <a:ext cx="2608556" cy="19538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1" y="2996952"/>
            <a:ext cx="4650517" cy="3600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006080"/>
            <a:ext cx="3816424" cy="3591272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08715662"/>
              </p:ext>
            </p:extLst>
          </p:nvPr>
        </p:nvGraphicFramePr>
        <p:xfrm>
          <a:off x="1115616" y="1980067"/>
          <a:ext cx="7488832" cy="1144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792088"/>
                <a:gridCol w="864096"/>
                <a:gridCol w="1224136"/>
                <a:gridCol w="3096344"/>
              </a:tblGrid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Калашник</a:t>
                      </a:r>
                      <a:r>
                        <a:rPr lang="uk-UA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Світлана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uk-U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-В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Міський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Міщенко</a:t>
                      </a:r>
                      <a:r>
                        <a:rPr lang="uk-UA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В.М.</a:t>
                      </a:r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35736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6643702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b="1" dirty="0">
                <a:solidFill>
                  <a:schemeClr val="accent6"/>
                </a:solidFill>
                <a:latin typeface="Monotype Corsiva" panose="03010101010201010101" pitchFamily="66" charset="0"/>
              </a:rPr>
              <a:t>БІОЛОГІЯ</a:t>
            </a:r>
            <a:endParaRPr lang="ru-RU" sz="6000" b="1" dirty="0">
              <a:solidFill>
                <a:schemeClr val="accent6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5074" y="0"/>
            <a:ext cx="2336106" cy="21252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7686" y="4643446"/>
            <a:ext cx="4464496" cy="19544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4643446"/>
            <a:ext cx="4248472" cy="2025914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0169333"/>
              </p:ext>
            </p:extLst>
          </p:nvPr>
        </p:nvGraphicFramePr>
        <p:xfrm>
          <a:off x="285720" y="1500174"/>
          <a:ext cx="7488832" cy="3071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792088"/>
                <a:gridCol w="864096"/>
                <a:gridCol w="1224136"/>
                <a:gridCol w="3096344"/>
              </a:tblGrid>
              <a:tr h="573766"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8603"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Шмиголь</a:t>
                      </a:r>
                      <a:r>
                        <a:rPr lang="uk-UA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Марія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uk-U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Міський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Огаренко</a:t>
                      </a:r>
                      <a:r>
                        <a:rPr lang="uk-UA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І.В.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8603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Шевченко Єлизавета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Міський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Огаренко</a:t>
                      </a:r>
                      <a:r>
                        <a:rPr lang="uk-U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І.В.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408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Калашник</a:t>
                      </a:r>
                      <a:r>
                        <a:rPr lang="uk-U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Світлана</a:t>
                      </a:r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8-В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Міський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Огаренко</a:t>
                      </a:r>
                      <a:r>
                        <a:rPr lang="uk-U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І.В.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02584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6070" y="465845"/>
            <a:ext cx="713692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МАТЕМАТИКА</a:t>
            </a:r>
            <a:endParaRPr lang="ru-RU" sz="66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75656919"/>
              </p:ext>
            </p:extLst>
          </p:nvPr>
        </p:nvGraphicFramePr>
        <p:xfrm>
          <a:off x="1926392" y="1700807"/>
          <a:ext cx="7003323" cy="266429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00664"/>
                <a:gridCol w="1234250"/>
                <a:gridCol w="1248117"/>
                <a:gridCol w="1386798"/>
                <a:gridCol w="1733494"/>
              </a:tblGrid>
              <a:tr h="575378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Учень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Клас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Місце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Тур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Вчитель</a:t>
                      </a:r>
                      <a:endParaRPr lang="ru-RU" dirty="0"/>
                    </a:p>
                  </a:txBody>
                  <a:tcPr/>
                </a:tc>
              </a:tr>
              <a:tr h="2088919"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Гончарова</a:t>
                      </a:r>
                      <a:r>
                        <a:rPr lang="uk-UA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Ольга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7-В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Міський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Діляєва</a:t>
                      </a:r>
                      <a:r>
                        <a:rPr lang="uk-UA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С.Ю.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http://shkolabuduschego.ru/wp-content/uploads/2014/01/4-kl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74" y="4365104"/>
            <a:ext cx="3288518" cy="2207168"/>
          </a:xfrm>
          <a:prstGeom prst="rect">
            <a:avLst/>
          </a:prstGeom>
          <a:noFill/>
        </p:spPr>
      </p:pic>
      <p:pic>
        <p:nvPicPr>
          <p:cNvPr id="4102" name="Picture 6" descr="http://shkola.ostriv.in.ua/images/publications/4/2959/1316699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474" y="22957"/>
            <a:ext cx="1785918" cy="2336716"/>
          </a:xfrm>
          <a:prstGeom prst="rect">
            <a:avLst/>
          </a:prstGeom>
          <a:noFill/>
        </p:spPr>
      </p:pic>
      <p:pic>
        <p:nvPicPr>
          <p:cNvPr id="4104" name="Picture 8" descr="http://3.bp.blogspot.com/-I6Y00ejOszk/Um6ikgqKJiI/AAAAAAAADmI/ng-C4RQPsRk/s320/%D0%B7%D0%B0%D0%B3%D1%80%D1%83%D0%B6%D0%B5%D0%BD%D0%BD%D0%BE%D0%B5+(4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429132"/>
            <a:ext cx="2717494" cy="214314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2345" y="-1323528"/>
            <a:ext cx="7530040" cy="1141433"/>
          </a:xfrm>
        </p:spPr>
        <p:txBody>
          <a:bodyPr>
            <a:normAutofit/>
          </a:bodyPr>
          <a:lstStyle/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591" y="214297"/>
            <a:ext cx="6565416" cy="1143000"/>
          </a:xfrm>
        </p:spPr>
        <p:txBody>
          <a:bodyPr/>
          <a:lstStyle/>
          <a:p>
            <a:pPr algn="ctr"/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АНГЛІЙСЬКА МОВА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50114076"/>
              </p:ext>
            </p:extLst>
          </p:nvPr>
        </p:nvGraphicFramePr>
        <p:xfrm>
          <a:off x="1378123" y="2060848"/>
          <a:ext cx="7510192" cy="186821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22245"/>
                <a:gridCol w="1340114"/>
                <a:gridCol w="1374526"/>
                <a:gridCol w="1517298"/>
                <a:gridCol w="1656009"/>
              </a:tblGrid>
              <a:tr h="89811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Учень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Клас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Місце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Тур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Вчитель</a:t>
                      </a:r>
                      <a:endParaRPr lang="ru-RU" dirty="0"/>
                    </a:p>
                  </a:txBody>
                  <a:tcPr/>
                </a:tc>
              </a:tr>
              <a:tr h="970108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Коваленко</a:t>
                      </a:r>
                      <a:r>
                        <a:rPr lang="uk-UA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Марія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9-М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ІІІ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Міський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Шуляк</a:t>
                      </a:r>
                      <a:r>
                        <a:rPr lang="uk-UA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Я.Г.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8" name="Picture 4" descr="http://img10.slando.ua/images_slandocomua/110846373_1_644x461_anglyska-mova-dlya-dtey-z-2-do-16-rokv-irp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52"/>
            <a:ext cx="1485954" cy="1485928"/>
          </a:xfrm>
          <a:prstGeom prst="rect">
            <a:avLst/>
          </a:prstGeom>
          <a:noFill/>
        </p:spPr>
      </p:pic>
      <p:pic>
        <p:nvPicPr>
          <p:cNvPr id="1032" name="Picture 8" descr="http://how2learn.zo.net.ua/wp-content/uploads/2013/01/1288633009_133988416_1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596336" y="321011"/>
            <a:ext cx="1405342" cy="1715505"/>
          </a:xfrm>
          <a:prstGeom prst="rect">
            <a:avLst/>
          </a:prstGeom>
          <a:noFill/>
        </p:spPr>
      </p:pic>
      <p:pic>
        <p:nvPicPr>
          <p:cNvPr id="5122" name="Picture 2" descr="Результат пошуку зображень за запитом англія картин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4143381"/>
            <a:ext cx="3214710" cy="2714619"/>
          </a:xfrm>
          <a:prstGeom prst="rect">
            <a:avLst/>
          </a:prstGeom>
          <a:noFill/>
        </p:spPr>
      </p:pic>
      <p:pic>
        <p:nvPicPr>
          <p:cNvPr id="5124" name="Picture 4" descr="Результат пошуку зображень за запитом англія картинк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4143380"/>
            <a:ext cx="3500462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591" y="214297"/>
            <a:ext cx="6565416" cy="1143000"/>
          </a:xfrm>
        </p:spPr>
        <p:txBody>
          <a:bodyPr/>
          <a:lstStyle/>
          <a:p>
            <a:pPr algn="ctr"/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НІМЕЦЬКА</a:t>
            </a:r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МОВА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50114076"/>
              </p:ext>
            </p:extLst>
          </p:nvPr>
        </p:nvGraphicFramePr>
        <p:xfrm>
          <a:off x="1378123" y="2060848"/>
          <a:ext cx="7510192" cy="17253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22245"/>
                <a:gridCol w="1000128"/>
                <a:gridCol w="1214446"/>
                <a:gridCol w="1357322"/>
                <a:gridCol w="2316051"/>
              </a:tblGrid>
              <a:tr h="89811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Учень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Клас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Місце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Тур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Вчитель</a:t>
                      </a:r>
                      <a:endParaRPr lang="ru-RU" dirty="0"/>
                    </a:p>
                  </a:txBody>
                  <a:tcPr/>
                </a:tc>
              </a:tr>
              <a:tr h="827232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Шендрик</a:t>
                      </a:r>
                      <a:r>
                        <a:rPr lang="uk-UA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Тетяна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10-А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ІІІ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Міський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Нечепоренко</a:t>
                      </a:r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О.О.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Результат пошуку зображень за запитом німеччина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4071942"/>
            <a:ext cx="3705231" cy="2386018"/>
          </a:xfrm>
          <a:prstGeom prst="rect">
            <a:avLst/>
          </a:prstGeom>
          <a:noFill/>
        </p:spPr>
      </p:pic>
      <p:pic>
        <p:nvPicPr>
          <p:cNvPr id="4100" name="Picture 4" descr="Результат пошуку зображень за запитом німецька мова карти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2190750" cy="2085976"/>
          </a:xfrm>
          <a:prstGeom prst="rect">
            <a:avLst/>
          </a:prstGeom>
          <a:noFill/>
        </p:spPr>
      </p:pic>
      <p:pic>
        <p:nvPicPr>
          <p:cNvPr id="4102" name="Picture 6" descr="Результат пошуку зображень за запитом німецька мова картин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428604"/>
            <a:ext cx="1476367" cy="957258"/>
          </a:xfrm>
          <a:prstGeom prst="rect">
            <a:avLst/>
          </a:prstGeom>
          <a:noFill/>
        </p:spPr>
      </p:pic>
      <p:pic>
        <p:nvPicPr>
          <p:cNvPr id="4104" name="Picture 8" descr="Результат пошуку зображень за запитом німецька мова картинк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4000504"/>
            <a:ext cx="2857520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410</TotalTime>
  <Words>292</Words>
  <Application>Microsoft Office PowerPoint</Application>
  <PresentationFormat>Экран (4:3)</PresentationFormat>
  <Paragraphs>176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Слайд 1</vt:lpstr>
      <vt:lpstr>Слайд 2</vt:lpstr>
      <vt:lpstr>ХІМІЯ</vt:lpstr>
      <vt:lpstr>  УКРАЇНСЬКА МОВА ТА ЛІТЕРАТУРА</vt:lpstr>
      <vt:lpstr>географія</vt:lpstr>
      <vt:lpstr>БІОЛОГІЯ</vt:lpstr>
      <vt:lpstr>МАТЕМАТИКА</vt:lpstr>
      <vt:lpstr>АНГЛІЙСЬКА МОВА  </vt:lpstr>
      <vt:lpstr>НІМЕЦЬКА МОВА  </vt:lpstr>
      <vt:lpstr>Переможці ІІ-го міського етапу XХ Міжнародного конкурсу з української мови  ім. П. Яцика</vt:lpstr>
      <vt:lpstr>Переможці ІІ-го міського етапу  Міжнародного мовно-літературного конкурсу ім.Т.Г.Шевченка</vt:lpstr>
      <vt:lpstr>Переможці ІІ-го міського етапу Всеукраїнського конкурсу «Об’єднаймося ж, брати мої»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Врубель Наталія</cp:lastModifiedBy>
  <cp:revision>68</cp:revision>
  <dcterms:modified xsi:type="dcterms:W3CDTF">2020-01-08T11:09:11Z</dcterms:modified>
</cp:coreProperties>
</file>