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6172200" cy="2425191"/>
          </a:xfrm>
        </p:spPr>
        <p:txBody>
          <a:bodyPr>
            <a:noAutofit/>
          </a:bodyPr>
          <a:lstStyle/>
          <a:p>
            <a:pPr algn="ctr"/>
            <a:r>
              <a:rPr lang="uk-UA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Наші успіхи </a:t>
            </a:r>
            <a:br>
              <a:rPr lang="uk-UA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uk-UA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-201</a:t>
            </a:r>
            <a:r>
              <a:rPr lang="en-US" sz="6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uk-UA" sz="6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http://smcamp.com.ua/wp-content/uploads/2012/01/ActionWinn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192" y="188640"/>
            <a:ext cx="2912491" cy="3571900"/>
          </a:xfrm>
          <a:prstGeom prst="rect">
            <a:avLst/>
          </a:prstGeom>
          <a:noFill/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7284"/>
            <a:ext cx="4016220" cy="341325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573016"/>
            <a:ext cx="1680220" cy="301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51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90703989"/>
              </p:ext>
            </p:extLst>
          </p:nvPr>
        </p:nvGraphicFramePr>
        <p:xfrm>
          <a:off x="683568" y="1700809"/>
          <a:ext cx="7488832" cy="2698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Вчитель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Клименко</a:t>
                      </a:r>
                      <a:r>
                        <a:rPr lang="uk-UA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Софія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7 -В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Міський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Тріфанова</a:t>
                      </a:r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С.В.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Ширяєв</a:t>
                      </a:r>
                      <a:r>
                        <a:rPr lang="uk-UA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Даніїл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8-М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Міський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Тріфанова</a:t>
                      </a:r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С.В.</a:t>
                      </a:r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Дубінська</a:t>
                      </a:r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Єлизавета 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Міський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Тріфанова</a:t>
                      </a:r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С.В.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1"/>
            <a:ext cx="2333625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58480" y="292877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solidFill>
                  <a:schemeClr val="accent6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ФІЗИКА</a:t>
            </a:r>
            <a:endParaRPr lang="ru-RU" sz="6000" b="1" dirty="0">
              <a:solidFill>
                <a:schemeClr val="accent6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205404"/>
            <a:ext cx="1728610" cy="1630265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189876"/>
            <a:ext cx="2479551" cy="155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03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05557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ХІМІЯ</a:t>
            </a:r>
            <a:endParaRPr lang="ru-RU" sz="6000" b="1" dirty="0">
              <a:solidFill>
                <a:schemeClr val="accent6">
                  <a:lumMod val="75000"/>
                </a:schemeClr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2718691" cy="19888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213" y="44624"/>
            <a:ext cx="3120259" cy="1944215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2899429"/>
              </p:ext>
            </p:extLst>
          </p:nvPr>
        </p:nvGraphicFramePr>
        <p:xfrm>
          <a:off x="467544" y="2060848"/>
          <a:ext cx="777686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77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97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97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53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5886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Вчитель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0301"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Дубінська</a:t>
                      </a:r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Єлизавета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Міський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Баранова Т.В.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47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Дубінська</a:t>
                      </a:r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Єлизавета</a:t>
                      </a:r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Обласний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Баранова Т.В.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59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Панкратова </a:t>
                      </a:r>
                      <a:r>
                        <a:rPr lang="uk-UA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Альона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11-М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Міський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Баранова Т.В.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5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4624"/>
            <a:ext cx="6963544" cy="1642194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400" b="1" dirty="0">
                <a:solidFill>
                  <a:schemeClr val="accent6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УКРАЇНСЬКА МОВА ТА ЛІТЕРАТУРА</a:t>
            </a:r>
            <a:endParaRPr lang="ru-RU" sz="5400" b="1" dirty="0">
              <a:solidFill>
                <a:schemeClr val="accent6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90504486"/>
              </p:ext>
            </p:extLst>
          </p:nvPr>
        </p:nvGraphicFramePr>
        <p:xfrm>
          <a:off x="467544" y="2420888"/>
          <a:ext cx="7848872" cy="1138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35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35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35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748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7462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Вчитель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550"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Калашник</a:t>
                      </a:r>
                      <a:r>
                        <a:rPr lang="uk-UA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Світлана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7-В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Міський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Зеленько</a:t>
                      </a:r>
                      <a:r>
                        <a:rPr lang="uk-UA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В.М.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155707"/>
            <a:ext cx="4517529" cy="270229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21088"/>
            <a:ext cx="3672408" cy="26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02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>
                <a:solidFill>
                  <a:schemeClr val="accent6"/>
                </a:solidFill>
                <a:latin typeface="Monotype Corsiva" panose="03010101010201010101" pitchFamily="66" charset="0"/>
              </a:rPr>
              <a:t>географія</a:t>
            </a:r>
            <a:endParaRPr lang="ru-RU" sz="6000" b="1" dirty="0">
              <a:solidFill>
                <a:schemeClr val="accent6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4940"/>
            <a:ext cx="2608556" cy="19538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1" y="2996952"/>
            <a:ext cx="4650517" cy="3600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06080"/>
            <a:ext cx="3816424" cy="3591272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715662"/>
              </p:ext>
            </p:extLst>
          </p:nvPr>
        </p:nvGraphicFramePr>
        <p:xfrm>
          <a:off x="1115616" y="1980067"/>
          <a:ext cx="7488832" cy="178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792088"/>
                <a:gridCol w="864096"/>
                <a:gridCol w="1224136"/>
                <a:gridCol w="3096344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Вчитель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Клименко</a:t>
                      </a:r>
                      <a:r>
                        <a:rPr lang="uk-UA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Софія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7 -В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Міський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Міщенко</a:t>
                      </a:r>
                      <a:r>
                        <a:rPr lang="uk-UA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В.М.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Калашник</a:t>
                      </a:r>
                      <a:r>
                        <a:rPr lang="uk-UA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Світлана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7 -В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Міський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Міщенко</a:t>
                      </a:r>
                      <a:r>
                        <a:rPr lang="uk-UA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В.М.</a:t>
                      </a:r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736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>
                <a:solidFill>
                  <a:schemeClr val="accent6"/>
                </a:solidFill>
                <a:latin typeface="Monotype Corsiva" panose="03010101010201010101" pitchFamily="66" charset="0"/>
              </a:rPr>
              <a:t>БІОЛОГІЯ</a:t>
            </a:r>
            <a:endParaRPr lang="ru-RU" sz="6000" b="1" dirty="0">
              <a:solidFill>
                <a:schemeClr val="accent6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318" y="223644"/>
            <a:ext cx="2336106" cy="21252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0340"/>
            <a:ext cx="4464496" cy="30990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70340"/>
            <a:ext cx="4248472" cy="3099020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169333"/>
              </p:ext>
            </p:extLst>
          </p:nvPr>
        </p:nvGraphicFramePr>
        <p:xfrm>
          <a:off x="457200" y="1600200"/>
          <a:ext cx="7488832" cy="178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792088"/>
                <a:gridCol w="864096"/>
                <a:gridCol w="1224136"/>
                <a:gridCol w="3096344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Вчитель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Калашник</a:t>
                      </a:r>
                      <a:r>
                        <a:rPr lang="uk-UA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Світлана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7 -В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Міський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Ніколаєва</a:t>
                      </a:r>
                      <a:r>
                        <a:rPr lang="uk-UA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Н.І.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Голдер</a:t>
                      </a:r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Камелія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Міський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Огаренко</a:t>
                      </a:r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І.В.</a:t>
                      </a:r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584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366</TotalTime>
  <Words>127</Words>
  <Application>Microsoft Office PowerPoint</Application>
  <PresentationFormat>Экран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Презентация PowerPoint</vt:lpstr>
      <vt:lpstr>Презентация PowerPoint</vt:lpstr>
      <vt:lpstr>ХІМІЯ</vt:lpstr>
      <vt:lpstr>  УКРАЇНСЬКА МОВА ТА ЛІТЕРАТУРА</vt:lpstr>
      <vt:lpstr>географія</vt:lpstr>
      <vt:lpstr>БІОЛОГІЯ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Windows User</cp:lastModifiedBy>
  <cp:revision>66</cp:revision>
  <dcterms:modified xsi:type="dcterms:W3CDTF">2019-04-04T06:43:09Z</dcterms:modified>
</cp:coreProperties>
</file>