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77" r:id="rId7"/>
    <p:sldId id="283" r:id="rId8"/>
    <p:sldId id="279" r:id="rId9"/>
    <p:sldId id="282" r:id="rId10"/>
    <p:sldId id="284" r:id="rId11"/>
    <p:sldId id="281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uk-UA" sz="2400"/>
              <a:t>рейтинг</a:t>
            </a:r>
            <a:r>
              <a:rPr lang="uk-UA" sz="2400" baseline="0"/>
              <a:t> участі у Всеукраїнських олімпіадах з базових дисциплін</a:t>
            </a:r>
            <a:endParaRPr lang="uk-UA" sz="2400"/>
          </a:p>
        </c:rich>
      </c:tx>
      <c:layout>
        <c:manualLayout>
          <c:xMode val="edge"/>
          <c:yMode val="edge"/>
          <c:x val="0.12303163947175268"/>
          <c:y val="4.24320985092010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Лист16!$B$1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Лист16!$C$1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Лист16!$D$1</c:f>
              <c:strCache>
                <c:ptCount val="1"/>
                <c:pt idx="0">
                  <c:v>призери всеукраїнського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0097536"/>
        <c:axId val="240336896"/>
      </c:barChart>
      <c:catAx>
        <c:axId val="240097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40336896"/>
        <c:crosses val="autoZero"/>
        <c:auto val="1"/>
        <c:lblAlgn val="ctr"/>
        <c:lblOffset val="100"/>
        <c:noMultiLvlLbl val="0"/>
      </c:catAx>
      <c:valAx>
        <c:axId val="24033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097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837952431514895"/>
          <c:y val="0.12002268368227706"/>
          <c:w val="0.40603389240904014"/>
          <c:h val="0.3418209942485023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Лист17!$B$1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Лист17!$C$1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Лист17!$C$2:$C$11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Лист17!$D$1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Лист17!$D$2:$D$11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4118272"/>
        <c:axId val="244585984"/>
      </c:barChart>
      <c:catAx>
        <c:axId val="244118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4585984"/>
        <c:crosses val="autoZero"/>
        <c:auto val="1"/>
        <c:lblAlgn val="ctr"/>
        <c:lblOffset val="100"/>
        <c:noMultiLvlLbl val="0"/>
      </c:catAx>
      <c:valAx>
        <c:axId val="24458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4118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i="0" baseline="0">
                <a:effectLst/>
              </a:rPr>
              <a:t>Рейтинг участі у МАН</a:t>
            </a:r>
            <a:endParaRPr lang="uk-UA">
              <a:effectLst/>
            </a:endParaRPr>
          </a:p>
        </c:rich>
      </c:tx>
      <c:layout>
        <c:manualLayout>
          <c:xMode val="edge"/>
          <c:yMode val="edge"/>
          <c:x val="0.2616388888888888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Лист18!$A$2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Лист18!$A$3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Лист18!$A$4</c:f>
              <c:strCache>
                <c:ptCount val="1"/>
                <c:pt idx="0">
                  <c:v>призери республіканського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Лист18!$B$4:$D$4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662272"/>
        <c:axId val="247059200"/>
        <c:axId val="0"/>
      </c:bar3DChart>
      <c:catAx>
        <c:axId val="246662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247059200"/>
        <c:crosses val="autoZero"/>
        <c:auto val="1"/>
        <c:lblAlgn val="ctr"/>
        <c:lblOffset val="100"/>
        <c:noMultiLvlLbl val="0"/>
      </c:catAx>
      <c:valAx>
        <c:axId val="24705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6662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uk-UA" sz="3600"/>
              <a:t>Рейтинг участі в Міжнародному мовно-літературному конкурсі      ім. Т.Г. Шевченка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Лист20!$A$2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Лист20!$B$1:$D$1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Лист20!$B$2:$D$2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946048"/>
        <c:axId val="249579776"/>
      </c:barChart>
      <c:catAx>
        <c:axId val="248946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49579776"/>
        <c:crosses val="autoZero"/>
        <c:auto val="1"/>
        <c:lblAlgn val="ctr"/>
        <c:lblOffset val="100"/>
        <c:noMultiLvlLbl val="0"/>
      </c:catAx>
      <c:valAx>
        <c:axId val="24957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9460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D380-5F9E-4E23-A1D3-D81EB455CAF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E4DA-85C8-4516-A16A-16ED32AA6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E4DA-85C8-4516-A16A-16ED32AA67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A6DCAF-3E0F-44C4-BC81-4A464401A6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256"/>
            <a:ext cx="6357982" cy="207170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atin typeface="Minion Pro Med" pitchFamily="18" charset="0"/>
              </a:rPr>
              <a:t>Наші успіхи </a:t>
            </a:r>
            <a:br>
              <a:rPr lang="uk-UA" sz="6000" b="1" dirty="0" smtClean="0">
                <a:latin typeface="Minion Pro Med" pitchFamily="18" charset="0"/>
              </a:rPr>
            </a:br>
            <a:r>
              <a:rPr lang="uk-UA" sz="6000" b="1" dirty="0" smtClean="0">
                <a:latin typeface="Minion Pro Med" pitchFamily="18" charset="0"/>
              </a:rPr>
              <a:t>у 2015-2016 </a:t>
            </a:r>
            <a:r>
              <a:rPr lang="uk-UA" sz="6000" b="1" dirty="0" err="1" smtClean="0">
                <a:latin typeface="Minion Pro Med" pitchFamily="18" charset="0"/>
              </a:rPr>
              <a:t>н.р</a:t>
            </a:r>
            <a:r>
              <a:rPr lang="uk-UA" sz="6000" b="1" dirty="0" smtClean="0">
                <a:latin typeface="Minion Pro Med" pitchFamily="18" charset="0"/>
              </a:rPr>
              <a:t>.</a:t>
            </a:r>
            <a:endParaRPr lang="ru-RU" sz="6000" b="1" dirty="0">
              <a:latin typeface="Minion Pro Med" pitchFamily="18" charset="0"/>
            </a:endParaRPr>
          </a:p>
        </p:txBody>
      </p:sp>
      <p:pic>
        <p:nvPicPr>
          <p:cNvPr id="18436" name="Picture 4" descr="http://smcamp.com.ua/wp-content/uploads/2012/01/ActionWi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912491" cy="3571900"/>
          </a:xfrm>
          <a:prstGeom prst="rect">
            <a:avLst/>
          </a:prstGeom>
          <a:noFill/>
        </p:spPr>
      </p:pic>
      <p:pic>
        <p:nvPicPr>
          <p:cNvPr id="18438" name="Picture 6" descr="http://kovelgim.at.ua/novunu/2011/emblema_v.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28"/>
            <a:ext cx="421484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А Н</a:t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ласний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етап)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6058"/>
            <a:ext cx="8008924" cy="379351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Лозінська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Олена (10 кл.) –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</a:p>
          <a:p>
            <a:pPr algn="ctr"/>
            <a:r>
              <a:rPr lang="uk-UA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ч.Огаренко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І.В.</a:t>
            </a:r>
          </a:p>
          <a:p>
            <a:pPr algn="ctr">
              <a:buFont typeface="Arial" pitchFamily="34" charset="0"/>
              <a:buChar char="•"/>
            </a:pPr>
            <a:endParaRPr lang="uk-UA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yry.at.ua/_nw/3/35188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7643866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6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rankosvita-imc.at.ua/Novunu/mi_nadija_tvoja_ukraj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20" y="214290"/>
            <a:ext cx="789137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74987"/>
              </p:ext>
            </p:extLst>
          </p:nvPr>
        </p:nvGraphicFramePr>
        <p:xfrm>
          <a:off x="179512" y="116632"/>
          <a:ext cx="87849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Кількість призових місць на олімпіадах з базових дисциплін</a:t>
            </a:r>
            <a:endParaRPr lang="uk-UA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67592"/>
              </p:ext>
            </p:extLst>
          </p:nvPr>
        </p:nvGraphicFramePr>
        <p:xfrm>
          <a:off x="287017" y="980728"/>
          <a:ext cx="8856983" cy="574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35593"/>
              </p:ext>
            </p:extLst>
          </p:nvPr>
        </p:nvGraphicFramePr>
        <p:xfrm>
          <a:off x="755576" y="116632"/>
          <a:ext cx="8280920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38846"/>
              </p:ext>
            </p:extLst>
          </p:nvPr>
        </p:nvGraphicFramePr>
        <p:xfrm>
          <a:off x="107504" y="188640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70" y="465845"/>
            <a:ext cx="71369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МАТЕМАТИКА</a:t>
            </a:r>
            <a:endParaRPr lang="ru-RU" sz="6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567047"/>
              </p:ext>
            </p:extLst>
          </p:nvPr>
        </p:nvGraphicFramePr>
        <p:xfrm>
          <a:off x="1926392" y="1700807"/>
          <a:ext cx="7003323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0664"/>
                <a:gridCol w="1234250"/>
                <a:gridCol w="1248117"/>
                <a:gridCol w="1386798"/>
                <a:gridCol w="1733494"/>
              </a:tblGrid>
              <a:tr h="5753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2088919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Терещенко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Катерина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Шаповал Г.В.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shkolabuduschego.ru/wp-content/uploads/2014/01/4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74" y="4365104"/>
            <a:ext cx="1643742" cy="1651712"/>
          </a:xfrm>
          <a:prstGeom prst="rect">
            <a:avLst/>
          </a:prstGeom>
          <a:noFill/>
        </p:spPr>
      </p:pic>
      <p:pic>
        <p:nvPicPr>
          <p:cNvPr id="4102" name="Picture 6" descr="http://shkola.ostriv.in.ua/images/publications/4/2959/1316699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74" y="22957"/>
            <a:ext cx="1785918" cy="2336716"/>
          </a:xfrm>
          <a:prstGeom prst="rect">
            <a:avLst/>
          </a:prstGeom>
          <a:noFill/>
        </p:spPr>
      </p:pic>
      <p:pic>
        <p:nvPicPr>
          <p:cNvPr id="4104" name="Picture 8" descr="http://3.bp.blogspot.com/-I6Y00ejOszk/Um6ikgqKJiI/AAAAAAAADmI/ng-C4RQPsRk/s320/%D0%B7%D0%B0%D0%B3%D1%80%D1%83%D0%B6%D0%B5%D0%BD%D0%BD%D0%BE%D0%B5+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941168"/>
            <a:ext cx="1714512" cy="14883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45" y="-1323528"/>
            <a:ext cx="7530040" cy="114143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08226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ХІМІЯ</a:t>
            </a:r>
            <a:endParaRPr lang="ru-RU" sz="8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664133"/>
              </p:ext>
            </p:extLst>
          </p:nvPr>
        </p:nvGraphicFramePr>
        <p:xfrm>
          <a:off x="1428728" y="1447801"/>
          <a:ext cx="7286676" cy="327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746"/>
                <a:gridCol w="1180751"/>
                <a:gridCol w="1178213"/>
                <a:gridCol w="1457654"/>
                <a:gridCol w="1809312"/>
              </a:tblGrid>
              <a:tr h="6716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46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35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Кучко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Оксана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7-В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dist-tutor.info/file.php/590/kartinki/khimija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14950"/>
            <a:ext cx="1695876" cy="1500198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QSEhQUEhQWFhQXGBcVGBgVFxcXGBoaFhUXFxcXGBUYHSsgGBolGxgcITEjJSkrLi4uHx8zODMsNygtLiwBCgoKDg0OGxAQGy8lHyQsLCw0LDQwLCwvLCwsLCwsLC0sLCwsLywsLCwsLCwsLC0sLCwsLCwsLCwsLCwsLCwsLP/AABEIAPQAzwMBEQACEQEDEQH/xAAcAAACAwEBAQEAAAAAAAAAAAAABgQFBwMCAQj/xABOEAABAwIEAgYFCAQMBQQDAAABAgMRAAQFEiExBkEHEyJRYXEUMoGRoSMzQlJykrHBYoLR8BYXJDRVc3Sys8LT4RVUosPxQ1OT4kRjg//EABsBAQACAwEBAAAAAAAAAAAAAAAEBQIDBgEH/8QAQxEAAQMCAwMJBgQEBQMFAAAAAQACAwQRBSExEkFREyIyYXGBkaHRBhSxweHwFTNCUiNygvFDU2Jz0jQ14kRjkqLC/9oADAMBAAIRAxEAPwDcaIiiIoiKIiiIoi5PvZYoi9NuhW1EXuiIoiKIo13dpRvqe6qzEcTho287N24fei2RxF5yUNGK96fcao4vanP+JH4H1Ug0nAqQjEkHeR5j9lWEXtFRv6RI7R6XWo0zwpCLlB2UPfVpFX00vQkB71rLHDULpNSgbrBE16i+0RFERREURFERREURFERREURFERREURFERRFAvFyryoi4A0RSWrs/S18aIo/EHETFlbquH15W0wNBKiomEpSncqP7SYAJoiyZ/puuHFH0XDypvkVKUVHx7Kco8taxfG97SGmx4rB00bDznAdpUnCOlW3cVlu23LZw6y5KkHxzQCPaPbXHVvs3UlxfG/aPXkfRSoq5ttMuIzHr8U9MPJWkKQoKSdQpJBBHeCN65iWF8bi14sRuU9kjXi7TcLpWsLNLPGfGbOHgJUC4+sS20nc6wCr6qSdO8wYBg1b4ZhMtYdrRg1PotEswZlvWX4ri2KXXz1yWEnXqWipGXwUlJk+SlEjwr6hg/s3aO8Y2W8Tc37B/YL2Ohmn5zsgobGOYjh4ztXbqkEjOCon4LnL3SPCp1Vhr6O0hs9u/6rCeidTWeecFt/AXGxvGMywCtMZiNJCpKTGwOhBA5g1zntBWfhskb2MvFILjPMEag9iSUjCA5hyKbEYog7gj9/CquD2kpJDZwIPZf4KOaZ4U6ugUdFERREURFERREURFERREURFERRF8UYE0RVSjOtERRF8UY3rVNNHCwvkNhxXrWkmwWMdM12bi+s7QyGwjrTruVLWk6d4S2QPtGtOG1ja1pe0WG1bwAWutJp43O3gLghISAAAABAA0AA2AFX4FsguHc8ucXHUrxcW6XBlWkKHcRNC0HVZxzPjN2Gyi4Y5cYcrPZKK2iZct1klJHMoO6VRz3232qnxLCIatlnDMaHeOziOpX9BjFjaTI8dx7UzYt0ps+ipVapUq6cPVpZUk5kK2lYHrCSIA9Y6cjXHU/s1IJ7THmDO43+nWul962m5apMtbdSFrefPWXbhJcWSlQRJ9VsjQGIBUNvVTA1P1XBsEY1jZHizR0W5jvPp4qyoqG38STVda6yytV5cQFApIkEQfI1hLG2RhY7Q5LF7A5pad6YOhNwg3DZ+hKfur/wDsa+Re2DCMOiBObJHN8R9FSw3EWwdziFqor5ww7LwTuKHMJmFfWm6KoX2vURREURFERREURFERREURFERRFHvVwmO+iKDRF4ccCarsQxOGibd+Z3N3n0HWtscTn6aKG44TvXAV2ITVj9qQ5bhuCsI4wzRZF0qNZMUsnT6qm+rHmla/9VNdf7KSDkC3g74gKoxhhdC63D4LzXbLhEURcL+8Sy2pxWyRtzJ2AHtrB7g0XK300Dp5Awb1WYHwrdvI/wCIIUlD5VnabUkZVoywZPLMDAnkJkSCNMcD3DlRqrSfGKallFJnYDNwObTu8NSvbDyXEkpBSpByutqnM0uSCkzumQYPsOu/W4diLaluy7J41C73DMS5cCOTpbjueOI4G2o7xlp9q0Vwii9TJ0Ktyq/Xy60Ae0qJ/L318V9tpgWtYN8kjvgB8/BUDHA7X8x+S0+vnxWxMqDoK+txm7ARwVOdV6rNeIoiKIiiIoiKIiiIoiKIiiIoir7xcq8tKIoTr8aDeubxTH2QXjgsXcdw9VKipy7Nyik1xEsr5XF7zcnepwAGiK1rJZ5004aVWjdyiM1s4FTzyuFKdP18ldP7MVOxO6I/qGXaPooVZGHMz+7qiYeC0JWNlAKHtE19Labi6+cyxmN5adykW9stZhCVKjfKCY8+6tcs8UQvI4DtyXscEkpsxpKUMaxBld2lq4KvR2SSsNwpS1AeqkgxvCdxHa5xUSWblbFmmX9/BdJQUboIidHny4Jrf6RVKgW9m4od7pDY9wkbeNWTZZCLRsKrKf2LqZiXSEm/AfMpVxW7vHnfSQhlp0JKT1ckqSRGVaVFSVmP30EY+71IdyrciOGq6yl9m5aWnDBcgZgE5gjhYC3irjgnho4k0V+nqQtOim0tCU6mDmzCQR4VRYx7SV9Hskguad97Z8DYaqeHzyNDuUPomJzotUkEnEXYAJPyY5Cfr1Sx+29U5waAczbpH0XhEwF+UKrujnhu8XZpuLa/UwXVrUUFpLiCUqKM3aO5Ke7lWnGcRphU8nPFt2Gt888/vNR4mPLdoOTQF41b7ptb1I07JLDqvEyAgc9qqtnCJ9C6M+I+a2Xmb1pp4V6Qbe5Wm2dSu1u41YfSUkxHqLIAXO42J10ruYQ0RtDTcWGfFQTqnMVtXiKIiiIoiKIiiIoiKIiiIoi+LVAmiKkulGJ99c/7QuqGU4dEbN0dbXq7lIptkuzUSuAViii9RRFV8TpYVavIulpbZWkoUpZAAzDQid1A6gbyKn4dy4qGuhaSQb2WmW2yQ5ZD0fXj7rSra1tmXXW1E9e+pXVIbUezLXNWaY35aaGu8xOo5EB8szms02RqT28Pu6p20UMkhdsAu4n00V1xvgCmLJx+/unbheiGmW/krdK1Zsp6tO+X1uW0azVVh2INqKkR08dhqXHN1vr2lTXw7Dc/DRKWDWAabGgznUmNdeXsr6XSUwjYLjMrpsOo2xRAkc459in1NsrJE0sihNXLli+Lu35fOJ5EHcx3Hn+5FDimHRSMcHtux2o4f6h1qiraYQOMzBdp6Q+YWp8TcStrwh+5bVotooHeFOjJBjYjNPxr5jTYVJT4o2F+gO1fcWjMHvVfUHZYev5q64Tw829lbNH1kNICvtESr/qJqrxKcTVUjxoSfAZL2JtmAK2qCtirOkrAGrnDXHVCHrZlVwy6nRaFNIzwFDWDlgjyO4BH1LDjekit+xvwCqZOme1W/R5jSr3Dra4c9daIWdpUhSm1KjxKZ9tTVgmOiIoiKIiiIoiKIiiIoiKIo96uEx30RQCJrXLE2VhY7Qiy9BINwoLiIMV8xrqR1LM6I7tDxCtY3hwBXmoS2JZ4t4pNspFvbo669d+ba5AfXcgiEgAncTB1ABNXGG4YJ2maY7MTdTx6go8stsm6qHhXBZcWm4xNz0q4GqUn5hqTOVDeyvMiNtNJrfU4uGN5GjGwzj+o+nxWLYbnafmVUcaMDDb62xFpIS0oi3uQkaZSAArKNuyOXNCe+puGyGvpJKSQ3cM2n69vkVhKOTeHjRVHSLiPpd8hpC8zFshLhyyUl1faTJ2Jy5Y8Avxq99lMO2AC9tnOJ8B9VIp4/eKlrf0jNVClRJOw1r6GSA2+5dU5waCSoWE2b16FLDvUtA5UwJUSO/UfjVWwz1N3B2y3cuDxb2hmhc217HMDTIHeV2aDjLvo75CiUlbTgEZgJJSod8A+PmCK2QzSxy8lLnwKk4Vjskz2uJu0mxB1B4jqXdaQQQdQdCKsHNDhYrs3tDmlrtFD4bt3F3jGHlf8nW+h8pOoIaSpeU68wFDzg6wK4zGgKWJ8lrloNjvAd9c1yNVG6KXkL80G47Cv0HXycqQEV4iT+kriNTzaMIsflLu4yody7NNnVWdQ9Ukb7wjMTEifp+E/9FF/KFVS9MrRuHcJTaWzFugyGm0tzESUjVUd5Mn21YLWrGiIoiKIiiIoiKIiiIoiKIq+7XKvLSiLjRFxuW5E8xVDj+H+8Qcqwc5vw3qRTybLrHRJfSJxR6BbZkCX3SW2h3GNVxzCZGneU99cvguHe9z3d0W5nr6lKnl2W5aleuB+Fk2bWdzt3bgl91SitRJM5QpXIbeJEnlHmLYk6pk2GZRt0Hz9OCQxBoudUz1Treqni1tlVlc+kCWg0sqGk9kSCmfpAgEeMVPwx0gq4+SOdx9e6y1SgbBusV4AtUvNvMAFNycrzYJgPICSCgA6Zk6qB5yrumvprcR9ynbI/OM81x/ab5Hs3HhkVlhVQ2CSzt6kvtSFJOkgpPeJ0rrnASMy0IXTSM5SMt4hQuHseTaAs3AIg6EAmR3jwqsgqWwjkpcrL5/i+He8Maxx2ZI7gX0Lb33b7r1e4h6XctrbCg00FQo6FRUIMDu/38qya41M4e0c1u9b/ZvCHxu2n5i9zwy0splWl7LvbqPhmBuXDb960pSXW1JVbFO56mSrs+OkeIrjMQq2ST7Dsw7I9mgXzvE8UBrQBofLcFsuAcQt3Fmi6KkoSUS5KtEKT64JMRBBr5tWYfJDUmBoJzy6xuVwyQFu0UqYpxs9eqNtg6CtUw5cqBS22k6SknnzkidDAPK3p8IipG8tXuA4N49vHs8StL5i/mxpw6PeEmsOQVyXblyS6+qcypMlKZOiZE66k6k7R1lFUtqYGyNFgd3C2ShvaWusU8NuhW1S1ivdERREURFERREURFERRF5WqATRFVk0RFERSw3osh6Yk9Re4dcuJzW6F9oanVLiVkR3lOo78p7qp4KDkRPFHlt5jquCLdx8iFtdJtbJO5aRa3KHUJW2oLQoSlSTIIPMGvnssL4nljxYhWQcCLhda1LJIvTHeZbDqkzmuHW2hGmxzmT3dkD210Ps3CHVRkOjQT45eqj1BJAaNSUr4zgqg2y5bwLi1ylsgetkg5I5yROvlzNW9NWAyOZJ0H3v1XVzW0G1C0s6TR423Ka+W8StvTrcQ4nS5aH0VACVpHcd55jxCqvMFxF9BOMOqTzD0Hdv6T9+Vlqw2uBAY7+yXVCd9a7jZBV05rXai6+ivbAL0ABV+O3XVt5ZhS4SCdIBiVeUH4iq+uqQ2MtacyqvFKsRxFjTzjl2Jjw7iUJaRa4XbO3KkAIDmQpbzc1mNYKjJzZInWuJkjAcZalwaOF8+z+118/dhRmlL3uvc7hu7VBwbhBasQTZ4ksoS4FXaG2lQ2twkZkjkDlSQcusJ0I3rTU4m0UhqaUXIOzcjQffFXUcNnBjltGHWDVu2lplCW207JSIHme8nmTqa4WeolmftyG5Vi1gaLBWtt6o/fnXfez5BoW9/wAVXVH5hXUGrpaVJau/ra+NEUtCwdqIvVERREURFERREURRr1ekd/5URQqIvhoTbVegE6KtZxlCncg22CuRV3eXdUVtU10mz5qe/D3sh5Tfw6l7x7B2rxhbD6cyFewgjUEHkQayqWPez+GbPGY7fQqC0gHPRZeng/E8NUo4Y+l1ic3UOwDPMQoZeQ7QUknSuYdiVBWcytZsvGV+HeM/G4UkRyMzYcl0b6Q75mRd4W6CAO00FhMkwN0qEfrb/DW7AqSXOnnGfGx9CsuXeOk1KnGPHbN7cWii28hq3UpS0nLmKpSRCcwGhSNyNzVth2EvpIZGhwLnaHP73rEVDeVa4jIKS50g2sdlD5PihsfEOH8K0DBZt7h5+iu/xyL9p8lXMY+/bXXplravIbIh9K0KDbgGpJIEIVrM8jrzIM11FHNB7vO8E7iNQqeecPl5SJpA3rvaN3uIKL1nZoS0pR3cBQCPWEkgjfaOemlWZx0UELYZpLuA1tmRuyHx8VLZilSWWYB2q+wzgC/ylVzeN26Msq6sJUsAElUuZUhECe0FH3CqSr9qWSnZYHPO7cOrLf4LTJLUyD+I/JR+jrgxi6efunUKdtgsoY64mXVBUqeXEBQ0iNRJUDOXWPjWKy07GxMNpCLutu6h9/FRoYg4knRa6wylCQlCUpSNgkBIHkBoK4qSR8hu8knrU4ADRJfSaOpNnfAa2z6QvkS25ooT7ANe8+NdBgTuVEtK79bcu0ffko9QLWcNyeBXP7DtrZAzUi4spluOzX0PAI3sogHgg3OuW9V1QQXrzcP5R41fxRF+Z0WprblFo5Kdd6TMDXZI4WKkJURtWlYqU1d/W94oilJVO1EX2iIoiKIiiKvu1yry0oiq8Zxdm0aLtw4G2xzM6nkABqo+AFEWRcS9Kzj5Ui0bWlqTC8kqWAYnXQCRtHnVtR01NIy7o3yHqyA71LpnCM7QaSexL6OMrwGcij4FLf8AlAPxre/CqZwypHDr2jdT/fp/2lN2DdMyUlKLy3WnYdYjfzKD+RqDNTxNdsguZ1OHzHoquQNLt4WmoeS62h5sy24lK0nUSlQBSYO0g1889pcOMcnvDdDke3j3qRTSXGwdy+TXK3spVllmM3ak484UkAotUpB565D7T2z7Pj3OGRMkw1rX5guPxKUUQlrACMrKzcxB1W7iz+sQPcKmMpIGdFgXUNpoW6NCjqJO5nz1reAG6LbsgCwCXmi9hb5ubQFbCj8uxyjvTG0Tofo+IJFYVdLFXRcnLruPArma/D3U7uVh6O8cPp8EwY3xKMW6myw9SsrwzXTmVSS00CJQZ0k6gwYOg1CqoaTD/wAM26mptdvRHE8fvt3KtfJytmt71oeG4ellpDTSYbbSEJG8ACBqdzVL7rWVshkDCSc76DzyW7aYwWupibY8zVrB7MVDs5HBvmVqdVN3BLvSXhgcwu7HMN9Z/wDEpLnd+jFX9BgkFI8SAkuHz6h9Voknc8WVzwu+XLK1cIAUu3ZWY2lTSVGJ13NWcdPFH0Ggdy1FxKm3Nxl86mRRF+e5GNuq9SpMmp4AAsFuAspWHq1I9tRqkZArCQKbUNakURekLI2oinWz2YbbURdqIiiLytUAnuoiqlriSTA3JNCQMyvWguNhqsm6Yrdd802WBIYKl5YOZeYAEpHhG0SdfIxGVbXP2d3FWL8NeyHb38OpI/D15fO24Sym3uUNwkIcCesbA2GpTKTyMnY66RUuOV7JAI3Oa48CRf5LQyoliiMlwWt1GtuvjbyVmLa7Pr4Y1M/QfyCPIOGrVtVirRYSu7w0/ELQMep99vNU3FS3wUWyre2StyMqWh1jolUJlxWxJEaeNQql9S538eQu32JyHdoF6MRFUzmNFr8M1uXR9gqLSwbZSrMdVOHl1itVADkBpHv51XzRxVcJjPROX336I6OSB/P1+/vtVstMGK+Y1VM+nldE/UKya/aFwsm4nbyY6on/ANW2SRy2007/AJs/uK7XBHbWHi24n4/VbsNds1vaD9+SsKsF1SK8RVeL4kpBQywguXLvZabAkyfpK7kjXfuPIEjdHHtKrxHEG07Nlubj95qzb6NbuyQzc4e//LUpJfbUR1bpUcykJ0ACZ0g76GUkVKcxrtQuOJN7ph4e6S2HVBi8SqzuhAUh4FKCf0Vq9UeCo8zWSxTwlQIBBkHUEagjvB50RKPStigYw18breHUNp5qU4YMDnCZPuoircc4mcwxmwsGUJcu1stNBTisjSShCW8yjzlQ9WR57A+gZoqg8PYy+St/EUtTqlLCSRrrBgIkDkSVHxqUI5DvW0NdxX3+BmI/0u79xX+pWXJP/cmw7ivl5d4rhSOvcfYvLdEZg4Oqdg6EJIGp8SVHwrXI14bmbheOBAWlYHiabq3auEAhLqAsA7iRqD4g6VGWtTqIiiKwtEwkeOtEXaiIoiiYi8Ep1MDck9wrxzg0XOi9a0uNgLlJOMYqXTlTo2P+rxPh3CqmoqTIdlui6OhohCNp3S+CrKiqxSFi+HptcUtHGCUekLUHEj1TqnNp3KzTHIiRVlFIXxG+5UdRCIqlpb+rUfFPYrsV8wSFwYx12IXj7hKltLKUTsMylon2JRlHma5jEHu2XO67fH0X0DBY28oxtsg2/fl6rTcIv+pXr6h0UPwI8qq6abknZ6K+raXlmZdIaeia1thUH8OdZ1+EQVr2vcSCN4tmNy51kro7tWcdMGBrCWL9hOZVqT1oAklpREq8k6z3BROkGpNLQxUsZjj0Paso6lzJRJvCorTG2HEZ0uoiJIUpKSn7QJkV4Y3A2suyir6eRm0Hgd+irrniBTq+psGzcPK5pHYTvqTz28B48qzbDvcoNTizRzYMzx3BaVwHwSLEKeeV1t44PlHNYSDB6tH6Om8CfAaVKAtouXleXu2ibnjxThXq1qox/hm1vUxcsoc0gKiFpEz2XEwoCeUx76Ik9jotWwr+RYldW6PqeuNfsqSPhRFKwrgVth9Nzc3D15cokoU8eygydUoJOonTWAdQBpG+KHazOiza2659IXC4v7YgR16JU0o8zzQT3KiPODyr2pht/Ebu1HEfReyM3hIHBGALfYm3v7i2eaUpDrWpSlUmOyFJgHXcHWe7WnqcQfTP6N2nQgqK+YsOmSYFcJ4iRBxZ6DvCVA+8OVp/HP8ASfFY+9dSXLXhI3mIdQbl25at9bh1xRICifmm5J1OUJOvJXdFW9OHygFwt1cFJZd2q360bSlCEoSEoSkBKUgAJAEBIA2AGleuFjZeHJdaxRAE6URWqRFEX2iLm+8lCSpRAA3J2rwkAXKya0uNmi5SJjuLl9UCQ2NhzPif2VUVFQZDYaLpKKiEDdo9L4KqqKrBFESdxf8Az/Df6xX4t1Opfy3qor/z4k3iu2XypI/R5/OsR/rR/iPVy2I9A/zeq+hYJ+c3+Q/FqeqpF1SvuHsR/wDSUfsH/L+yrGjn/Q7uVHidJ/jN7/VX5FWKpUo3/RnhrrhdNuEqJkhClJTPf1Y7I91eELayQN1aD4+qvsGwO3tE5bdpKB4DU6zv50AAXss75MjpwtYeC88R441Y267h/NkRAhABUSohICQSATJ7xzr1aVQYV0n4a+pKEvKStRCUpW2sEkkACQCJkxvRE5URR7t7KNNzW+GMPOazY26r6nLcivUWN2+MvWuJ4gWLRy5zrSCG83ZiSCcqFbkneNq5WWBk0DNt2zZV7mBzRc2Wg8NYi++Cbi2NuQpICVLC8wO5kARVayGOOojDH7WY+K0hjQ8WKpeio9rEf7Wv8VV2cGru1WTN602xVKfL/wA1pqBZ91i8ZqRWhYLtaJlXlrRFYURcrh9KElSiAkakmsXODRcrJjHPOy0XKQ8bxdVwrSQ2PVT/AJj4/hVRPUGU5aLpaOibALnpcfkqyoynIovUURJ3GH8/w3+sV/ebqxoxdjgqXFDaRh6im8V2a+XFJXACMt3iQ7nR/iPVy+JCzD/N6r6BgZvK0/6D8Wp3qjXVor268srfD8cUiA52k9/0h+321MirHNydmFV1OGMfzo8j5JhtrlLglBBH4eBHKrJj2vF2lUcsL4jsvFl2rNallHSpe+lXtrYJ1Q1/KX+Y27CTr3af/wBBWmeTk2Fyi1tRyELn793al3g3CkXuMlSUJDNtuEpABKZ3AGvanX7NaoweTaxxuTr2fdlEp2PEEcTyS52Zvw1PyHet5qWrVQ8R+j7fyqXS71sjUOpa2ooiwbF3GBiV96RcPsDrOyWATm7wqO7Sucbt8i3YaD2qCL7IsE/9G3UltamH3n0l0Aqf3BASYHhBqvm5T3qLbaBmNO1anX5QXC59FXrYj/a1/iqurg1cp7N60iwVqR3j8K8qRkCjxkp1QlqUyxToT++lEUqiKm4qYzW6j9UpV7jB+BNRqpt4ipuHP2agdeSRKpl1CKL1FERREm8Yfz/Df6xX95urGi6Lu5UeK9NvYU4V2a+XpN4H/nuJ/wBcP8R6uXxPou/m9V9AwH8xn+3/AMU6VRrrEURFF4ujDykHMgkHvH599Zse5huFrkiZI3ZcLhXbXEyEoUp/sBCVKKhtCQSfI6VZwVYeQ12qoqvDTGC9hu3zWMMYmvqbzEXNHblZKBoYElKANORPtCBWE/8AFmbFuGZXIVp95q2U40bmfT74rRuhjAvR7IOqHyjxzGd45Dw7iO8VJZznF3d4fVWMBEj3SbuiOwa+d/BaBW5SlDxH6Pt/KpdLvWyNQ6lraisH9E9i8dosQeecTiV/1d63aSsSXI7fgJB2/OubABp2XaXZKD+kZXWhcDrcU0S5dIuj1mjjYAAACexoBrz9tV79n3uOzC3Ma9q1H8wZWVd0VetiP9rX+Kq6+DVysGb1oLCoUD4/jW2Rt2kLMi4VrVYo6smEwkCiLpRFwvWc7a0/WSpPvEVi8XaQs4n7Dw7gQVmQNUC7JFeL1FF4l7H+MLe1JSSXHfqN6kfaOyfLfwqTFSvf1BQaivihy1KoGzeX11bPrtuqZZXmBUYVlJTMhUFR7PICrqkoHNyG/euYxDGY3HaNri9gM/FP1dCuJWfJF7Y3N06i165p5wr7Jk5QtZTGWSD29ZBqirKR8lwRle+Xf6rrsMxKKHZIIvs2scuHorrCOOrZ5WRyWHJjK7oJmIz7A+cVSvont0zXUxYrE7pZeaaQaiOaWmxVk17XC7TcIrFZooiUekO7UW2rVv5y4WEnfRCSCT5THsBqbSNAvIdypcZqhDDY9p7B6qkxi2D1za2LfzTQC1jwAASDPOP79ZROLY3zHUrhKEv5N9QenIdkd5sPP4LdcFumi2htBgpSBlOh0G/jUunlY5oaF0rsPfSMDLZAWurKpC0qHiP0fb+VS6Xetsah1LWxfKwf0T2Lx2ixb0R5zEr/AKm1t7khaZFxEJmYKZI1P5CuZL2Np2bby3sUAkBgubLQ+D7dxtqHbdm3V1hORiMkQntaE6nb2Cq3bYauMtcXDLM9q03BkFiqjoq9bEf7Wv8AFVdlBq5WTN6fqkrYri17WXxj/eqt7dlxCjkZq2rFeIoi8uqgE0RZpft5XFp7lH3TI+FUMrdl5C6+mftxNd1LhWC3JHxvHnrt02mHxpo69JATrBhXIeIknltNWtHQlxBIzXO4niojaQ02A38eoK44d4UYtACkZ3YEuKGsxrkH0Bv4+NdLDTMjF9SuEqa+SfIZDh6q+qUoKK8RFeoqbiPhpm8QQsBLkdlwDtDuB+snw/Co81O2QZ5HiplLWPhdlmOCUMCxt7DX/RLuepk5VmeyDoFJP/t6ap5a+IqjqIGvBY/UaH73LrKOrfERLHodW8fr8VoXp7X/ALrf30/tqi5N/Bdfy0f7h4hekXjajCXEE+Ckn8682HcCnLR/uHikSyuU3F7c3i/mmAWmzpEJBKlD2Sf16mTDYjbENSvn/tHVmeQQs1cbdw9SpXR5bFxT144O06o5fBIPL26fqisKshuzENysMIpWvqmsHRibf+o5DwFz3p5ZcyqSr6pB9xmozTsuBXYyN22lvEJ7BnUVfA3F1xxFslDxDdPtqbS6FbI1EqUtireIsXRaW7j7myBMcyTolI8SSBUGulLWbDek7IfM9wWqV1hYb0ndG2HOZHbx8/K3ausjYBEqKYHjMjwy1ymJStuIWaNVdORk0bk51VLQkC3cOF4tqYtL48zol2Rr7FnwGVzwrscKquUYCew+qsqeS4zWn1eKWrjA9Z/R/P8Ac1CqBZ11pk1VtUdYIoijXy9AO/8AKiJH4ibh4n6wB/y/lVRWNtKulwt+1BbgT6rPukDGltoRbsH5Z85dNwknLp3FRMT51nRw7Tto7lqxOp2G8m05nXqCssGw9jD2AhS0J2K1rUEBSyImVHQaQB/vXV07Gwsu82J+7L55WzOqpS2MEtGlvj3rnc8Y2Te9wk/YCl/FINZuqohvWluH1Dv0+OSrHeke0BhKXldxCEwfDtKB+FazXRjcVIbhMx1IHj6I/h+3/wAtc8z6g2AknfurD8Qj4fBZ/gs3Eea9r47aU3naSZ1BL0obQYmCpIJWr9FAJOuwE14/EGgc0Zr2LBpC7nuAbx+/qqC7xpNxOdy7fBHqsJFux5akqV+tVVPVyu6TgF09Dg8X+FG5/WB8yoPUM6xhw8C5dOE+3KRUPlx/meSuhg05/wDTnvf6LotR5Yfaj9ZR/wA1Y8q3/MPgtowmo304/wDkqrFUQCVWjCM3ZBQp2QSNMqQ5ln2RUiGQONg66rq+ikpmbUkQaDkOcT8/kr/GmVW9kzaIBLrx7QTuTIUsfeKU+U1HhPKzOkOgyC4ilcKirfUO6Lch9+a4YXdJahLN1cWjkSEXaQWVeEx2BpuRUqWGRuUrPkfNdRRO2W3D7PPVzTw+ynbBeIFKcFvdN9VcRKY1bdETmaVsfL9hiulgAbtMNx8FfQVZLuTlFneR7FqeEu5mUHwj7un5VZQO2owVRVjNidw715xDdPtqyptCtUaiVJJtqs1mHE7pxTEU2aJ9GtznfI2UofRkc9cvmVd1c5VVYaHTnU5NHVx+fgoUklrv8E/JSAAAIA0AHIDlXLkkm5UBfa8RUXGmAi9tVtR8oO20doWkGB5ESn2zyqfh1RyMtjoclthfsuXXo7x/0u0TnPy7PyTwPrZk6BR+0BPmFd1dxC/ab1q1abhPOCOwsjvHxH+01hUt5t15IMle1CWpFEVddLlR8NKIlvilv5tXmn8CPzqur26HuV1hD+k3vX59xXFXnMTcUxq7nLDOxywcgy5uyCROp+sTvBEyG0cYOls1X1RM87hrc2Tjh/AaFHrL5xdw6f0lBI5kAg5lak9w8KhTV73nm+OqsqbCI2N5/gMgmS1wa3b+bYaT4hCZ98TUR0z3alWTKaJnRaFLbaSn1UgeQArAuPFbQxo0Ci43al63ebB1W2pI8ykx8ayidsvBWuoZtxOaOBSFheHM31iw2wtCLhgleRcQpRPazJG6VQnWDAEVYvkdFIS4c0qmiiZUQNawgObuO9dL64cRPpNi62Z1Xbdts+OU6J8swrR7vHJmxyuIMbqqZoZJHcDgq84vbbdYpBmCHW1JI0mexmrE0Um6ysGe1FMem0jzXRGIMEEh9vu1zpJ8gpIrD3SUblJb7RULv1Edygt3rK7xvrHEhlrtzqQpWhA98e41KZC+OE2HOK4v2qxF1YNmmzAFhuzOp7l3d4gZVeuPrUcqE9WzAJmZCl+G6veO6puHxRxFnK6XufkPVcvT0T46ZsXE3d9+C63eMIfQf5K863Ek5NE+IUJjzkV0VTi9LINhzbjuHhmrBlNJqFHtr1KmUtrWpTTaszNw3q9bbdlxG+TTkY0EbAChmpCCZIec3ePXgfJToqkFojkytoeH0TzwZx+7aFDOIFLlu4Yau2oKZnXrCI079ApMagzI0RbIFm5dS8qOUJDnm99/ELU75QOUgyCJBGoIMag1Y02hWEaUOP8AiMWNqpaY61fYaH6R+lHcka+4c61Vr7gRDfr2fX1WMp/SPsKv4C4f9EthnHy7sOOk+tJ2QTzyyfaVd9cfiFTyslm9EZBVsr9o2GiZagrUiiJAv+JrkXa2wSnKvK2z1aT1gERqQVKzTEpICZHcZ7EYPh4oDLygL8jruIF7Dje/gprYY9i664ioYXiiLra1vJbe+qhzfOfM9qT3uVjhVXtxgnUZH5FbaeS4utPtXMq0nuI93P4VdyN2mEKUcwmmqxR0URV9yzlM8jRFRcUtk26yN0wofh+dRqtt4+xemWSKKR0Rs7ZNu7P5L854VhJuFXJQcjzboWhWo1KlyCRtqAQY0NZvkDAL6FRJ8Qjp2tdJe7swR4/2TDa8dv2/YvrdRI+mmEk+Meqo76pIHhUZ9Ix+cZV5SY42Rt7h3WNe8K2tekWzV63WI+0ifb2Ca0uopBpZWLcUhOtwp7fGliRPpCR5pWD7imtRpZRuW4YhTn9XxXr+GNl/zCPcr9lPdpeC99/p/wB3xSVw7h1rc3V20e0MxeZdQVJUBm1AP643HI+FXUAuWtfvy71x2KPkiY+WA32Tftb9MkyqwC9b/m+ILjkH0JcI/XMz7hW1+HRnQKsg9rJWizgfG/xQU4roFCycG5nP7tY/CozsNLeiD3FW8PtTDJk5wH8w9LqJiiHGmVuv2NiQntKIIEyYEDITJJjfU1q90kbndw7beqlMxmjmcGN2HOO4A+io8VvSyy08bGxSl7VsFOZcRmkjTSCPeKyMJDtkuN7XWbK1kjS5sbbAlveNd+74q9scOv1BKkpsrcKAPYa7YkSDEEZhPfWcdJyrdoEkdqiVeOR0chjksHAA5Nva4uO9WreD3Z+cxBwnSMjLSAN+Ws1sGG9Q81Df7WRjIbZPY0D4qoxLDXWlB15lFwkRL1snqbga6lbaey4nvG0TNbG08tM4SRHTdnb1XtNj1LVnYmbYnfkD46eStMCdwg29y2t5oMvpzLCiELC0eopCIzZxJgAHn3mdLql8snOjDesX9SFcSwwMivG8nPQ2v8AUxdGmIOPYZbqdVJTnQFH6qFkCTzgCJ8KmQuaxjnHQLQzIElK9gv8A4tiarg62lp2Wp2WudFRzBjN5BHfVFiFS5jCf1P8AIffndRJpCBfeVf8AG9ncOsJTbSe2OsSleRSkbEBUjvkiRNRMEno4piakZZW7jn3kadlrqPA5gPOXHhxLtpavLfSsJRK0NlQUoJS2JAgkJSSDAnvOkwN2IimrsQDaXJrja/0WUuy99mrxwxxWu6cSlaG0haStOVRJEAHWfXGu4iNBrNbMWwJtDTsmD9ra3L2WAMbe6a65y9lGVbxFhCby2cYXpnHZV9VY1Qr2H4SKnYfUcjKLnI5H76lthfsuUPo2xtT9sWXpFxanqHQd+ySlKjrqYSQT3pPfXcQvu2x1CtWG4Wq2LmZtJ8PiNDUORuy4hajqu9YLxeVpkQaIqbFLWW3EH6SVAe0aVrlF2EdS9aATY78vHJfnXCAWMTuGjoF5iPEyFiJ3gFQ99R5OfCCqDEIi6hFxmw2PdkU3LSCIIBHcRI91QxlouZa8tN2myqrnhu1XuykfYlHwSQD7a2id43qdHilUzR9+3P4qErgu2J2cHgF/tFZ+8vUkY5U9Xh9V2tOCrXMAQsgkDVZ/KK8NU+ymYdik1RVxxPtZzgD3qmsMFUMTuGLV0sZEqhQlRyjJKd53PwqZG4uawnUkLpqxgjE37WgkjiBuTL/wDEU+riE9+dH4TNWXJS/uXHCvoHdKG3h9Fe4DavttlNy6HV5iQoCITlSAmIHME+2t0bXAc43VbWSwSPBgbsi2Y61R8frLvo1mmZfcBVHJCSJPvM/q1qqDezArHBmbAkqD+kWHWfv4qtxtkXeKM2wHyVukZhyAAC1D29hNVb37W09v6jYfALsaaIQxsjk/Q3ad29J3otAmrqJnJsDBuFl86q6l1TO6Z2riT6IrNR0jO4zf3Vw+xaBtpLKyhThgkAKUkE5p3ynQJ9tV09WWXvkF2GH4FFI1psXOIvbQKzwHo/t+tSq8Uq4WpQzyShMk9wMn2n2VWe/AuAA36rqhhD2xlxdaw0A4dZ9B2q76UcQFqwzh9khKXX/k0IbGXI2VHMRG2YmJ8VHlUp8g2dk6DM/JVpdlZWXDeDps7ZthOuUdo/WWdVK9+3hArkqmczyF/h2Kve/bN1LvL1toZnXENjvcWlA96iKwjikf0Gk9yxDSdF338qwBcHX0PmvNEt31/a2DoQ2wOue1IZS2g5c3rLWopAGY9/fVzS4fW4hGXAktF9erW3Z81vax8g1V/aXKXUJWjZQkSCCORBSdQQdCORmqhzCx+y/dqtRFjYpCw25xD0qHC9n6wSgpPUdWVgKggZYDRKpBnMANdj2FdFg/uRdERtXytw3d5yv133KY5sWwrDiRRw++axBPzLsW90BOk+o7A7gkfdj6VasLq+UjBOoyPqs4JLha7gL0oImYMjyVVjUDnXW54zurSo6wRRFzebzD8KIvzp0o4Wq3uE3TY1bXlVvsFGPZqQftVCgIu6IrXWwgTFpHNlG0P5rWcPmO9WVldJdbS4j1VCR4d4PiDpUZ7S02K4SogdDIY3ahd6xWhFEXW09dPmK8dorTBf8AuEP84+KTDZOvYvdJZeLKoUcwEyB1cp3HePdVnTi7WDiu3xJwYZnnMAEkcRcZK9/4BiKfVxCfto/CZq05KUfqXGmvoHdKH78lfYFavttlNy6HV5iQoCITCQExA5gn21uja4DnG6rqyWF7wYW7I4daW7C4S5f3d2vVq1QW0HxSDmg+xf3hVfO885w7B3/ZXUYfTWZDAd/8R3Y3P42C+9G9qVB+7cHbfWoDyCipZHgVGP1awpow6UDc0fQKTjlWYqJ37pTb+kZu8TYJ0q2XBoovEncCfzzFP6//ALj9c9iPQPavqWAdKP8A2/8AinJ98NpUtRypQCsnuCRJPwqqaCXAN1XUTPbHGXO0S5wS0u+un8UfHrKKLdJ+ikdkkDlCez5ldZ4nPst5EHM5lcLO+3NCewapSCNVFslPivhl24fQ80WzlRkKXFKTGs5kKCVR3bV0+DY9FQxcm+O/S87fXuKlQzBgsVaW9+xaJat3XmwsJSmNgJ201yJ5DNyFUslPNUOdOxh2TnfctRa55LgF8xjhpm5cDiytKwMstqAkTMEEEGpFHjVXSR8nEbDPztdGTOYLBWlpbJaQlCBCUiAJJ95OpPMk71WSSOkcXu1K1lxcbldqwXii4nh6Lhlxl0ShxJSfDuUJ5pMKHiKm0FTyEwJ6JyPZ9NVthfsuzXDogxZwdZY3Hz9r8kd+03u0sTuIEeWU867Fxuyx1CsSbiy0+tCxRRF8NEWdccYclbriFAELSFQdtRlOndoaqagmOa47VaGjFfQcnezmnmngd3xsVkam3cLcKVBS7VRmeaDMfv36c9Kk3bO2+9clWUbqj+HKNiZvg4dR3j4Jms7pDqAttQUk8x+BG4PgajOaWmxC5maCSF2zILFdqxWldbT10+Yrx2is8F/7hD/OPilBNrcOYreC2eDKgJUoiZTLYjY84q0phcMG/cu2xV7WNnc/Nu8cRcfNXaMJxQf/AJzftaSfxRVpsTfuXHOqcNJ/KPj6FWVzeO2lkty4cDjqEq7QASCpSobGUAcykbVkS5kZLtVEjiiqKtrYW2aflqlC7ZVb4WyymS/eOBRE9o5spjv2yJPmarJTzgDuFz36eS7SjG3ykg3kMHY3N1v6su5aBhlkGGW2k7NpCZ7yBqfaZNTaFlotp2rs+7cuW9oakTVhjb0YwGjtHSPeVKqYqJFESdwH/PMU/r/+4/XPYj0D2r6lgHSj/wBv/ipHSgpQsgEkhKnkJcgT2IUoT4Zgn2gVCovzT2eas8Xe8bLbc07+vgnJdiBa9TbKCB1WRpQ2Ay9kz49++s1W087WVYlnFwHZj74LlA6z7uS1wVw+/bukuNhtOUhSgtKusOw0SZUJ7Urgjl6xi6xvFKSrgYyFtnDX7+9VumlY5tmp2rl1FSdjHBi3X3HW3kpDvrhbZWUygpJTCgFD9FQjeZ2rp6X2kdDSmnLNQBfsUplRsttZNzSMqQkbAAa76CNTXMuNyTxUYm5uvdeLxFERREqF8N8Q2hQYUq3V1sfSSOsKc33B7hXY4cZJIW8prbxG5WUJc5outpFblkiiIoiUuN2e02vvBSfZBH4mq2vbmHK7wh+TmdhSo+wlYKVpCknQgiR41Ba4g3CsqikhqBaVt/l2Hcky+4GU2su2DxaUdS2rVB8AddN9CD5ipzKtrhaQKnq8DimbsjMcD6quexW/Y0fsyv8ASbmPaU5h+HOtgjidm1y5Wo9mNk5bQ7rhRk8cOJIi1M7iVKO3hkr33UH9Sxo8HNNUMm2r7Jva3DvUXADd3V7cLaWLd1Scy5SYjMgZYUCRyNTIWWLWtPZ4KyxOdohkklbdptccbkD4plXhmLjRN4yR3qSmf8I1P2J+K5kVGFnWIj77VE4gS+4mzsX1pW864VuqRAGRKjEAJH0Z5DVNYSbRAY7VSKIQtdLVQts0CwHXv+XipyU+k4r/APqskAAcusVt5an/AKKrgOWdYfrP/wBf7fFdK94w+m2j/hN8Xu/8j5Jvq9GmS+aEkm5RReIoiUOBUH0vE1ci+QPMOPE/iK5/EBzO9fUcAcNuNv8A7f8AxTTilgi4aW056ixBjccwoeIIB9lVLHljg4LqKiATRlhSrYXmJYcOoTbLvWBIacQhZIAjsnJmyjXRKtuRjQTHUEdYOVAIO+2ea5CpoXMfZ+R6s1K/hpiP9Ev/AHHv9OsfwMcT4KP7qEfw0xH+iX/uPf6dPwMcT4J7qF8/jBuv6Kf+85/o1q/BD+/y+q89160fxhXX9FP/AHnP9Gn4If3+X1T3XrXr+MhaR8rh9wgnbcgxHNSB31icFdud5fVeGlPFfP4zk/8AJXHw/ZXn4K793knux4r4vpPEGLJ8nlJgT4kJ2rOPB7OBe644WXrabPNWnR7gL5ddxG+kXDwypQRlyI01Kfo6JACdwBrvXTwRnpFTmA6rYsOdzNpPhHu0qLKNlxWtwsVJrBeIoio+LbYrZlIJKVAwASY1B286i1jC6PJT8NlEc2ZyISPVQumRReorxeINe3SwWcs2ly5iV8bV1DSgUhRUgKkGNBKTGo/Cr6jBIZs62XD45JExsnLC7SQLd+SuBa4snQP2y/0lJKT7koirK03ELkjLhZz2HD77VVcM3K1v3d7clKvR0FoFHqHLJVknwHtz1Bne7ZcTqeaO/wCi6Okp4xJFEwWaP4h7Bp4usO5XvAtkUW3Wr+cuFF9Z+36o8o7XtNbKKO7y/cOaPn8lC9paoiNkG9x23f8A5+ZTFVkuPRREURK3A/z2I/2pf95dUOIfl/1L6ZgH/UM/2vRNtUi7RXGEeoftH8BXR4T+Qe0/JUWJfmjs9VOq0VeiiImvURNERNERNERm8a8Xi9JaUdgT5AmvC5o1KXV3gyVBJCgRrIkRv/4qFUFpdcFan2vkrGtCwRREURQb7CWnfXQJ+sNFe8b+2tT4WP6QW+Gqli6Lu5L99wkoatLB/RXofvDQ/Cob6E/oKtIcWGkje8KgurNbRhxBT5jT2HY1CfG5nSCtYp45RzDdcK1ras2DF2vEb30NxDZlOfrADIjSJQrnNdDRNcWt2dbLhcclgYXcuLtLh46q1WzjCUH5S2cIB2ELPl2Upn3VOInAXMNfhReDZzfG3zS9hrdwGkYaq2W0HXAXHTPaAIWuCBlPZSBoTtUGZrmgEjTzJXUUUsMj3Oa8HbsL30AzPqtQSkAQBAGgA5AaAVZU8XJxNb1fFcPiVX71VPm3E5dg08l9rcoKKIiiJW4H+exH+1L/ALy6ocQ/L/qX0zAPz2f7Xom2qRdorfCVAIMmO0d/IV0WFODYDc71R4i0umFhuVkllR+iasjIwb1WlwXsWiu741iZ2BY7YXQWR7xWs1LeC85Re02I7/hWJqjuC85RWLeENjeT7f2Vgah682yuyMPbH0B7dfxrAyvO9ebRXZDKRskDyAFYFxKxuV0rxEURFERREURFERRFyfYCwQdfPWvCAdV60lpuEuXuAtqJgFCv0dvu/wDio0lIx2mSnw4lNHk7MdfqsqxjhjE7K7uLm2YRcNOmSEmVAJiOxIVm32zVKgJiAAVViUDK64dcZ3yVd/GB1Zy3Vo8yrYjn91YSd50qY2qG8LnpfZ54zY/xHzVhbceWS4lxSJ5LQr4lII+NbBUMUJ+CVbdBfsPrZTW+KrNW1w37Tl+JFZCZh3qO7C6to6BXT+Elp/zLP3017yrOKw/D6r/LPgo1zxjZI3fST+gFL+KQRWJnYN63MwirfnsW7bBUd50hhcptGHHF8ioaeeREk+8VqdVftCsoMANxyzu4eqtOA7C4bFw5coyLec62NJ1kq0B7Op2NU1bMxzNkHO912mEUckc4k2SGBmyL9o701VVLp18iiJ5s1EtoKgQcqZneY1q/juWC/BcfOAJHAaXXas1qRRF0t0yoe/3URWVERREURFERREURFERREURFERRFwuWcwkb0RRPR1d1EUe9wlLycrrSVjuUAawLGnVbGSvZofRKmI9GNqr1LdoeGRI9ykQRWl0UgzY7xUptRC4WljHaMkq3/AEY2zfr2ykj6wccI9+Yge2o75p2dIKXHSUc3Qcb/AHxChJ4AsQfm1HwLi4+BrX77JwC3twiIHMn77lLt+DrJG1ug/aKl/wB4msDVynf5La3DIAb2J71cW1shsZW0JQnuQkJHuFaXSPdqVKjpoo+g0Bda1rcu1pardVlQkk/AeJPIVsjjc82aFqmmZC3aefvqTPhuChrUjMvvjQfZH51aQUrY8zmVz1VXvmyGTfvVWRSe41KUBfIoiIoilWKNz7KIplERREURFERREURFERREURFERREURFERREURfCKIqq+4eZc1y5Vd6NPeNj7qjyUsb91lMhr5o9DccCl6+4WdRqghwfdV7jp8ahSUTx0c1aw4rG7J4t5hUrzSkGFApPcoEH41Ec0tyIsrJsjXi7TcK3wfh5b0KXKG/wDqV5A7DxNSoKQvzdkFX1eIsi5rMz5BOVnZoaSEoSEj8fEnmas2MDRZq5+SV8jtpxuVIrNYIoiKIiiIoiKIiiIoiKIiiIoiKIiiIoiKIiiIoiKIiiIoiKIiiL5ReLm6ylUZkhUGRIBg94mvC0HVZhzm6Gy6CvVivtERREURFERREURFERREURFER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klasnaocinka.com.ua/uploads/editor/2464/169431/blog_/images/j0233971_w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84007"/>
            <a:ext cx="1285884" cy="1512806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wgHBgkIBwgKCgkLDRYPDQwMDRsUFRAWIB0iIiAdHx8kKDQsJCYxJx8fLT0tMTU3Ojo6Iys/RD84QzQ5OjcBCgoKDQwNGg8PGjclHyU3Nzc3Nzc3Nzc3Nzc3Nzc3Nzc3Nzc3Nzc3Nzc3Nzc3Nzc3Nzc3Nzc3Nzc3Nzc3Nzc3N//AABEIAHIAbwMBIgACEQEDEQH/xAAcAAACAwEBAQEAAAAAAAAAAAAABgQFBwMCAQj/xAA/EAACAQMDAgMFBAcFCQAAAAABAgMEBREAEiEGQRMxUQcUImFxFTJCgSNSYoKSobEkQ3KRwiUzNURTc7PB0f/EABoBAAIDAQEAAAAAAAAAAAAAAAAEAgMFAQb/xAArEQACAgIBBAADCQEAAAAAAAABAgADERIEEyExQQVRgSIyQnGRocHR8BT/2gAMAwEAAhEDEQA/ANx0aNGiENeXdY1LuwVVGSScADXrWce1G6SVNRB07TuUhZBUV5U43x5ISL6MVYn5Lj8WoswUZM6qljgSNevaDXXGolp+mAkFCnw/acib2lPfwkPGP2myD2HfS3N7zUyGWtuVyqpD5mWskA/gUhR+QGvpKxoScKiL9AoH9Br1kaz3vdj27CPpSqieYGrKR/EobtdKZ/PK1kjr/A5ZT/lpq6f67r6SVKfqJUqqc8e/06bXT/uRjg/4k/hAydK+jXEvdfcGpRvU22CaOohSaF1kidQyOhyrA+RB766azn2aXT3e41NibiKSM1dMP1SGAkH0JZW+pbWja0UbZciIsupwYaNGjUpGGjRo0Qho0aNEJDulypLTRPWXCZYYE82OSST5AAcknyAHJPlrHuoaq5VfUFbdFtUpoqgptCyK00aqgXlB2yCcKSefI6m+0a5zT9ZPFTPtktcUEUaVEe6PfNvZnQBvPYoGT6MO+dVVsn6juN1moaJ4JCipJ4s0IEcaMSDuwQc5VsADnj5kL2sD9iVi1xYFr8yPJOlTGZKbE6xhn2L+Jx5Kfnnt2IGo6Q3D3p4qSKpq6jAZhTxZJznnk4UfNuOMAE50yXGy1U1z91koIKufwgz1NDK0Msa87dxIAwSDgeIT8sZOulsgvVlpvBpYq+FCdzCejindj5ZZojljgDkknVK14jnXb8SkH9ZUvT3Sjjaa60MtNCB98x5ROMks4YgD5kKNevPkcj1GrF+oa+eR6Zrnc4JkA8VYLM6soI4zvibGe2qZ6Xp6jgaWtWulhT7wqIKho1Gf1AuwD8sDUWpE4eYF/CT9JYdE1tLN7R7dBFVRGSKlqC6hxzkLhfrwTjz41tOsDv1zipbFBWWBjRy01WPBZafwzE4Rj9xlHY+mCDra+nK2S5WC2106hZamljlcAY5ZQT/XTdOAuIv1uqxJGJY6NGjVs7DRo0aIQ0ao711bZLLKKesuFN72zBRSidBLzzkhmGBgE5OB+ZA1XS+0bpqCRUqamqgLkBRJQzAknOBjZkHg8HBxzjGDohFD2pWv3HqagukMT+HX5WocEkeLGpCcZ4/Rs5wB+E/PXT2ejxLndJlIMawwRgg+ZJdv6FT+etFq6W2dTWjw5dtTRVChlZWI5ByGUjlWBHn5gjWeS2S6dO9SvbrNcIQtXS+8xvVxgGpdG2uHKrjKhkOQoJB5JxqiyvJ2kUrAvFkmdU9R2+x3GmjvdLXVNPVMkVPHT7gm4lt7MQQCR8GF+eQNdIbxTwWSaKnrj4qmUU7OS7hN7bFLNnMgXHwsS2eCM64NYeobqAt9vaRU5+9T0C5DfvMoBGOzKw7jB50QdI06SiB7XRtCCw+0FrZlqtv4QcqSewIL7flj4dRyMARvD7EiWNnulruMlNWWWuetpqgSR/p0IliZMZOSA23kZzxkrjUrqWJJ+nLrFLzG9HKGye2w6pKS3XeyVM8Nlkt9ahw8yTjwpuR8O5lXDE4PJIAAAC6iVjdYdTT1FipqK20KxqjVtQtaZCityEHwcMQM4wePTI0Y2btOhtUw0rujrVRX29xUlwhWpgSokqjG2dp8ONI+cefxtjB4OCNbOiBFCqAFAwABgAaR7HTdN9B71ut+oluM0aI5nmWPagzhUQsSFySSSSSTknyw6UdXT1tOlTRzxTwSDKSxOGVh6gjg6vRdRiK+yfnO2jRo1KENGjRohMquNqS2yVtpu0eIa+onaGoJ4qRIzNjd2kG4jB5O3I48oNcbrbUc2800WyBYoaqKFUNKjODO4hUYdsIh8wODx2LD7TqM3uopbWTEUp4Hqgko3L42dsRYd1GJcjvnS1HP07LPT+9Us3iOjQ1FrkLSz0kuQyvFzvC5DDenHKeQBwo3EsR+oh7N68xtOUjr03HdfpL633+52a9VkMtsWreqpopoo6GoJilYGXfIARlCw2Zz8IIG5xlcuNRS0HVNnpJz4ixyolTSzodksLFcqynscH5g5IOQSNZRZ7lP0tV3CkgtNRLVXGk8OjqqiZfhCsVRSBwoHiKWAI+Q8gHqh6lmobbT0VHZJf7PCsUZmqY0Q7QAMldxA49DpxKnIxr4ib2oDnMKlrvZSsVcaK4I/EMkc6U88uOxjfCE47hgP2RqHP1FRVEz20vdaSvjCvJDTUhmkRT5ZKLIgB8s5/PUF6NauuluN0SGpr5htZymVjQHiNAfJR/M5J51VXCwJDcortakkpqmJNhNGUjfHnwGGxvQqwweOQRzc3w5tdh5la/ERtqfEZKaGuaFqW1UklrgZi0tZVkSTyHjLKuWyxH4pDxgfCdUE8UdNd6+S211bR00Aio6hoJDvqWyS2WPJbdIuXHxAhgCMnU9ZrnXU+J7lWwR5wyJEkLv+8ASPqpB1xprewMQkVIaaA7oaaIk/Fkne7H7x5zj1ySWOCJcbhOrbPI8nmoy6pJtNTQUiGOlhjhQnLCNQNxPmT6n5640kr9OXNbjQqRQyyf7SpYxwyn++VR+NeM4+8ufMgakTyrBC8rhiqDc20EnHfjvr0jpIivG4dGGVZTkEeo1qPUrrqZmpYyNsI/0lVBWU6VFJNFPBINySxOGVh6gjg67azKkmm6fuTXKgDGkmbNwpEUnxB5eKg/6i98feAx541pME0dRDHNBIkkUih0dDlWUjIIPcax7amqbBmrVati5E6aNGjVUsiD1KDF1pIzjaKi2wiI/rGOSXeB9PFT+LXLJ8tNHVPT8d/o4lEzUtbTP4tJVIuTE+COR+JSCQV7g9jg6T62j6mt9K3iWP3ydFJ8SiqFMTY74bEg+gVj25OtHi8lFTVvUQ5FDs+yyl6i/47Zj6b//ADU//wB1e1NRDSwtNUypFEn3nc4A0oV87XOutkktQiSA74Fit1axmxIjHbmHkZRRxpk6Eiev6qqBdYvtCWkQyLM1PPBHQv8ADtTwpUHxsrFg2WIA7A88HKVGcj2f4h/zllUH1/ckR1aPKsMkU9PMy70iqYWid14+IBgMjkZ9M4ODora2moIhLWTJEhbaC3c+gHfT7d7XSXekNNWoSudyOpw8bDyZT2I9dZH1ZDU0tZHZbg3i1CiQxz7doqI2Qor4HAbLlWHr6AjUk5uynI7zp4Y3HftLeG9W6eWKJKkCSU4jWSN4y59BuAzqfqhuvT9DHSSPbaGOB1G5o6VBH4yjzGBgbu6nswGrGz1nvtErO6vInwuy+T8Ahh8mBB/PHbTaO22rxZ6103Tx4Mm6XrU09qvlbbZU/sEz+8Ukg8kLklkPy3Zx6FgPxLph1W9QQ7rfJUCHxmp1LmIMVMqfiQEcgkDg9mCntotBxsPIkayM6nwZZak9N3P7GuAoaqXFvrJMU5byp5j+DP6rny9GyPxKBSXt6yy0NDN7zDU0FwZEpbk5ClAy7gZVxgnaOCv3jgYXRR+7VsEtJO1XVRsuHWvpDHuH0KKCM89/ljVDlOSmBLVD0NkzVtGkDpW41FmukFqnmlntlX8NK0rlmpZQMiPceSjAHbn7pGO4w/6zHRkbVppI4dciGjRqq6kuMtttbSUiCStmZYKSMjIaVzhc/IfePyUnUJKIdqdJLt0fT+cgjmlGfQSNn/1pvscXhdWdSk/3zU0o+nhbf9B0uikht/X3T9uikZxR0Zj3N5sxV2LHHGSRnTJNGtr6o+0JHPg3OKOkYkHCSoWMf0DB2GT3CjzbGoL5Mk3gRg1+d/aT1FXVnV1xpRchItDMVooqfYdnwoxHAyTuXkEnldbD7RpZoelJ2p6ianczQr4kMrRuAZFzhlII4+ekPoqz2e99O0PVlxrH+2IjPISZ0XxGWWVlLDHqc8Y1OQz3xLullE1NDKrrIHQMHQ5VsjzB1RSv9jXcscrSygt5cbM5bn9hiW/wu36uo3SslK9bW01quH6ODwHanXDxANDGX2jsd+/kHGTyDqZXwXK6zVUcMlAsdLOPB8SndnDBFOS28DB3EEY8iRrX36lYYDvM9AKrCrfdPmX2uVVNFTU0s9Q2IY1LOcZ4H9dLthrrgIPd6ieiiSGPKiVW3KoO0qW3eaEbT+6c86kW5qy9lamujijtsT74An/NYOUkIP3VHmB3ODwAM2i4OOwlL0mtiG9Sf0lV0VbR1PQ/UzxrLKnj0MUh+JInyVjQ5PxxEYGOwGPu8fYqv3OikW5yBaiibwKnAyTIMAEKMk78qyjzIYd9Yx15fBcerZK23TsEptkdPPExBynO5SP2s4OnOTq+219Cl0ulNb7vfqmnXxUnjBp6ZV3KgKcBnPJJJ43H4lGActbui7ad5omjrIA3Yx1rorpVUUop7LWq64eCR2gBEincjBTJnhgDg4PGtDsV1gvVqp6+myFlTLIfvRuOGRh2ZTkEeo0m9CLch07GbsW8V5GeNW3ZWM4IHxc4zu25527dWFDUU/T97YSMsNDd5GYljhY6oLnP76K2fnH3LaWbkta/24yOMtSZSOOs06jukl56kampZpEpKJmgDxsVJkXaZ2DDyIzHEPI/HN6a0K4zS09BUzU8Rmmjhd44x5uwBIH5nWR2ipoqGOH3uqjhMlLB4MlQ4j96VkEzzKG890k0mcZ8gD5YC/MsaulivmW8VFe0BvE7TxQPcl95gq1mBHhVKVzq5B4zkOGxyBjn6Y513r7b4lOxp5aoSr8S/wBpc7sduSR9D2OCORrxSV1vhDiW8UkzFiQWqBkZ+rHn6YX0Ua9VN5oYwrLcqEJg7mM8eAcjGcsOMbuRznHHnrD6tu40J7fnia+lWp2A/aW3VFzW9+zUzSP+keSCOUpxlt68j0yCGHyYayL7SukNNJILix8IHGaeEjgemzT3VMIumrk0kgjpqiWnmXcwC81ExU5PZo0jI+RX5azq9yTzT1Edqp/Fp5o0IdpUUoxQbx58jduwdegfqPWpTzM7gWcSq9xye41OPz9Rdtl/qqG8m6ECSWRiZgD4e8E5OCmCv5fzHGn2w9TGc100U10SOolEgRPd3MZwFILOP2R2/nrO/sa4Gpipo6V5qibPhxQYld8cnAXJ099N9MXyC3oDaLhHOzESRz0NQmOTg5EZBGD68Y03VYVOMyjiU8W64DkHC/Mf4ybdqmGueVkjqlkqMxjxWjwJHXwt/A9COB3UH6qnUXXNfd6GK306CioVjVGjjbLSYGOT6fL/ADzp5j6bvS19ItRbKgwiVJHMVPOeFbOOYwM8dyBzpMPst60LkJYKjbnjdJGOP4tdstOTqfMt+IUcJLVHFOwA9/OJmtZ9jVFX1NsuNVaaShqKukqEJ8ekWSUKyn/dMZEwcqMgsAR3BHK4vsn65YZFhf8AOohH+vWq+xPpC99P0t9puoaA0sVWIhH+mRi/Dhvuk48xpcjMUBIORPlB1AtSkFxmq1JmA8KepaNQFI5Wnp43d2c+WHO4Z742mz97tnUvVlNZKp2MFNG00kJA2y1G3HhMfVFZmKjvjn4SNSr/ANBTTWw/Zd1rPfo8eHvdIVlUDBjcxIpII5yc8/LjVT0l0TeKeupjWwRW2jpJmmUxSq0jN4bxgKF4UYcknOTgDHfXEqX7xMv3BQ5M1LX5d65vt4tvVFRQW67V9JRpMyrT09S8cajeeAoONGjUovLvp+93adqZJ7pXSK0WSr1DkHj5nTjbwKmGM1P6YljzJ8Xf56NGiE0GwUdLT2/9BTQx+M2+XZGBvbAGTjzOABn5amtQUbHLUkBPziGjRohOkMEMAxDEkY9EUDXTRo0Qho0aNEIaNGjRCGjRo0Q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shkola.ostriv.in.ua/images/publications/4/13175/134987228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72074"/>
            <a:ext cx="1504933" cy="1548660"/>
          </a:xfrm>
          <a:prstGeom prst="rect">
            <a:avLst/>
          </a:prstGeom>
          <a:noFill/>
        </p:spPr>
      </p:pic>
      <p:pic>
        <p:nvPicPr>
          <p:cNvPr id="5132" name="Picture 12" descr="http://shkola.ostriv.in.ua/images/publications/4/3790/132188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5" y="48630"/>
            <a:ext cx="1214446" cy="13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herkassy-rvo.at.ua/seminar/bi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1285884" cy="1264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297231"/>
            <a:ext cx="6806560" cy="9264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ІНФОРМАТИКА	</a:t>
            </a:r>
            <a:endParaRPr lang="ru-RU" sz="6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67632"/>
              </p:ext>
            </p:extLst>
          </p:nvPr>
        </p:nvGraphicFramePr>
        <p:xfrm>
          <a:off x="1785917" y="4437113"/>
          <a:ext cx="7143802" cy="1420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520"/>
                <a:gridCol w="938745"/>
                <a:gridCol w="957644"/>
                <a:gridCol w="1546962"/>
                <a:gridCol w="1839931"/>
              </a:tblGrid>
              <a:tr h="72005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70073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Попруженко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Дмитро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Врубель Н.Я.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357187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"/>
            <a:ext cx="3806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ФІЗИКА</a:t>
            </a:r>
            <a:r>
              <a:rPr lang="uk-UA" dirty="0" smtClean="0"/>
              <a:t>	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16053"/>
              </p:ext>
            </p:extLst>
          </p:nvPr>
        </p:nvGraphicFramePr>
        <p:xfrm>
          <a:off x="1178694" y="1039549"/>
          <a:ext cx="7965306" cy="22251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573"/>
                <a:gridCol w="943751"/>
                <a:gridCol w="1005330"/>
                <a:gridCol w="2319992"/>
                <a:gridCol w="1778660"/>
              </a:tblGrid>
              <a:tr h="424908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Учень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741274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10-М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Кузнєцова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Л.С.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8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Кирдода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Діана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9-М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Кузнєцова Л.С.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www.eurasiabio.ru/upload/information_items_1337174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265530" cy="1285884"/>
          </a:xfrm>
          <a:prstGeom prst="rect">
            <a:avLst/>
          </a:prstGeom>
          <a:noFill/>
        </p:spPr>
      </p:pic>
      <p:pic>
        <p:nvPicPr>
          <p:cNvPr id="2056" name="Picture 8" descr="http://www.otgnp.od.ua/sites/default/files/ECOLOG_foto/ekologiy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958"/>
            <a:ext cx="1357322" cy="1357322"/>
          </a:xfrm>
          <a:prstGeom prst="rect">
            <a:avLst/>
          </a:prstGeom>
          <a:noFill/>
        </p:spPr>
      </p:pic>
      <p:pic>
        <p:nvPicPr>
          <p:cNvPr id="2050" name="Picture 2" descr="http://www.festivalnauki.ru/sites/default/files/logo/logotip_gbmt_prozrfon-g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1312383" cy="129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35450"/>
              </p:ext>
            </p:extLst>
          </p:nvPr>
        </p:nvGraphicFramePr>
        <p:xfrm>
          <a:off x="1331639" y="2571744"/>
          <a:ext cx="7455203" cy="38095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0119"/>
                <a:gridCol w="1207297"/>
                <a:gridCol w="1207297"/>
                <a:gridCol w="1349332"/>
                <a:gridCol w="1851158"/>
              </a:tblGrid>
              <a:tr h="85569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8-М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Кравченко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Т.О.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Бринько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Поїзник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city.kherson.ua/photos/vitaemo-peremojciv-olimpi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2214578" cy="1732757"/>
          </a:xfrm>
          <a:prstGeom prst="rect">
            <a:avLst/>
          </a:prstGeom>
          <a:noFill/>
        </p:spPr>
      </p:pic>
      <p:pic>
        <p:nvPicPr>
          <p:cNvPr id="3076" name="Picture 4" descr="http://infolight.org.ua/sites/default/files/field/image/znaum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2071702" cy="1780867"/>
          </a:xfrm>
          <a:prstGeom prst="rect">
            <a:avLst/>
          </a:prstGeom>
          <a:noFill/>
        </p:spPr>
      </p:pic>
      <p:pic>
        <p:nvPicPr>
          <p:cNvPr id="3078" name="Picture 6" descr="http://pavlograd-osvita.org/up/news/article/goroo/11/173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04"/>
            <a:ext cx="1841797" cy="166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мовно-літературного конкурсу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739207"/>
              </p:ext>
            </p:extLst>
          </p:nvPr>
        </p:nvGraphicFramePr>
        <p:xfrm>
          <a:off x="1435100" y="2708920"/>
          <a:ext cx="7499352" cy="26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6603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13221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6-М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Головко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Т.П.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мовно-літературного конкурсу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463875"/>
              </p:ext>
            </p:extLst>
          </p:nvPr>
        </p:nvGraphicFramePr>
        <p:xfrm>
          <a:off x="1475656" y="2708920"/>
          <a:ext cx="745879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99"/>
                <a:gridCol w="1864699"/>
                <a:gridCol w="1864699"/>
                <a:gridCol w="1864699"/>
              </a:tblGrid>
              <a:tr h="111723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2267145"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02310"/>
            <a:ext cx="6480720" cy="46370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82296" indent="0" algn="ctr">
              <a:buNone/>
            </a:pP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Бринько</a:t>
            </a: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 Анастасія</a:t>
            </a:r>
          </a:p>
          <a:p>
            <a:pPr marL="82296" indent="0">
              <a:buNone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в конкурсі учнівських творів    «Афганістан: біль і безсмертя»</a:t>
            </a:r>
          </a:p>
          <a:p>
            <a:pPr marL="82296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Поїзник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В.П.)</a:t>
            </a:r>
            <a:endParaRPr lang="uk-UA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Крижановська</a:t>
            </a: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 Анастасія</a:t>
            </a:r>
          </a:p>
          <a:p>
            <a:pPr marL="82296" indent="0"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в міському етапі Всеукраїнського конкурсу «Об’єднаймося ж, брати мої» </a:t>
            </a:r>
          </a:p>
          <a:p>
            <a:pPr marL="82296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Зеленько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В.М.)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А Н</a:t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(міський етап)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6058"/>
            <a:ext cx="8008924" cy="379351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 В’ячеслав (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кл.) – ІІ місце            </a:t>
            </a:r>
            <a:r>
              <a:rPr lang="uk-UA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вч.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Ніколаєва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Н.І.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Лозінська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Олена (10 кл.) – ІІІ місце</a:t>
            </a:r>
          </a:p>
          <a:p>
            <a:pPr algn="ctr"/>
            <a:r>
              <a:rPr lang="uk-UA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ч.Огаренко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І.В.</a:t>
            </a:r>
          </a:p>
          <a:p>
            <a:pPr algn="ctr">
              <a:buFont typeface="Arial" pitchFamily="34" charset="0"/>
              <a:buChar char="•"/>
            </a:pPr>
            <a:endParaRPr lang="uk-UA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272</Words>
  <Application>Microsoft Office PowerPoint</Application>
  <PresentationFormat>Экран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Наші успіхи  у 2015-2016 н.р.</vt:lpstr>
      <vt:lpstr>МАТЕМАТИКА</vt:lpstr>
      <vt:lpstr>ХІМІЯ</vt:lpstr>
      <vt:lpstr>ІНФОРМАТИКА </vt:lpstr>
      <vt:lpstr>Презентация PowerPoint</vt:lpstr>
      <vt:lpstr>Переможці ІІ-го міського етапу    VІ Міжнародного мовно-літературного конкурсу ім.Т.Г.Шевченка</vt:lpstr>
      <vt:lpstr>Переможці ІІІ-го обласного етапу    VІ Міжнародного мовно-літературного конкурсу ім.Т.Г.Шевченка</vt:lpstr>
      <vt:lpstr>Презентация PowerPoint</vt:lpstr>
      <vt:lpstr>М А Н (міський етап) </vt:lpstr>
      <vt:lpstr>М А Н (обласний етап) </vt:lpstr>
      <vt:lpstr>Презентация PowerPoint</vt:lpstr>
      <vt:lpstr>Презентация PowerPoint</vt:lpstr>
      <vt:lpstr>Презентация PowerPoint</vt:lpstr>
      <vt:lpstr>Кількість призових місць на олімпіадах з базових дисциплін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Наші успіхи у 2013-2014 навчальних роках</dc:title>
  <dc:creator>Admin</dc:creator>
  <cp:lastModifiedBy>User</cp:lastModifiedBy>
  <cp:revision>62</cp:revision>
  <dcterms:created xsi:type="dcterms:W3CDTF">2014-04-02T05:15:31Z</dcterms:created>
  <dcterms:modified xsi:type="dcterms:W3CDTF">2016-02-17T07:49:21Z</dcterms:modified>
</cp:coreProperties>
</file>