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8" r:id="rId2"/>
    <p:sldId id="263" r:id="rId3"/>
    <p:sldId id="262" r:id="rId4"/>
    <p:sldId id="259" r:id="rId5"/>
    <p:sldId id="265" r:id="rId6"/>
    <p:sldId id="268" r:id="rId7"/>
    <p:sldId id="273" r:id="rId8"/>
    <p:sldId id="296" r:id="rId9"/>
    <p:sldId id="280" r:id="rId10"/>
    <p:sldId id="281" r:id="rId11"/>
    <p:sldId id="286" r:id="rId12"/>
    <p:sldId id="289" r:id="rId13"/>
    <p:sldId id="295" r:id="rId14"/>
    <p:sldId id="292" r:id="rId15"/>
    <p:sldId id="293" r:id="rId16"/>
    <p:sldId id="294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74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9;&#1085;&#1086;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400"/>
              <a:t>УКРАЇНСЬКА</a:t>
            </a:r>
            <a:r>
              <a:rPr lang="uk-UA" sz="2400" baseline="0"/>
              <a:t> МОВА</a:t>
            </a:r>
          </a:p>
          <a:p>
            <a:pPr>
              <a:defRPr/>
            </a:pPr>
            <a:r>
              <a:rPr lang="uk-UA" sz="2400" baseline="0"/>
              <a:t>11-Г</a:t>
            </a:r>
            <a:endParaRPr lang="uk-UA" sz="2400"/>
          </a:p>
        </c:rich>
      </c:tx>
      <c:layout>
        <c:manualLayout>
          <c:xMode val="edge"/>
          <c:yMode val="edge"/>
          <c:x val="0.35986880201711563"/>
          <c:y val="1.567091248309515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Лист3!$A$1:$A$4</c:f>
              <c:strCache>
                <c:ptCount val="4"/>
                <c:pt idx="0">
                  <c:v>укр.мова</c:v>
                </c:pt>
                <c:pt idx="1">
                  <c:v>високий рівень</c:v>
                </c:pt>
                <c:pt idx="2">
                  <c:v>достатній рівень</c:v>
                </c:pt>
                <c:pt idx="3">
                  <c:v>середній рівень</c:v>
                </c:pt>
              </c:strCache>
            </c:strRef>
          </c:cat>
          <c:val>
            <c:numRef>
              <c:f>Лист3!$B$1:$B$4</c:f>
              <c:numCache>
                <c:formatCode>General</c:formatCode>
                <c:ptCount val="4"/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uk-UA" sz="3600"/>
              <a:t>ХІМІЯ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Лист41!$B$1</c:f>
              <c:strCache>
                <c:ptCount val="1"/>
                <c:pt idx="0">
                  <c:v>ДПА(ЗНО)хімія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Лист41!$A$2:$A$4</c:f>
              <c:strCache>
                <c:ptCount val="3"/>
                <c:pt idx="0">
                  <c:v>Шендрик А</c:v>
                </c:pt>
                <c:pt idx="1">
                  <c:v>Байдіна В.</c:v>
                </c:pt>
                <c:pt idx="2">
                  <c:v>середній бал</c:v>
                </c:pt>
              </c:strCache>
            </c:strRef>
          </c:cat>
          <c:val>
            <c:numRef>
              <c:f>Лист41!$B$2:$B$4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Лист41!$C$1</c:f>
              <c:strCache>
                <c:ptCount val="1"/>
                <c:pt idx="0">
                  <c:v>річна хімія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Лист41!$A$2:$A$4</c:f>
              <c:strCache>
                <c:ptCount val="3"/>
                <c:pt idx="0">
                  <c:v>Шендрик А</c:v>
                </c:pt>
                <c:pt idx="1">
                  <c:v>Байдіна В.</c:v>
                </c:pt>
                <c:pt idx="2">
                  <c:v>середній бал</c:v>
                </c:pt>
              </c:strCache>
            </c:strRef>
          </c:cat>
          <c:val>
            <c:numRef>
              <c:f>Лист41!$C$2:$C$4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5947776"/>
        <c:axId val="135899392"/>
        <c:axId val="0"/>
      </c:bar3DChart>
      <c:catAx>
        <c:axId val="1359477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5899392"/>
        <c:crosses val="autoZero"/>
        <c:auto val="1"/>
        <c:lblAlgn val="ctr"/>
        <c:lblOffset val="100"/>
        <c:noMultiLvlLbl val="0"/>
      </c:catAx>
      <c:valAx>
        <c:axId val="135899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9477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ФІЗИКА</a:t>
            </a:r>
            <a:r>
              <a:rPr lang="uk-UA" sz="3200" baseline="0"/>
              <a:t> 11-М</a:t>
            </a:r>
            <a:endParaRPr lang="uk-UA" sz="320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Лист36!$A$3:$A$5</c:f>
              <c:strCache>
                <c:ptCount val="3"/>
                <c:pt idx="0">
                  <c:v>достатній рівень</c:v>
                </c:pt>
                <c:pt idx="1">
                  <c:v>середній рівень</c:v>
                </c:pt>
                <c:pt idx="2">
                  <c:v>початковий рівень</c:v>
                </c:pt>
              </c:strCache>
            </c:strRef>
          </c:cat>
          <c:val>
            <c:numRef>
              <c:f>Лист36!$B$3:$B$5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Лист37!$B$1</c:f>
              <c:strCache>
                <c:ptCount val="1"/>
                <c:pt idx="0">
                  <c:v>середній бал  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Лист37!$A$2:$A$4</c:f>
              <c:strCache>
                <c:ptCount val="3"/>
                <c:pt idx="0">
                  <c:v>українська мова</c:v>
                </c:pt>
                <c:pt idx="1">
                  <c:v>математика</c:v>
                </c:pt>
                <c:pt idx="2">
                  <c:v>історія України</c:v>
                </c:pt>
              </c:strCache>
            </c:strRef>
          </c:cat>
          <c:val>
            <c:numRef>
              <c:f>Лист37!$B$2:$B$4</c:f>
              <c:numCache>
                <c:formatCode>General</c:formatCode>
                <c:ptCount val="3"/>
                <c:pt idx="0">
                  <c:v>8.4</c:v>
                </c:pt>
                <c:pt idx="1">
                  <c:v>6</c:v>
                </c:pt>
                <c:pt idx="2">
                  <c:v>6.6</c:v>
                </c:pt>
              </c:numCache>
            </c:numRef>
          </c:val>
        </c:ser>
        <c:ser>
          <c:idx val="1"/>
          <c:order val="1"/>
          <c:tx>
            <c:strRef>
              <c:f>Лист37!$C$1</c:f>
              <c:strCache>
                <c:ptCount val="1"/>
                <c:pt idx="0">
                  <c:v>середній бал 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Лист37!$A$2:$A$4</c:f>
              <c:strCache>
                <c:ptCount val="3"/>
                <c:pt idx="0">
                  <c:v>українська мова</c:v>
                </c:pt>
                <c:pt idx="1">
                  <c:v>математика</c:v>
                </c:pt>
                <c:pt idx="2">
                  <c:v>історія України</c:v>
                </c:pt>
              </c:strCache>
            </c:strRef>
          </c:cat>
          <c:val>
            <c:numRef>
              <c:f>Лист37!$C$2:$C$4</c:f>
              <c:numCache>
                <c:formatCode>General</c:formatCode>
                <c:ptCount val="3"/>
                <c:pt idx="0">
                  <c:v>7.8</c:v>
                </c:pt>
                <c:pt idx="1">
                  <c:v>7.8</c:v>
                </c:pt>
                <c:pt idx="2">
                  <c:v>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0821504"/>
        <c:axId val="135903424"/>
        <c:axId val="0"/>
      </c:bar3DChart>
      <c:catAx>
        <c:axId val="140821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35903424"/>
        <c:crosses val="autoZero"/>
        <c:auto val="1"/>
        <c:lblAlgn val="ctr"/>
        <c:lblOffset val="100"/>
        <c:noMultiLvlLbl val="0"/>
      </c:catAx>
      <c:valAx>
        <c:axId val="135903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82150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/>
              <a:t>УКРАЇНСЬКА</a:t>
            </a:r>
            <a:r>
              <a:rPr lang="uk-UA" sz="3200" baseline="0"/>
              <a:t> МОВА </a:t>
            </a:r>
          </a:p>
          <a:p>
            <a:pPr>
              <a:defRPr/>
            </a:pPr>
            <a:r>
              <a:rPr lang="uk-UA" sz="3200" baseline="0"/>
              <a:t>11-М</a:t>
            </a:r>
            <a:endParaRPr lang="uk-UA" sz="32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Лист12!$A$2:$A$4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</c:strCache>
            </c:strRef>
          </c:cat>
          <c:val>
            <c:numRef>
              <c:f>Лист12!$B$2:$B$4</c:f>
              <c:numCache>
                <c:formatCode>General</c:formatCode>
                <c:ptCount val="3"/>
                <c:pt idx="0">
                  <c:v>2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Історія</a:t>
            </a:r>
            <a:r>
              <a:rPr lang="uk-UA" sz="2400" baseline="0"/>
              <a:t> України 11-Г</a:t>
            </a:r>
            <a:endParaRPr lang="uk-UA" sz="24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Лист7!$A$1:$A$5</c:f>
              <c:strCache>
                <c:ptCount val="5"/>
                <c:pt idx="0">
                  <c:v>Історія України</c:v>
                </c:pt>
                <c:pt idx="1">
                  <c:v>високий рівень</c:v>
                </c:pt>
                <c:pt idx="2">
                  <c:v>достатній рівень</c:v>
                </c:pt>
                <c:pt idx="3">
                  <c:v>середній рівень</c:v>
                </c:pt>
                <c:pt idx="4">
                  <c:v>початковий</c:v>
                </c:pt>
              </c:strCache>
            </c:strRef>
          </c:cat>
          <c:val>
            <c:numRef>
              <c:f>Лист7!$B$1:$B$5</c:f>
              <c:numCache>
                <c:formatCode>General</c:formatCode>
                <c:ptCount val="5"/>
                <c:pt idx="1">
                  <c:v>2</c:v>
                </c:pt>
                <c:pt idx="2">
                  <c:v>6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ДПА(ЗНО)</a:t>
            </a:r>
            <a:r>
              <a:rPr lang="uk-UA" baseline="0"/>
              <a:t> МАТЕМАТИКА </a:t>
            </a:r>
          </a:p>
          <a:p>
            <a:pPr>
              <a:defRPr/>
            </a:pPr>
            <a:r>
              <a:rPr lang="uk-UA" baseline="0"/>
              <a:t>11-М</a:t>
            </a:r>
            <a:endParaRPr lang="uk-UA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4408881322267145E-2"/>
                  <c:y val="-2.62532899483316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187742072781441"/>
                  <c:y val="-3.57567071021833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Лист16!$A$2:$A$4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</c:strCache>
            </c:strRef>
          </c:cat>
          <c:val>
            <c:numRef>
              <c:f>Лист16!$B$2:$B$4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МАТЕМАТИКА</a:t>
            </a:r>
            <a:r>
              <a:rPr lang="uk-UA" sz="2800" baseline="0"/>
              <a:t> 11-Г</a:t>
            </a:r>
            <a:endParaRPr lang="uk-UA" sz="28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611111111111108E-2"/>
          <c:y val="0.24786599591717701"/>
          <c:w val="0.81388888888888888"/>
          <c:h val="0.6476709682123067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Лист19!$A$15:$A$18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Лист19!$B$15:$B$18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800"/>
              <a:t>АНГЛІЙСЬКА</a:t>
            </a:r>
            <a:r>
              <a:rPr lang="uk-UA" sz="2800" baseline="0"/>
              <a:t> МОВА 11-М</a:t>
            </a:r>
            <a:endParaRPr lang="uk-UA" sz="28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Лист24!$A$1:$A$3</c:f>
              <c:strCache>
                <c:ptCount val="3"/>
                <c:pt idx="0">
                  <c:v>11-М</c:v>
                </c:pt>
                <c:pt idx="1">
                  <c:v>високий рівень</c:v>
                </c:pt>
                <c:pt idx="2">
                  <c:v>достатній рівень</c:v>
                </c:pt>
              </c:strCache>
            </c:strRef>
          </c:cat>
          <c:val>
            <c:numRef>
              <c:f>Лист24!$B$1:$B$3</c:f>
              <c:numCache>
                <c:formatCode>General</c:formatCode>
                <c:ptCount val="3"/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800"/>
              <a:t>АНГЛІЙСЬКА</a:t>
            </a:r>
            <a:r>
              <a:rPr lang="uk-UA" sz="2800" baseline="0"/>
              <a:t> МОВА 11-Г</a:t>
            </a:r>
            <a:endParaRPr lang="uk-UA" sz="28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Лист25!$A$2:$A$5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Лист25!$B$2:$B$5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200"/>
              <a:t>БІОЛОГІЯ</a:t>
            </a:r>
            <a:r>
              <a:rPr lang="uk-UA" sz="3200" baseline="0"/>
              <a:t> 11-Г</a:t>
            </a:r>
            <a:endParaRPr lang="uk-UA" sz="3200"/>
          </a:p>
        </c:rich>
      </c:tx>
      <c:layout>
        <c:manualLayout>
          <c:xMode val="edge"/>
          <c:yMode val="edge"/>
          <c:x val="0.40362282878411909"/>
          <c:y val="7.5685911018001329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Лист30!$A$1:$A$4</c:f>
              <c:strCache>
                <c:ptCount val="4"/>
                <c:pt idx="0">
                  <c:v>11-Г</c:v>
                </c:pt>
                <c:pt idx="1">
                  <c:v>високий рівень</c:v>
                </c:pt>
                <c:pt idx="2">
                  <c:v>достатній рівень</c:v>
                </c:pt>
                <c:pt idx="3">
                  <c:v>середній рівень</c:v>
                </c:pt>
              </c:strCache>
            </c:strRef>
          </c:cat>
          <c:val>
            <c:numRef>
              <c:f>Лист30!$B$1:$B$4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ГЕОГРАФІЯ</a:t>
            </a:r>
            <a:r>
              <a:rPr lang="uk-UA" sz="2800" baseline="0"/>
              <a:t> 11-Г</a:t>
            </a:r>
            <a:endParaRPr lang="uk-UA" sz="28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Лист33!$A$3:$A$4</c:f>
              <c:strCache>
                <c:ptCount val="2"/>
                <c:pt idx="0">
                  <c:v>достатній рівень</c:v>
                </c:pt>
                <c:pt idx="1">
                  <c:v>середній рівень</c:v>
                </c:pt>
              </c:strCache>
            </c:strRef>
          </c:cat>
          <c:val>
            <c:numRef>
              <c:f>Лист33!$B$3:$B$4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0A18E-7B54-47DF-875C-6AB0C8612B71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D22C0-D8EB-44C8-AC5C-246BE56EF4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070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72CFF1-C055-41C0-A919-00C07AEF0998}" type="datetimeFigureOut">
              <a:rPr lang="uk-UA" smtClean="0"/>
              <a:t>26.01.2022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FC5E0E-2A67-4559-B281-7B989B8905C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75247" y="2127985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>
                <a:latin typeface="Monotype Corsiva" pitchFamily="66" charset="0"/>
              </a:rPr>
              <a:t>Результати </a:t>
            </a:r>
            <a:br>
              <a:rPr lang="uk-UA" sz="6600" b="1" dirty="0">
                <a:latin typeface="Monotype Corsiva" pitchFamily="66" charset="0"/>
              </a:rPr>
            </a:br>
            <a:r>
              <a:rPr lang="uk-UA" sz="6600" b="1" dirty="0">
                <a:latin typeface="Monotype Corsiva" pitchFamily="66" charset="0"/>
              </a:rPr>
              <a:t>ДПА(ЗНО) 2017</a:t>
            </a:r>
            <a:endParaRPr lang="ru-RU" sz="6000" b="1" dirty="0"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986088"/>
            <a:ext cx="56324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3206377"/>
              </p:ext>
            </p:extLst>
          </p:nvPr>
        </p:nvGraphicFramePr>
        <p:xfrm>
          <a:off x="395536" y="332656"/>
          <a:ext cx="8291264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3016200"/>
              </p:ext>
            </p:extLst>
          </p:nvPr>
        </p:nvGraphicFramePr>
        <p:xfrm>
          <a:off x="467544" y="476672"/>
          <a:ext cx="8219256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9440719"/>
              </p:ext>
            </p:extLst>
          </p:nvPr>
        </p:nvGraphicFramePr>
        <p:xfrm>
          <a:off x="395536" y="332656"/>
          <a:ext cx="8291264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8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5233564"/>
              </p:ext>
            </p:extLst>
          </p:nvPr>
        </p:nvGraphicFramePr>
        <p:xfrm>
          <a:off x="395536" y="260648"/>
          <a:ext cx="8291264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9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0788574"/>
              </p:ext>
            </p:extLst>
          </p:nvPr>
        </p:nvGraphicFramePr>
        <p:xfrm>
          <a:off x="395536" y="404664"/>
          <a:ext cx="829126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272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6896539"/>
              </p:ext>
            </p:extLst>
          </p:nvPr>
        </p:nvGraphicFramePr>
        <p:xfrm>
          <a:off x="467544" y="332656"/>
          <a:ext cx="8157592" cy="582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99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2180655"/>
              </p:ext>
            </p:extLst>
          </p:nvPr>
        </p:nvGraphicFramePr>
        <p:xfrm>
          <a:off x="251521" y="548680"/>
          <a:ext cx="8147247" cy="369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208823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 серед шкіл України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Серед</a:t>
                      </a:r>
                      <a:r>
                        <a:rPr lang="uk-UA" sz="2800" baseline="0" dirty="0" smtClean="0"/>
                        <a:t> шкіл </a:t>
                      </a:r>
                      <a:r>
                        <a:rPr lang="uk-UA" sz="2800" dirty="0" smtClean="0"/>
                        <a:t>області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Серед</a:t>
                      </a:r>
                      <a:r>
                        <a:rPr lang="uk-UA" sz="2800" baseline="0" dirty="0" smtClean="0"/>
                        <a:t> шкіл </a:t>
                      </a:r>
                      <a:r>
                        <a:rPr lang="uk-UA" sz="2800" dirty="0" smtClean="0"/>
                        <a:t> міста</a:t>
                      </a:r>
                      <a:endParaRPr lang="uk-UA" sz="2800" dirty="0"/>
                    </a:p>
                  </a:txBody>
                  <a:tcPr/>
                </a:tc>
              </a:tr>
              <a:tr h="1604653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2252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92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uk-UA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8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31471126"/>
              </p:ext>
            </p:extLst>
          </p:nvPr>
        </p:nvGraphicFramePr>
        <p:xfrm>
          <a:off x="323528" y="332656"/>
          <a:ext cx="8712967" cy="6412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1211403"/>
                <a:gridCol w="1068667"/>
                <a:gridCol w="1068667"/>
                <a:gridCol w="971743"/>
                <a:gridCol w="1008112"/>
                <a:gridCol w="1008111"/>
              </a:tblGrid>
              <a:tr h="72717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предмети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</a:t>
                      </a:r>
                      <a:r>
                        <a:rPr lang="uk-UA" baseline="0" dirty="0" smtClean="0"/>
                        <a:t> учнів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 подолали поріг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100-120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120-140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140-160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160-180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180-200</a:t>
                      </a:r>
                      <a:endParaRPr lang="uk-UA" dirty="0"/>
                    </a:p>
                  </a:txBody>
                  <a:tcPr/>
                </a:tc>
              </a:tr>
              <a:tr h="727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Українська мова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17,07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30,43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29,27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19,51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12,20</a:t>
                      </a:r>
                      <a:endParaRPr lang="uk-UA" b="1" dirty="0"/>
                    </a:p>
                  </a:txBody>
                  <a:tcPr/>
                </a:tc>
              </a:tr>
              <a:tr h="727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Історія</a:t>
                      </a:r>
                      <a:r>
                        <a:rPr lang="uk-UA" sz="1600" b="1" baseline="0" dirty="0" smtClean="0"/>
                        <a:t> України</a:t>
                      </a:r>
                      <a:endParaRPr lang="uk-UA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21,74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21,74</a:t>
                      </a:r>
                    </a:p>
                    <a:p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29,27</a:t>
                      </a:r>
                    </a:p>
                    <a:p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17,39</a:t>
                      </a:r>
                    </a:p>
                    <a:p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4,35</a:t>
                      </a:r>
                    </a:p>
                    <a:p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/>
                        <a:t>4,35</a:t>
                      </a:r>
                    </a:p>
                    <a:p>
                      <a:endParaRPr lang="uk-UA" b="1" dirty="0"/>
                    </a:p>
                  </a:txBody>
                  <a:tcPr/>
                </a:tc>
              </a:tr>
              <a:tr h="727173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математика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4,76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14,29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19,05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19,05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28,57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14,29</a:t>
                      </a:r>
                      <a:endParaRPr lang="uk-UA" b="1" dirty="0"/>
                    </a:p>
                  </a:txBody>
                  <a:tcPr/>
                </a:tc>
              </a:tr>
              <a:tr h="465646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фізика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9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11,11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22,22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11,11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22,22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22,22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11,11</a:t>
                      </a:r>
                      <a:endParaRPr lang="uk-UA" b="1" dirty="0"/>
                    </a:p>
                  </a:txBody>
                  <a:tcPr/>
                </a:tc>
              </a:tr>
              <a:tr h="465646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хімія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6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16,67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33,33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33,33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16,67</a:t>
                      </a:r>
                      <a:endParaRPr lang="uk-UA" b="1" dirty="0"/>
                    </a:p>
                  </a:txBody>
                  <a:tcPr/>
                </a:tc>
              </a:tr>
              <a:tr h="465646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біологія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12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33,33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8,33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8,33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25</a:t>
                      </a:r>
                      <a:endParaRPr lang="uk-UA" b="1" dirty="0"/>
                    </a:p>
                  </a:txBody>
                  <a:tcPr/>
                </a:tc>
              </a:tr>
              <a:tr h="727173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географія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71,43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14,29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14,29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0</a:t>
                      </a:r>
                      <a:endParaRPr lang="uk-UA" b="1" dirty="0"/>
                    </a:p>
                  </a:txBody>
                  <a:tcPr/>
                </a:tc>
              </a:tr>
              <a:tr h="727173"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Англійська мова</a:t>
                      </a:r>
                      <a:endParaRPr lang="uk-U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15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6,67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26,67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6,67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33,33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13,33</a:t>
                      </a:r>
                      <a:endParaRPr lang="uk-U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13,33</a:t>
                      </a:r>
                      <a:endParaRPr lang="uk-UA" b="1" dirty="0"/>
                    </a:p>
                  </a:txBody>
                  <a:tcPr/>
                </a:tc>
              </a:tr>
              <a:tr h="46564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4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50753295"/>
              </p:ext>
            </p:extLst>
          </p:nvPr>
        </p:nvGraphicFramePr>
        <p:xfrm>
          <a:off x="467545" y="404663"/>
          <a:ext cx="8219256" cy="609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931102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предмети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Середній бал </a:t>
                      </a:r>
                    </a:p>
                    <a:p>
                      <a:r>
                        <a:rPr lang="uk-UA" sz="2800" dirty="0" smtClean="0"/>
                        <a:t>       по місту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Середній бал</a:t>
                      </a:r>
                    </a:p>
                    <a:p>
                      <a:r>
                        <a:rPr lang="uk-UA" sz="2800" dirty="0" smtClean="0"/>
                        <a:t>     по школі</a:t>
                      </a:r>
                      <a:endParaRPr lang="uk-UA" sz="2800" dirty="0"/>
                    </a:p>
                  </a:txBody>
                  <a:tcPr/>
                </a:tc>
              </a:tr>
              <a:tr h="80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/>
                        <a:t>Українська мова </a:t>
                      </a:r>
                    </a:p>
                    <a:p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8,22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7,8</a:t>
                      </a:r>
                      <a:endParaRPr lang="uk-UA" sz="2400" b="1" dirty="0"/>
                    </a:p>
                  </a:txBody>
                  <a:tcPr/>
                </a:tc>
              </a:tr>
              <a:tr h="608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/>
                        <a:t>Історія</a:t>
                      </a:r>
                      <a:r>
                        <a:rPr lang="uk-UA" sz="2400" b="1" baseline="0" dirty="0" smtClean="0"/>
                        <a:t> України</a:t>
                      </a:r>
                      <a:endParaRPr lang="uk-UA" sz="2400" b="1" dirty="0" smtClean="0"/>
                    </a:p>
                    <a:p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7,2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6,48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математика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7,8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7,8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фізика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7,46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6,14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хімія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7,9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10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біологія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6,82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7,18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географія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7,08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5,4</a:t>
                      </a:r>
                      <a:endParaRPr lang="uk-UA" sz="2400" b="1" dirty="0"/>
                    </a:p>
                  </a:txBody>
                  <a:tcPr/>
                </a:tc>
              </a:tr>
              <a:tr h="58448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Англійська мова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7,75</a:t>
                      </a:r>
                      <a:endParaRPr lang="uk-U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6,86</a:t>
                      </a:r>
                      <a:endParaRPr lang="uk-UA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1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642622"/>
              </p:ext>
            </p:extLst>
          </p:nvPr>
        </p:nvGraphicFramePr>
        <p:xfrm>
          <a:off x="107504" y="116632"/>
          <a:ext cx="7974459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1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331452"/>
              </p:ext>
            </p:extLst>
          </p:nvPr>
        </p:nvGraphicFramePr>
        <p:xfrm>
          <a:off x="467544" y="260648"/>
          <a:ext cx="7962081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7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593912"/>
              </p:ext>
            </p:extLst>
          </p:nvPr>
        </p:nvGraphicFramePr>
        <p:xfrm>
          <a:off x="467544" y="332656"/>
          <a:ext cx="758108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61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4910161"/>
              </p:ext>
            </p:extLst>
          </p:nvPr>
        </p:nvGraphicFramePr>
        <p:xfrm>
          <a:off x="395536" y="332656"/>
          <a:ext cx="8291264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4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5292325"/>
              </p:ext>
            </p:extLst>
          </p:nvPr>
        </p:nvGraphicFramePr>
        <p:xfrm>
          <a:off x="467544" y="332656"/>
          <a:ext cx="8219256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4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2580625"/>
              </p:ext>
            </p:extLst>
          </p:nvPr>
        </p:nvGraphicFramePr>
        <p:xfrm>
          <a:off x="467544" y="260648"/>
          <a:ext cx="8219256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0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1504</TotalTime>
  <Words>162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23</cp:revision>
  <dcterms:created xsi:type="dcterms:W3CDTF">2017-08-28T21:35:07Z</dcterms:created>
  <dcterms:modified xsi:type="dcterms:W3CDTF">2022-01-26T14:30:02Z</dcterms:modified>
</cp:coreProperties>
</file>