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  <p:sldId id="268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B48-F9CE-4A43-B128-EE897D3BA9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80C81A5-2626-476A-B5F8-99EDC4A8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B48-F9CE-4A43-B128-EE897D3BA9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0C81A5-2626-476A-B5F8-99EDC4A8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1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B48-F9CE-4A43-B128-EE897D3BA9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0C81A5-2626-476A-B5F8-99EDC4A81CE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45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B48-F9CE-4A43-B128-EE897D3BA9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0C81A5-2626-476A-B5F8-99EDC4A8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22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B48-F9CE-4A43-B128-EE897D3BA9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0C81A5-2626-476A-B5F8-99EDC4A81CE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9216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B48-F9CE-4A43-B128-EE897D3BA9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0C81A5-2626-476A-B5F8-99EDC4A8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56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B48-F9CE-4A43-B128-EE897D3BA9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81A5-2626-476A-B5F8-99EDC4A8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04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B48-F9CE-4A43-B128-EE897D3BA9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81A5-2626-476A-B5F8-99EDC4A8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9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B48-F9CE-4A43-B128-EE897D3BA9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81A5-2626-476A-B5F8-99EDC4A8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0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B48-F9CE-4A43-B128-EE897D3BA9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0C81A5-2626-476A-B5F8-99EDC4A8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1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B48-F9CE-4A43-B128-EE897D3BA9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0C81A5-2626-476A-B5F8-99EDC4A8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B48-F9CE-4A43-B128-EE897D3BA9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0C81A5-2626-476A-B5F8-99EDC4A8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B48-F9CE-4A43-B128-EE897D3BA9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81A5-2626-476A-B5F8-99EDC4A8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9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B48-F9CE-4A43-B128-EE897D3BA9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81A5-2626-476A-B5F8-99EDC4A8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7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B48-F9CE-4A43-B128-EE897D3BA9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81A5-2626-476A-B5F8-99EDC4A8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0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B48-F9CE-4A43-B128-EE897D3BA9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0C81A5-2626-476A-B5F8-99EDC4A8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6B48-F9CE-4A43-B128-EE897D3BA9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80C81A5-2626-476A-B5F8-99EDC4A8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6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0212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ЗВІТ </a:t>
            </a:r>
            <a:br>
              <a:rPr lang="uk-UA" sz="6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uk-UA" sz="6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ПЕРЕД ГРОМАДСЬКІСТЮ ДИРЕКТОРА ЧЕРКАСЬКОЇ ЗАГАЛЬНООСВІТНЬОЇ ШКОЛИ І-ІІІ ст. №4 </a:t>
            </a:r>
            <a:br>
              <a:rPr lang="uk-UA" sz="6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uk-UA" sz="6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 2020-2021 </a:t>
            </a:r>
            <a:r>
              <a:rPr lang="uk-UA" sz="6000" dirty="0" err="1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н.р</a:t>
            </a:r>
            <a:r>
              <a:rPr lang="uk-UA" sz="6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60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88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-69668"/>
            <a:ext cx="10032274" cy="74806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760" y="182881"/>
            <a:ext cx="10093234" cy="657497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7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130630"/>
            <a:ext cx="10363199" cy="66359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880" y="130629"/>
            <a:ext cx="10363200" cy="663593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0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6" y="-99392"/>
            <a:ext cx="1023257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9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304" y="104503"/>
            <a:ext cx="10119360" cy="663593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Cormorant Infant Medium" panose="00000600000000000000" pitchFamily="2" charset="-52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Cormorant Infant Medium" panose="00000600000000000000" pitchFamily="2" charset="-52"/>
              </a:rPr>
            </a:br>
            <a:r>
              <a:rPr lang="uk-UA" b="1" dirty="0">
                <a:solidFill>
                  <a:srgbClr val="C00000"/>
                </a:solidFill>
                <a:latin typeface="Cormorant Infant Medium" panose="00000600000000000000" pitchFamily="2" charset="-52"/>
              </a:rPr>
              <a:t/>
            </a:r>
            <a:br>
              <a:rPr lang="uk-UA" b="1" dirty="0">
                <a:solidFill>
                  <a:srgbClr val="C00000"/>
                </a:solidFill>
                <a:latin typeface="Cormorant Infant Medium" panose="00000600000000000000" pitchFamily="2" charset="-52"/>
              </a:rPr>
            </a:br>
            <a:r>
              <a:rPr lang="uk-UA" sz="4400" b="1" dirty="0" smtClean="0">
                <a:solidFill>
                  <a:srgbClr val="C00000"/>
                </a:solidFill>
                <a:latin typeface="Cormorant Infant Medium" panose="00000600000000000000" pitchFamily="2" charset="-52"/>
              </a:rPr>
              <a:t>В 2020-2021 навчальному році</a:t>
            </a:r>
            <a:br>
              <a:rPr lang="uk-UA" sz="4400" b="1" dirty="0" smtClean="0">
                <a:solidFill>
                  <a:srgbClr val="C00000"/>
                </a:solidFill>
                <a:latin typeface="Cormorant Infant Medium" panose="00000600000000000000" pitchFamily="2" charset="-52"/>
              </a:rPr>
            </a:br>
            <a:r>
              <a:rPr lang="uk-UA" sz="4400" b="1" dirty="0" smtClean="0">
                <a:solidFill>
                  <a:srgbClr val="C00000"/>
                </a:solidFill>
                <a:latin typeface="Cormorant Infant Medium" panose="00000600000000000000" pitchFamily="2" charset="-52"/>
              </a:rPr>
              <a:t> в школі було 30 класів, </a:t>
            </a:r>
            <a:br>
              <a:rPr lang="uk-UA" sz="4400" b="1" dirty="0" smtClean="0">
                <a:solidFill>
                  <a:srgbClr val="C00000"/>
                </a:solidFill>
                <a:latin typeface="Cormorant Infant Medium" panose="00000600000000000000" pitchFamily="2" charset="-52"/>
              </a:rPr>
            </a:br>
            <a:r>
              <a:rPr lang="uk-UA" sz="4400" b="1" dirty="0" smtClean="0">
                <a:solidFill>
                  <a:srgbClr val="C00000"/>
                </a:solidFill>
                <a:latin typeface="Cormorant Infant Medium" panose="00000600000000000000" pitchFamily="2" charset="-52"/>
              </a:rPr>
              <a:t>в яких навчалось 865 учнів</a:t>
            </a:r>
            <a:r>
              <a:rPr lang="ru-UA" sz="4400" b="1" dirty="0" smtClean="0">
                <a:solidFill>
                  <a:srgbClr val="C00000"/>
                </a:solidFill>
                <a:latin typeface="Cormorant Infant Medium" panose="00000600000000000000" pitchFamily="2" charset="-52"/>
              </a:rPr>
              <a:t>.</a:t>
            </a:r>
            <a:br>
              <a:rPr lang="ru-UA" sz="4400" b="1" dirty="0" smtClean="0">
                <a:solidFill>
                  <a:srgbClr val="C00000"/>
                </a:solidFill>
                <a:latin typeface="Cormorant Infant Medium" panose="00000600000000000000" pitchFamily="2" charset="-52"/>
              </a:rPr>
            </a:br>
            <a:r>
              <a:rPr lang="ru-UA" sz="4400" b="1" dirty="0">
                <a:solidFill>
                  <a:srgbClr val="C00000"/>
                </a:solidFill>
                <a:latin typeface="Cormorant Infant Medium" panose="00000600000000000000" pitchFamily="2" charset="-52"/>
              </a:rPr>
              <a:t/>
            </a:r>
            <a:br>
              <a:rPr lang="ru-UA" sz="4400" b="1" dirty="0">
                <a:solidFill>
                  <a:srgbClr val="C00000"/>
                </a:solidFill>
                <a:latin typeface="Cormorant Infant Medium" panose="00000600000000000000" pitchFamily="2" charset="-52"/>
              </a:rPr>
            </a:br>
            <a:r>
              <a:rPr lang="ru-UA" sz="4400" b="1" dirty="0" smtClean="0">
                <a:solidFill>
                  <a:srgbClr val="C00000"/>
                </a:solidFill>
                <a:latin typeface="Cormorant Infant Medium" panose="00000600000000000000" pitchFamily="2" charset="-52"/>
              </a:rPr>
              <a:t>12 клас</a:t>
            </a:r>
            <a:r>
              <a:rPr lang="uk-UA" sz="4400" b="1" dirty="0" err="1" smtClean="0">
                <a:solidFill>
                  <a:srgbClr val="C00000"/>
                </a:solidFill>
                <a:latin typeface="Cormorant Infant Medium" panose="00000600000000000000" pitchFamily="2" charset="-52"/>
              </a:rPr>
              <a:t>ів</a:t>
            </a:r>
            <a:r>
              <a:rPr lang="uk-UA" sz="4400" b="1" dirty="0" smtClean="0">
                <a:solidFill>
                  <a:srgbClr val="C00000"/>
                </a:solidFill>
                <a:latin typeface="Cormorant Infant Medium" panose="00000600000000000000" pitchFamily="2" charset="-52"/>
              </a:rPr>
              <a:t> початкової школи;</a:t>
            </a:r>
            <a:br>
              <a:rPr lang="uk-UA" sz="4400" b="1" dirty="0" smtClean="0">
                <a:solidFill>
                  <a:srgbClr val="C00000"/>
                </a:solidFill>
                <a:latin typeface="Cormorant Infant Medium" panose="00000600000000000000" pitchFamily="2" charset="-52"/>
              </a:rPr>
            </a:br>
            <a:r>
              <a:rPr lang="uk-UA" sz="4400" b="1" dirty="0" smtClean="0">
                <a:solidFill>
                  <a:srgbClr val="C00000"/>
                </a:solidFill>
                <a:latin typeface="Cormorant Infant Medium" panose="00000600000000000000" pitchFamily="2" charset="-52"/>
              </a:rPr>
              <a:t>14 класів основної школи;</a:t>
            </a:r>
            <a:br>
              <a:rPr lang="uk-UA" sz="4400" b="1" dirty="0" smtClean="0">
                <a:solidFill>
                  <a:srgbClr val="C00000"/>
                </a:solidFill>
                <a:latin typeface="Cormorant Infant Medium" panose="00000600000000000000" pitchFamily="2" charset="-52"/>
              </a:rPr>
            </a:br>
            <a:r>
              <a:rPr lang="uk-UA" sz="4400" b="1" dirty="0" smtClean="0">
                <a:solidFill>
                  <a:srgbClr val="C00000"/>
                </a:solidFill>
                <a:latin typeface="Cormorant Infant Medium" panose="00000600000000000000" pitchFamily="2" charset="-52"/>
              </a:rPr>
              <a:t>4 класи старшої школи.</a:t>
            </a:r>
            <a:br>
              <a:rPr lang="uk-UA" sz="4400" b="1" dirty="0" smtClean="0">
                <a:solidFill>
                  <a:srgbClr val="C00000"/>
                </a:solidFill>
                <a:latin typeface="Cormorant Infant Medium" panose="00000600000000000000" pitchFamily="2" charset="-52"/>
              </a:rPr>
            </a:br>
            <a:endParaRPr lang="en-US" sz="4400" b="1" dirty="0">
              <a:solidFill>
                <a:srgbClr val="C00000"/>
              </a:solidFill>
              <a:latin typeface="Cormorant Infan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8200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4" y="95795"/>
            <a:ext cx="9814560" cy="64095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30" y="95795"/>
            <a:ext cx="10398034" cy="665334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51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0"/>
            <a:ext cx="8911687" cy="67665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36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2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31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06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350" y="0"/>
            <a:ext cx="942326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23389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9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29" y="113211"/>
            <a:ext cx="9240382" cy="64269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13211"/>
            <a:ext cx="8911687" cy="651401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3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17" y="0"/>
            <a:ext cx="9736183" cy="65314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0"/>
            <a:ext cx="9599076" cy="66185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5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131" y="1"/>
            <a:ext cx="9744891" cy="67273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947" y="-130629"/>
            <a:ext cx="9599076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7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64" y="0"/>
            <a:ext cx="10502536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63" y="0"/>
            <a:ext cx="10502537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1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132" y="0"/>
            <a:ext cx="10197738" cy="67926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1" y="0"/>
            <a:ext cx="10493829" cy="67926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8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675" y="191589"/>
            <a:ext cx="9936480" cy="67926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4" y="191589"/>
            <a:ext cx="10354492" cy="652271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132" y="104503"/>
            <a:ext cx="10128068" cy="75851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132" y="104503"/>
            <a:ext cx="10354492" cy="658367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2945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</TotalTime>
  <Words>60</Words>
  <Application>Microsoft Office PowerPoint</Application>
  <PresentationFormat>Широкоэкранный</PresentationFormat>
  <Paragraphs>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Century Gothic</vt:lpstr>
      <vt:lpstr>Cormorant Infant Medium</vt:lpstr>
      <vt:lpstr>Wingdings 3</vt:lpstr>
      <vt:lpstr>Легкий дым</vt:lpstr>
      <vt:lpstr>ЗВІТ  ПЕРЕД ГРОМАДСЬКІСТЮ ДИРЕКТОРА ЧЕРКАСЬКОЇ ЗАГАЛЬНООСВІТНЬОЇ ШКОЛИ І-ІІІ ст. №4  ЗА 2020-2021 н.р.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В 2020-2021 навчальному році  в школі було 30 класів,  в яких навчалось 865 учнів.  12 класів початкової школи; 14 класів основної школи; 4 класи старшої школи.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ПЕРЕД ГРОМАДСЬКІСТЮ ДИРЕКТОРА ЧЕРКАСЬКОЇ ЗАГАЛЬНООСВІТНЬОЇ ШКОЛИ І-ІІІ ст. №4  ЗА 2020-2021 н.р.</dc:title>
  <dc:creator>HOME - PC</dc:creator>
  <cp:lastModifiedBy>HOME - PC</cp:lastModifiedBy>
  <cp:revision>6</cp:revision>
  <dcterms:created xsi:type="dcterms:W3CDTF">2021-07-13T14:54:18Z</dcterms:created>
  <dcterms:modified xsi:type="dcterms:W3CDTF">2021-07-13T16:31:51Z</dcterms:modified>
</cp:coreProperties>
</file>