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2" r:id="rId10"/>
    <p:sldId id="270" r:id="rId11"/>
    <p:sldId id="273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911B-50CE-4E0A-9DA9-53DCB249A787}" type="datetimeFigureOut">
              <a:rPr lang="uk-UA" smtClean="0"/>
              <a:pPr/>
              <a:t>24.10.2017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C0102-8E10-42D2-9731-AEF8B6C751A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8180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81651-4DA5-4E86-A92E-12BE391517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81651-4DA5-4E86-A92E-12BE391517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33E7-B95E-464B-9D2E-53866270E5C1}" type="datetimeFigureOut">
              <a:rPr lang="uk-UA" smtClean="0"/>
              <a:pPr/>
              <a:t>24.10.2017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54D-D40C-4935-B9AF-48628F5FF9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33E7-B95E-464B-9D2E-53866270E5C1}" type="datetimeFigureOut">
              <a:rPr lang="uk-UA" smtClean="0"/>
              <a:pPr/>
              <a:t>24.10.2017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54D-D40C-4935-B9AF-48628F5FF9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33E7-B95E-464B-9D2E-53866270E5C1}" type="datetimeFigureOut">
              <a:rPr lang="uk-UA" smtClean="0"/>
              <a:pPr/>
              <a:t>24.10.2017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54D-D40C-4935-B9AF-48628F5FF9F5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33E7-B95E-464B-9D2E-53866270E5C1}" type="datetimeFigureOut">
              <a:rPr lang="uk-UA" smtClean="0"/>
              <a:pPr/>
              <a:t>24.10.2017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54D-D40C-4935-B9AF-48628F5FF9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33E7-B95E-464B-9D2E-53866270E5C1}" type="datetimeFigureOut">
              <a:rPr lang="uk-UA" smtClean="0"/>
              <a:pPr/>
              <a:t>24.10.2017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54D-D40C-4935-B9AF-48628F5FF9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33E7-B95E-464B-9D2E-53866270E5C1}" type="datetimeFigureOut">
              <a:rPr lang="uk-UA" smtClean="0"/>
              <a:pPr/>
              <a:t>24.10.2017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54D-D40C-4935-B9AF-48628F5FF9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33E7-B95E-464B-9D2E-53866270E5C1}" type="datetimeFigureOut">
              <a:rPr lang="uk-UA" smtClean="0"/>
              <a:pPr/>
              <a:t>24.10.2017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54D-D40C-4935-B9AF-48628F5FF9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33E7-B95E-464B-9D2E-53866270E5C1}" type="datetimeFigureOut">
              <a:rPr lang="uk-UA" smtClean="0"/>
              <a:pPr/>
              <a:t>24.10.2017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54D-D40C-4935-B9AF-48628F5FF9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33E7-B95E-464B-9D2E-53866270E5C1}" type="datetimeFigureOut">
              <a:rPr lang="uk-UA" smtClean="0"/>
              <a:pPr/>
              <a:t>24.10.2017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54D-D40C-4935-B9AF-48628F5FF9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33E7-B95E-464B-9D2E-53866270E5C1}" type="datetimeFigureOut">
              <a:rPr lang="uk-UA" smtClean="0"/>
              <a:pPr/>
              <a:t>24.10.2017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54D-D40C-4935-B9AF-48628F5FF9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33E7-B95E-464B-9D2E-53866270E5C1}" type="datetimeFigureOut">
              <a:rPr lang="uk-UA" smtClean="0"/>
              <a:pPr/>
              <a:t>24.10.2017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54D-D40C-4935-B9AF-48628F5FF9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6AE33E7-B95E-464B-9D2E-53866270E5C1}" type="datetimeFigureOut">
              <a:rPr lang="uk-UA" smtClean="0"/>
              <a:pPr/>
              <a:t>24.10.2017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40DB54D-D40C-4935-B9AF-48628F5FF9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786322"/>
            <a:ext cx="3571900" cy="2071678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chemeClr val="tx1"/>
                </a:solidFill>
              </a:rPr>
              <a:t>Інформаційна година </a:t>
            </a:r>
          </a:p>
          <a:p>
            <a:pPr algn="l"/>
            <a:r>
              <a:rPr lang="uk-UA" sz="2400" b="1" dirty="0" smtClean="0">
                <a:solidFill>
                  <a:schemeClr val="tx1"/>
                </a:solidFill>
              </a:rPr>
              <a:t>для учнів </a:t>
            </a:r>
            <a:r>
              <a:rPr lang="uk-UA" sz="2400" b="1" dirty="0" smtClean="0">
                <a:solidFill>
                  <a:schemeClr val="tx1"/>
                </a:solidFill>
              </a:rPr>
              <a:t>5 - 8 класів</a:t>
            </a:r>
            <a:endParaRPr lang="uk-UA" sz="24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08720"/>
            <a:ext cx="8572560" cy="3024336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Крізь </a:t>
            </a:r>
            <a:r>
              <a:rPr lang="uk-UA" sz="5400" b="1" dirty="0" err="1" smtClean="0">
                <a:solidFill>
                  <a:schemeClr val="bg1"/>
                </a:solidFill>
              </a:rPr>
              <a:t>полум</a:t>
            </a:r>
            <a:r>
              <a:rPr lang="en-US" sz="5400" b="1" dirty="0" smtClean="0">
                <a:solidFill>
                  <a:schemeClr val="bg1"/>
                </a:solidFill>
              </a:rPr>
              <a:t>’</a:t>
            </a:r>
            <a:r>
              <a:rPr lang="uk-UA" sz="5400" b="1" dirty="0" smtClean="0">
                <a:solidFill>
                  <a:schemeClr val="bg1"/>
                </a:solidFill>
              </a:rPr>
              <a:t>я війни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>28 жовтня – День звільнення України від </a:t>
            </a:r>
            <a:r>
              <a:rPr lang="uk-UA" sz="4000" b="1" dirty="0" smtClean="0">
                <a:solidFill>
                  <a:schemeClr val="bg1"/>
                </a:solidFill>
              </a:rPr>
              <a:t>нацистів</a:t>
            </a: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321895" cy="255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47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Himik\Рабочий стол\peremoga_1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27" y="928670"/>
            <a:ext cx="6869159" cy="5151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4183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Дякуємо </a:t>
            </a:r>
            <a:r>
              <a:rPr lang="uk-UA" b="1" dirty="0" smtClean="0"/>
              <a:t>за увагу!</a:t>
            </a:r>
            <a:endParaRPr lang="uk-UA" b="1" dirty="0"/>
          </a:p>
        </p:txBody>
      </p:sp>
      <p:pic>
        <p:nvPicPr>
          <p:cNvPr id="3075" name="Picture 3" descr="C:\Users\надия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9176"/>
            <a:ext cx="6768752" cy="4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75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86834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Сторінки нашої історії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4357718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b="1" dirty="0" err="1"/>
              <a:t>Воєнні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Другої</a:t>
            </a:r>
            <a:r>
              <a:rPr lang="ru-RU" b="1" dirty="0"/>
              <a:t> </a:t>
            </a:r>
            <a:r>
              <a:rPr lang="ru-RU" b="1" dirty="0" err="1"/>
              <a:t>світової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 </a:t>
            </a:r>
            <a:r>
              <a:rPr lang="ru-RU" b="1" dirty="0" err="1"/>
              <a:t>відбувалися</a:t>
            </a:r>
            <a:r>
              <a:rPr lang="ru-RU" b="1" dirty="0"/>
              <a:t> на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протягом</a:t>
            </a:r>
            <a:r>
              <a:rPr lang="ru-RU" b="1" dirty="0"/>
              <a:t> 40 </a:t>
            </a:r>
            <a:r>
              <a:rPr lang="ru-RU" b="1" dirty="0" err="1"/>
              <a:t>місяців</a:t>
            </a:r>
            <a:r>
              <a:rPr lang="ru-RU" b="1" dirty="0"/>
              <a:t> – </a:t>
            </a:r>
            <a:r>
              <a:rPr lang="ru-RU" b="1" dirty="0" err="1"/>
              <a:t>від</a:t>
            </a:r>
            <a:r>
              <a:rPr lang="ru-RU" b="1" dirty="0"/>
              <a:t> 22 </a:t>
            </a:r>
            <a:r>
              <a:rPr lang="ru-RU" b="1" dirty="0" err="1"/>
              <a:t>червня</a:t>
            </a:r>
            <a:r>
              <a:rPr lang="ru-RU" b="1" dirty="0"/>
              <a:t> 1941 року до </a:t>
            </a:r>
            <a:r>
              <a:rPr lang="ru-RU" b="1" dirty="0" err="1"/>
              <a:t>кінця</a:t>
            </a:r>
            <a:r>
              <a:rPr lang="ru-RU" b="1" dirty="0"/>
              <a:t> </a:t>
            </a:r>
            <a:r>
              <a:rPr lang="ru-RU" b="1" dirty="0" err="1"/>
              <a:t>жовтня</a:t>
            </a:r>
            <a:r>
              <a:rPr lang="ru-RU" b="1" dirty="0"/>
              <a:t> 1944 року. За </a:t>
            </a:r>
            <a:r>
              <a:rPr lang="ru-RU" b="1" dirty="0" err="1"/>
              <a:t>сучасними</a:t>
            </a:r>
            <a:r>
              <a:rPr lang="ru-RU" b="1" dirty="0"/>
              <a:t> </a:t>
            </a:r>
            <a:r>
              <a:rPr lang="ru-RU" b="1" dirty="0" err="1"/>
              <a:t>підрахунками</a:t>
            </a:r>
            <a:r>
              <a:rPr lang="ru-RU" b="1" dirty="0"/>
              <a:t>, </a:t>
            </a:r>
            <a:r>
              <a:rPr lang="ru-RU" b="1" dirty="0" err="1"/>
              <a:t>загальні</a:t>
            </a:r>
            <a:r>
              <a:rPr lang="ru-RU" b="1" dirty="0"/>
              <a:t> </a:t>
            </a:r>
            <a:r>
              <a:rPr lang="ru-RU" b="1" dirty="0" err="1"/>
              <a:t>людські</a:t>
            </a:r>
            <a:r>
              <a:rPr lang="ru-RU" b="1" dirty="0"/>
              <a:t> </a:t>
            </a:r>
            <a:r>
              <a:rPr lang="ru-RU" b="1" dirty="0" err="1"/>
              <a:t>втрати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у 1941 – 1945 роках </a:t>
            </a:r>
            <a:r>
              <a:rPr lang="ru-RU" b="1" dirty="0" err="1"/>
              <a:t>становлять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9 </a:t>
            </a:r>
            <a:r>
              <a:rPr lang="ru-RU" b="1" dirty="0" err="1"/>
              <a:t>мільйонів</a:t>
            </a:r>
            <a:r>
              <a:rPr lang="ru-RU" b="1" dirty="0"/>
              <a:t> людей.</a:t>
            </a:r>
          </a:p>
        </p:txBody>
      </p:sp>
      <p:pic>
        <p:nvPicPr>
          <p:cNvPr id="2050" name="Picture 2" descr="C:\Documents and Settings\Himik\Рабочий стол\За Батьківщину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14422"/>
            <a:ext cx="3861129" cy="460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54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429684" cy="307183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ru-RU" b="1" dirty="0"/>
              <a:t>2,3 </a:t>
            </a:r>
            <a:r>
              <a:rPr lang="ru-RU" b="1" dirty="0" err="1" smtClean="0"/>
              <a:t>млн</a:t>
            </a:r>
            <a:r>
              <a:rPr lang="ru-RU" b="1" dirty="0" smtClean="0"/>
              <a:t> </a:t>
            </a:r>
            <a:r>
              <a:rPr lang="ru-RU" b="1" dirty="0" err="1"/>
              <a:t>українців</a:t>
            </a:r>
            <a:r>
              <a:rPr lang="ru-RU" b="1" dirty="0"/>
              <a:t>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вивезені</a:t>
            </a:r>
            <a:r>
              <a:rPr lang="ru-RU" b="1" dirty="0"/>
              <a:t> для </a:t>
            </a:r>
            <a:r>
              <a:rPr lang="ru-RU" b="1" dirty="0" err="1"/>
              <a:t>примусової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 до </a:t>
            </a:r>
            <a:r>
              <a:rPr lang="ru-RU" b="1" dirty="0" err="1"/>
              <a:t>Німеччини</a:t>
            </a:r>
            <a:r>
              <a:rPr lang="ru-RU" b="1" dirty="0"/>
              <a:t>. </a:t>
            </a:r>
            <a:r>
              <a:rPr lang="ru-RU" b="1" dirty="0" err="1"/>
              <a:t>Цілком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частково</a:t>
            </a:r>
            <a:r>
              <a:rPr lang="ru-RU" b="1" dirty="0"/>
              <a:t> на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зруйновано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700 </a:t>
            </a:r>
            <a:r>
              <a:rPr lang="ru-RU" b="1" dirty="0" err="1"/>
              <a:t>міст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28 </a:t>
            </a:r>
            <a:r>
              <a:rPr lang="ru-RU" b="1" dirty="0" err="1"/>
              <a:t>тисяч</a:t>
            </a:r>
            <a:r>
              <a:rPr lang="ru-RU" b="1" dirty="0"/>
              <a:t> </a:t>
            </a:r>
            <a:r>
              <a:rPr lang="ru-RU" b="1" dirty="0" err="1"/>
              <a:t>сіл</a:t>
            </a:r>
            <a:r>
              <a:rPr lang="ru-RU" b="1" dirty="0"/>
              <a:t>, без </a:t>
            </a:r>
            <a:r>
              <a:rPr lang="ru-RU" b="1" dirty="0" err="1"/>
              <a:t>даху</a:t>
            </a:r>
            <a:r>
              <a:rPr lang="ru-RU" b="1" dirty="0"/>
              <a:t> над головою </a:t>
            </a:r>
            <a:r>
              <a:rPr lang="ru-RU" b="1" dirty="0" err="1"/>
              <a:t>залишилися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10 </a:t>
            </a:r>
            <a:r>
              <a:rPr lang="ru-RU" b="1" dirty="0" err="1"/>
              <a:t>мільйонів</a:t>
            </a:r>
            <a:r>
              <a:rPr lang="ru-RU" b="1" dirty="0"/>
              <a:t> людей.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частково</a:t>
            </a:r>
            <a:r>
              <a:rPr lang="ru-RU" b="1" dirty="0"/>
              <a:t>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знищено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16 </a:t>
            </a:r>
            <a:r>
              <a:rPr lang="ru-RU" b="1" dirty="0" err="1"/>
              <a:t>тисяч</a:t>
            </a:r>
            <a:r>
              <a:rPr lang="ru-RU" b="1" dirty="0"/>
              <a:t> </a:t>
            </a:r>
            <a:r>
              <a:rPr lang="ru-RU" b="1" dirty="0" err="1"/>
              <a:t>промислових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C:\Documents and Settings\Himik\Рабочий стол\800px-orel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876"/>
            <a:ext cx="5943616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77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429684" cy="614366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3200" b="1" dirty="0"/>
              <a:t>У </a:t>
            </a:r>
            <a:r>
              <a:rPr lang="ru-RU" sz="3200" b="1" dirty="0" err="1"/>
              <a:t>ході</a:t>
            </a:r>
            <a:r>
              <a:rPr lang="ru-RU" sz="3200" b="1" dirty="0"/>
              <a:t> </a:t>
            </a:r>
            <a:r>
              <a:rPr lang="ru-RU" sz="3200" b="1" dirty="0" err="1"/>
              <a:t>визволення</a:t>
            </a:r>
            <a:r>
              <a:rPr lang="ru-RU" sz="3200" b="1" dirty="0"/>
              <a:t> </a:t>
            </a:r>
            <a:r>
              <a:rPr lang="ru-RU" sz="3200" b="1" dirty="0" err="1"/>
              <a:t>України</a:t>
            </a:r>
            <a:r>
              <a:rPr lang="ru-RU" sz="3200" b="1" dirty="0"/>
              <a:t> – </a:t>
            </a:r>
            <a:r>
              <a:rPr lang="ru-RU" sz="3200" b="1" dirty="0" err="1"/>
              <a:t>протягом</a:t>
            </a:r>
            <a:r>
              <a:rPr lang="ru-RU" sz="3200" b="1" dirty="0"/>
              <a:t> </a:t>
            </a:r>
            <a:r>
              <a:rPr lang="ru-RU" sz="3200" b="1" dirty="0" err="1"/>
              <a:t>січня</a:t>
            </a:r>
            <a:r>
              <a:rPr lang="ru-RU" sz="3200" b="1" dirty="0"/>
              <a:t> 1943 – </a:t>
            </a:r>
            <a:r>
              <a:rPr lang="ru-RU" sz="3200" b="1" dirty="0" err="1"/>
              <a:t>жовтня</a:t>
            </a:r>
            <a:r>
              <a:rPr lang="ru-RU" sz="3200" b="1" dirty="0"/>
              <a:t> 1944 </a:t>
            </a:r>
            <a:r>
              <a:rPr lang="ru-RU" sz="3200" b="1" dirty="0" err="1"/>
              <a:t>років</a:t>
            </a:r>
            <a:r>
              <a:rPr lang="ru-RU" sz="3200" b="1" dirty="0"/>
              <a:t> на </a:t>
            </a:r>
            <a:r>
              <a:rPr lang="ru-RU" sz="3200" b="1" dirty="0" err="1"/>
              <a:t>території</a:t>
            </a:r>
            <a:r>
              <a:rPr lang="ru-RU" sz="3200" b="1" dirty="0"/>
              <a:t> </a:t>
            </a:r>
            <a:r>
              <a:rPr lang="ru-RU" sz="3200" b="1" dirty="0" err="1"/>
              <a:t>України</a:t>
            </a:r>
            <a:r>
              <a:rPr lang="ru-RU" sz="3200" b="1" dirty="0"/>
              <a:t> </a:t>
            </a:r>
            <a:r>
              <a:rPr lang="ru-RU" sz="3200" b="1" dirty="0" err="1"/>
              <a:t>радянськими</a:t>
            </a:r>
            <a:r>
              <a:rPr lang="ru-RU" sz="3200" b="1" dirty="0"/>
              <a:t> </a:t>
            </a:r>
            <a:r>
              <a:rPr lang="ru-RU" sz="3200" b="1" dirty="0" err="1"/>
              <a:t>військами</a:t>
            </a:r>
            <a:r>
              <a:rPr lang="ru-RU" sz="3200" b="1" dirty="0"/>
              <a:t> проведено 15 </a:t>
            </a:r>
            <a:r>
              <a:rPr lang="ru-RU" sz="3200" b="1" dirty="0" err="1"/>
              <a:t>наступальних</a:t>
            </a:r>
            <a:r>
              <a:rPr lang="ru-RU" sz="3200" b="1" dirty="0"/>
              <a:t> </a:t>
            </a:r>
            <a:r>
              <a:rPr lang="ru-RU" sz="3200" b="1" dirty="0" err="1"/>
              <a:t>операцій</a:t>
            </a:r>
            <a:r>
              <a:rPr lang="ru-RU" sz="3200" b="1" dirty="0"/>
              <a:t>, </a:t>
            </a:r>
            <a:r>
              <a:rPr lang="ru-RU" sz="3200" b="1" dirty="0" err="1"/>
              <a:t>із</a:t>
            </a:r>
            <a:r>
              <a:rPr lang="ru-RU" sz="3200" b="1" dirty="0"/>
              <a:t> них 11 </a:t>
            </a:r>
            <a:r>
              <a:rPr lang="ru-RU" sz="3200" b="1" dirty="0" err="1"/>
              <a:t>стратегічних</a:t>
            </a:r>
            <a:r>
              <a:rPr lang="ru-RU" sz="3200" b="1" dirty="0"/>
              <a:t> </a:t>
            </a:r>
            <a:r>
              <a:rPr lang="ru-RU" sz="3200" b="1" dirty="0" err="1"/>
              <a:t>і</a:t>
            </a:r>
            <a:r>
              <a:rPr lang="ru-RU" sz="3200" b="1" dirty="0"/>
              <a:t> 4 </a:t>
            </a:r>
            <a:r>
              <a:rPr lang="ru-RU" sz="3200" b="1" dirty="0" err="1"/>
              <a:t>фронтові</a:t>
            </a:r>
            <a:r>
              <a:rPr lang="ru-RU" sz="3200" b="1" dirty="0"/>
              <a:t>, </a:t>
            </a:r>
            <a:r>
              <a:rPr lang="ru-RU" sz="3200" b="1" dirty="0" err="1"/>
              <a:t>найважливішими</a:t>
            </a:r>
            <a:r>
              <a:rPr lang="ru-RU" sz="3200" b="1" dirty="0"/>
              <a:t> </a:t>
            </a:r>
            <a:r>
              <a:rPr lang="ru-RU" sz="3200" b="1" dirty="0" err="1"/>
              <a:t>з</a:t>
            </a:r>
            <a:r>
              <a:rPr lang="ru-RU" sz="3200" b="1" dirty="0"/>
              <a:t> </a:t>
            </a:r>
            <a:r>
              <a:rPr lang="ru-RU" sz="3200" b="1" dirty="0" err="1"/>
              <a:t>яких</a:t>
            </a:r>
            <a:r>
              <a:rPr lang="ru-RU" sz="3200" b="1" dirty="0"/>
              <a:t> стали: </a:t>
            </a:r>
            <a:r>
              <a:rPr lang="ru-RU" sz="3200" b="1" dirty="0" err="1"/>
              <a:t>Воронезько-Харківська</a:t>
            </a:r>
            <a:r>
              <a:rPr lang="ru-RU" sz="3200" b="1" dirty="0"/>
              <a:t> (13 </a:t>
            </a:r>
            <a:r>
              <a:rPr lang="ru-RU" sz="3200" b="1" dirty="0" err="1"/>
              <a:t>січня</a:t>
            </a:r>
            <a:r>
              <a:rPr lang="ru-RU" sz="3200" b="1" dirty="0"/>
              <a:t> - 3 </a:t>
            </a:r>
            <a:r>
              <a:rPr lang="ru-RU" sz="3200" b="1" dirty="0" err="1"/>
              <a:t>березня</a:t>
            </a:r>
            <a:r>
              <a:rPr lang="ru-RU" sz="3200" b="1" dirty="0"/>
              <a:t> 1943 р.), </a:t>
            </a:r>
            <a:r>
              <a:rPr lang="ru-RU" sz="3200" b="1" dirty="0" err="1"/>
              <a:t>Донбаська</a:t>
            </a:r>
            <a:r>
              <a:rPr lang="ru-RU" sz="3200" b="1" dirty="0"/>
              <a:t> (13 </a:t>
            </a:r>
            <a:r>
              <a:rPr lang="ru-RU" sz="3200" b="1" dirty="0" err="1"/>
              <a:t>серпня</a:t>
            </a:r>
            <a:r>
              <a:rPr lang="ru-RU" sz="3200" b="1" dirty="0"/>
              <a:t> - 22 </a:t>
            </a:r>
            <a:r>
              <a:rPr lang="ru-RU" sz="3200" b="1" dirty="0" err="1"/>
              <a:t>вересня</a:t>
            </a:r>
            <a:r>
              <a:rPr lang="ru-RU" sz="3200" b="1" dirty="0"/>
              <a:t> 1943 р.), </a:t>
            </a:r>
            <a:r>
              <a:rPr lang="ru-RU" sz="3200" b="1" dirty="0" err="1"/>
              <a:t>Чернігівсько-Полтавська</a:t>
            </a:r>
            <a:r>
              <a:rPr lang="ru-RU" sz="3200" b="1" dirty="0"/>
              <a:t> (26 </a:t>
            </a:r>
            <a:r>
              <a:rPr lang="ru-RU" sz="3200" b="1" dirty="0" err="1"/>
              <a:t>серпня</a:t>
            </a:r>
            <a:r>
              <a:rPr lang="ru-RU" sz="3200" b="1" dirty="0"/>
              <a:t> - 30 </a:t>
            </a:r>
            <a:r>
              <a:rPr lang="ru-RU" sz="3200" b="1" dirty="0" err="1"/>
              <a:t>вересня</a:t>
            </a:r>
            <a:r>
              <a:rPr lang="ru-RU" sz="3200" b="1" dirty="0"/>
              <a:t> 1943 р.), </a:t>
            </a:r>
            <a:r>
              <a:rPr lang="ru-RU" sz="3200" b="1" dirty="0" err="1"/>
              <a:t>Корсунь-Шевченківська</a:t>
            </a:r>
            <a:r>
              <a:rPr lang="ru-RU" sz="3200" b="1" dirty="0"/>
              <a:t> (24 </a:t>
            </a:r>
            <a:r>
              <a:rPr lang="ru-RU" sz="3200" b="1" dirty="0" err="1"/>
              <a:t>грудня</a:t>
            </a:r>
            <a:r>
              <a:rPr lang="ru-RU" sz="3200" b="1" dirty="0"/>
              <a:t> 1943 – 17 лютого 1944 р.), </a:t>
            </a:r>
            <a:r>
              <a:rPr lang="ru-RU" sz="3200" b="1" dirty="0" err="1"/>
              <a:t>Львівсько-Сандомирська</a:t>
            </a:r>
            <a:r>
              <a:rPr lang="ru-RU" sz="3200" b="1" dirty="0"/>
              <a:t> (13 </a:t>
            </a:r>
            <a:r>
              <a:rPr lang="ru-RU" sz="3200" b="1" dirty="0" err="1"/>
              <a:t>липня</a:t>
            </a:r>
            <a:r>
              <a:rPr lang="ru-RU" sz="3200" b="1" dirty="0"/>
              <a:t> — 29 </a:t>
            </a:r>
            <a:r>
              <a:rPr lang="ru-RU" sz="3200" b="1" dirty="0" err="1"/>
              <a:t>серпня</a:t>
            </a:r>
            <a:r>
              <a:rPr lang="ru-RU" sz="3200" b="1" dirty="0"/>
              <a:t> 1944 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7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429684" cy="257176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b="1" dirty="0"/>
              <a:t>Завершилось </a:t>
            </a:r>
            <a:r>
              <a:rPr lang="ru-RU" b="1" dirty="0" err="1"/>
              <a:t>визволення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Карпатською</a:t>
            </a:r>
            <a:r>
              <a:rPr lang="ru-RU" b="1" dirty="0"/>
              <a:t> </a:t>
            </a:r>
            <a:r>
              <a:rPr lang="ru-RU" b="1" dirty="0" err="1"/>
              <a:t>операцією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розпочалася</a:t>
            </a:r>
            <a:r>
              <a:rPr lang="ru-RU" b="1" dirty="0"/>
              <a:t> 9 </a:t>
            </a:r>
            <a:r>
              <a:rPr lang="ru-RU" b="1" dirty="0" err="1"/>
              <a:t>вересня</a:t>
            </a:r>
            <a:r>
              <a:rPr lang="ru-RU" b="1" dirty="0"/>
              <a:t> 1944 року </a:t>
            </a:r>
            <a:r>
              <a:rPr lang="ru-RU" b="1" dirty="0" err="1"/>
              <a:t>наступом</a:t>
            </a:r>
            <a:r>
              <a:rPr lang="ru-RU" b="1" dirty="0"/>
              <a:t> 1-ї </a:t>
            </a:r>
            <a:r>
              <a:rPr lang="ru-RU" b="1" dirty="0" err="1"/>
              <a:t>Гвардійської</a:t>
            </a:r>
            <a:r>
              <a:rPr lang="ru-RU" b="1" dirty="0"/>
              <a:t> </a:t>
            </a:r>
            <a:r>
              <a:rPr lang="ru-RU" b="1" dirty="0" err="1"/>
              <a:t>армії</a:t>
            </a:r>
            <a:r>
              <a:rPr lang="ru-RU" b="1" dirty="0"/>
              <a:t>. 27 </a:t>
            </a:r>
            <a:r>
              <a:rPr lang="ru-RU" b="1" dirty="0" err="1"/>
              <a:t>жовтня</a:t>
            </a:r>
            <a:r>
              <a:rPr lang="ru-RU" b="1" dirty="0"/>
              <a:t> 1944 року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звільнено</a:t>
            </a:r>
            <a:r>
              <a:rPr lang="ru-RU" b="1" dirty="0"/>
              <a:t> Ужгород, а 28 </a:t>
            </a:r>
            <a:r>
              <a:rPr lang="ru-RU" b="1" dirty="0" err="1"/>
              <a:t>жовтня</a:t>
            </a:r>
            <a:r>
              <a:rPr lang="ru-RU" b="1" dirty="0"/>
              <a:t> </a:t>
            </a:r>
            <a:r>
              <a:rPr lang="ru-RU" b="1" dirty="0" err="1"/>
              <a:t>радянські</a:t>
            </a:r>
            <a:r>
              <a:rPr lang="ru-RU" b="1" dirty="0"/>
              <a:t> </a:t>
            </a:r>
            <a:r>
              <a:rPr lang="ru-RU" b="1" dirty="0" err="1"/>
              <a:t>війська</a:t>
            </a:r>
            <a:r>
              <a:rPr lang="ru-RU" b="1" dirty="0"/>
              <a:t> </a:t>
            </a:r>
            <a:r>
              <a:rPr lang="ru-RU" b="1" dirty="0" err="1"/>
              <a:t>вийшли</a:t>
            </a:r>
            <a:r>
              <a:rPr lang="ru-RU" b="1" dirty="0"/>
              <a:t> на </a:t>
            </a:r>
            <a:r>
              <a:rPr lang="ru-RU" b="1" dirty="0" err="1"/>
              <a:t>сучасний</a:t>
            </a:r>
            <a:r>
              <a:rPr lang="ru-RU" b="1" dirty="0"/>
              <a:t> кордон </a:t>
            </a:r>
            <a:r>
              <a:rPr lang="ru-RU" b="1" dirty="0" err="1"/>
              <a:t>України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5122" name="Picture 2" descr="C:\Documents and Settings\Himik\Рабочий стол\Бойові дії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00372"/>
            <a:ext cx="6012024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78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429684" cy="107157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ru-RU" b="1" dirty="0" err="1"/>
              <a:t>Загалом</a:t>
            </a:r>
            <a:r>
              <a:rPr lang="ru-RU" b="1" dirty="0"/>
              <a:t> в боях на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загинули</a:t>
            </a:r>
            <a:r>
              <a:rPr lang="ru-RU" b="1" dirty="0"/>
              <a:t> </a:t>
            </a:r>
            <a:r>
              <a:rPr lang="ru-RU" b="1" dirty="0" err="1"/>
              <a:t>мільйони</a:t>
            </a:r>
            <a:r>
              <a:rPr lang="ru-RU" b="1" dirty="0"/>
              <a:t> </a:t>
            </a:r>
            <a:r>
              <a:rPr lang="ru-RU" b="1" dirty="0" err="1"/>
              <a:t>радянських</a:t>
            </a:r>
            <a:r>
              <a:rPr lang="ru-RU" b="1" dirty="0"/>
              <a:t> </a:t>
            </a:r>
            <a:r>
              <a:rPr lang="ru-RU" b="1" dirty="0" err="1"/>
              <a:t>воїнів</a:t>
            </a:r>
            <a:r>
              <a:rPr lang="ru-RU" b="1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Documents and Settings\Himik\Рабочий стол\пам'я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86610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94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Пам’ять священна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42968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b="1" dirty="0"/>
              <a:t>Так, </a:t>
            </a:r>
            <a:r>
              <a:rPr lang="ru-RU" b="1" dirty="0" err="1" smtClean="0"/>
              <a:t>ціною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воїнів</a:t>
            </a:r>
            <a:r>
              <a:rPr lang="ru-RU" b="1" dirty="0" smtClean="0"/>
              <a:t>, </a:t>
            </a:r>
            <a:r>
              <a:rPr lang="ru-RU" b="1" dirty="0" err="1" smtClean="0"/>
              <a:t>ціною</a:t>
            </a:r>
            <a:r>
              <a:rPr lang="ru-RU" b="1" dirty="0" smtClean="0"/>
              <a:t> </a:t>
            </a:r>
            <a:r>
              <a:rPr lang="ru-RU" b="1" dirty="0" err="1" smtClean="0"/>
              <a:t>нелюдських</a:t>
            </a:r>
            <a:r>
              <a:rPr lang="ru-RU" b="1" dirty="0" smtClean="0"/>
              <a:t> </a:t>
            </a:r>
            <a:r>
              <a:rPr lang="ru-RU" b="1" dirty="0" err="1" smtClean="0"/>
              <a:t>зусиль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повної</a:t>
            </a:r>
            <a:r>
              <a:rPr lang="ru-RU" b="1" dirty="0" smtClean="0"/>
              <a:t> </a:t>
            </a:r>
            <a:r>
              <a:rPr lang="ru-RU" b="1" dirty="0" err="1" smtClean="0"/>
              <a:t>самопожертви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повернено</a:t>
            </a:r>
            <a:r>
              <a:rPr lang="ru-RU" b="1" dirty="0" smtClean="0"/>
              <a:t> </a:t>
            </a:r>
            <a:r>
              <a:rPr lang="ru-RU" b="1" dirty="0"/>
              <a:t>мир на </a:t>
            </a:r>
            <a:r>
              <a:rPr lang="ru-RU" b="1" dirty="0" err="1" smtClean="0"/>
              <a:t>українську</a:t>
            </a:r>
            <a:r>
              <a:rPr lang="ru-RU" b="1" dirty="0" smtClean="0"/>
              <a:t> </a:t>
            </a:r>
            <a:r>
              <a:rPr lang="ru-RU" b="1" dirty="0"/>
              <a:t>землю. </a:t>
            </a:r>
            <a:r>
              <a:rPr lang="ru-RU" b="1" dirty="0" smtClean="0"/>
              <a:t>Але </a:t>
            </a:r>
            <a:r>
              <a:rPr lang="ru-RU" b="1" dirty="0"/>
              <a:t>перед нашими </a:t>
            </a:r>
            <a:r>
              <a:rPr lang="ru-RU" b="1" dirty="0" err="1" smtClean="0"/>
              <a:t>воїнами</a:t>
            </a:r>
            <a:r>
              <a:rPr lang="ru-RU" b="1" dirty="0" smtClean="0"/>
              <a:t> </a:t>
            </a:r>
            <a:r>
              <a:rPr lang="ru-RU" b="1" dirty="0"/>
              <a:t>лежала </a:t>
            </a:r>
            <a:r>
              <a:rPr lang="ru-RU" b="1" dirty="0" err="1" smtClean="0"/>
              <a:t>Європа</a:t>
            </a:r>
            <a:r>
              <a:rPr lang="ru-RU" b="1" dirty="0"/>
              <a:t>, </a:t>
            </a:r>
            <a:r>
              <a:rPr lang="ru-RU" b="1" dirty="0" smtClean="0"/>
              <a:t>де все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продовжувалася</a:t>
            </a:r>
            <a:r>
              <a:rPr lang="ru-RU" b="1" dirty="0" smtClean="0"/>
              <a:t> </a:t>
            </a:r>
            <a:r>
              <a:rPr lang="ru-RU" b="1" dirty="0" err="1" smtClean="0"/>
              <a:t>війна</a:t>
            </a:r>
            <a:r>
              <a:rPr lang="ru-RU" b="1" dirty="0" smtClean="0"/>
              <a:t>. </a:t>
            </a:r>
            <a:endParaRPr lang="ru-RU" b="1" dirty="0"/>
          </a:p>
          <a:p>
            <a:pPr algn="just">
              <a:buNone/>
            </a:pPr>
            <a:r>
              <a:rPr lang="ru-RU" b="1" dirty="0"/>
              <a:t> </a:t>
            </a:r>
          </a:p>
          <a:p>
            <a:pPr algn="just"/>
            <a:r>
              <a:rPr lang="ru-RU" b="1" dirty="0"/>
              <a:t>Давайте </a:t>
            </a:r>
            <a:r>
              <a:rPr lang="ru-RU" b="1" dirty="0" smtClean="0"/>
              <a:t>ж </a:t>
            </a:r>
            <a:r>
              <a:rPr lang="ru-RU" b="1" dirty="0" err="1" smtClean="0"/>
              <a:t>пам’ятати</a:t>
            </a:r>
            <a:r>
              <a:rPr lang="ru-RU" b="1" dirty="0" smtClean="0"/>
              <a:t> про те, </a:t>
            </a:r>
            <a:r>
              <a:rPr lang="ru-RU" b="1" dirty="0" err="1"/>
              <a:t>щ</a:t>
            </a:r>
            <a:r>
              <a:rPr lang="ru-RU" b="1" dirty="0" err="1" smtClean="0"/>
              <a:t>о</a:t>
            </a:r>
            <a:r>
              <a:rPr lang="ru-RU" b="1" dirty="0" smtClean="0"/>
              <a:t> у </a:t>
            </a:r>
            <a:r>
              <a:rPr lang="ru-RU" b="1" dirty="0" err="1" smtClean="0"/>
              <a:t>світі</a:t>
            </a:r>
            <a:r>
              <a:rPr lang="ru-RU" b="1" dirty="0" smtClean="0"/>
              <a:t>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нічого</a:t>
            </a:r>
            <a:r>
              <a:rPr lang="ru-RU" b="1" dirty="0" smtClean="0"/>
              <a:t> </a:t>
            </a:r>
            <a:r>
              <a:rPr lang="ru-RU" b="1" dirty="0" err="1" smtClean="0"/>
              <a:t>страшнішого</a:t>
            </a:r>
            <a:r>
              <a:rPr lang="ru-RU" b="1" dirty="0" smtClean="0"/>
              <a:t> за </a:t>
            </a:r>
            <a:r>
              <a:rPr lang="ru-RU" b="1" dirty="0" err="1" smtClean="0"/>
              <a:t>війну</a:t>
            </a:r>
            <a:r>
              <a:rPr lang="ru-RU" b="1" dirty="0" smtClean="0"/>
              <a:t>. </a:t>
            </a:r>
            <a:r>
              <a:rPr lang="ru-RU" b="1" dirty="0"/>
              <a:t>Давайте </a:t>
            </a:r>
            <a:r>
              <a:rPr lang="ru-RU" b="1" dirty="0" err="1" smtClean="0"/>
              <a:t>цінити</a:t>
            </a:r>
            <a:r>
              <a:rPr lang="ru-RU" b="1" dirty="0" smtClean="0"/>
              <a:t> те </a:t>
            </a:r>
            <a:r>
              <a:rPr lang="ru-RU" b="1" dirty="0"/>
              <a:t>благо, </a:t>
            </a:r>
            <a:r>
              <a:rPr lang="ru-RU" b="1" dirty="0" smtClean="0"/>
              <a:t>яке </a:t>
            </a:r>
            <a:r>
              <a:rPr lang="ru-RU" b="1" dirty="0" err="1" smtClean="0"/>
              <a:t>відстояли</a:t>
            </a:r>
            <a:r>
              <a:rPr lang="ru-RU" b="1" dirty="0" smtClean="0"/>
              <a:t> </a:t>
            </a:r>
            <a:r>
              <a:rPr lang="ru-RU" b="1" dirty="0"/>
              <a:t>для нас </a:t>
            </a:r>
            <a:r>
              <a:rPr lang="ru-RU" b="1" dirty="0" err="1" smtClean="0"/>
              <a:t>наші</a:t>
            </a:r>
            <a:r>
              <a:rPr lang="ru-RU" b="1" dirty="0" smtClean="0"/>
              <a:t> </a:t>
            </a:r>
            <a:r>
              <a:rPr lang="ru-RU" b="1" dirty="0" err="1" smtClean="0"/>
              <a:t>діди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прадіди</a:t>
            </a:r>
            <a:r>
              <a:rPr lang="ru-RU" b="1" dirty="0" smtClean="0"/>
              <a:t>, </a:t>
            </a:r>
            <a:r>
              <a:rPr lang="ru-RU" b="1" dirty="0" err="1" smtClean="0"/>
              <a:t>поважати</a:t>
            </a:r>
            <a:r>
              <a:rPr lang="ru-RU" b="1" dirty="0" smtClean="0"/>
              <a:t> </a:t>
            </a:r>
            <a:r>
              <a:rPr lang="ru-RU" b="1" dirty="0" err="1" smtClean="0"/>
              <a:t>пам’ять</a:t>
            </a:r>
            <a:r>
              <a:rPr lang="ru-RU" b="1" dirty="0" smtClean="0"/>
              <a:t> тих</a:t>
            </a:r>
            <a:r>
              <a:rPr lang="ru-RU" b="1" dirty="0"/>
              <a:t>, </a:t>
            </a:r>
            <a:r>
              <a:rPr lang="ru-RU" b="1" dirty="0" err="1" smtClean="0"/>
              <a:t>хто</a:t>
            </a:r>
            <a:r>
              <a:rPr lang="ru-RU" b="1" dirty="0" smtClean="0"/>
              <a:t> </a:t>
            </a:r>
            <a:r>
              <a:rPr lang="ru-RU" b="1" dirty="0" err="1" smtClean="0"/>
              <a:t>заради</a:t>
            </a:r>
            <a:r>
              <a:rPr lang="ru-RU" b="1" dirty="0" smtClean="0"/>
              <a:t> </a:t>
            </a:r>
            <a:r>
              <a:rPr lang="ru-RU" b="1" dirty="0" err="1" smtClean="0"/>
              <a:t>нашого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/>
              <a:t>не </a:t>
            </a:r>
            <a:r>
              <a:rPr lang="ru-RU" b="1" dirty="0" err="1" smtClean="0"/>
              <a:t>пожаліли</a:t>
            </a:r>
            <a:r>
              <a:rPr lang="ru-RU" b="1" dirty="0" smtClean="0"/>
              <a:t> </a:t>
            </a:r>
            <a:r>
              <a:rPr lang="ru-RU" b="1" dirty="0" err="1" smtClean="0"/>
              <a:t>особистого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984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Himik\Мои документы\Мои рисунки\Фотки школьные\пам'ятники Березанки\DSC05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25" y="1428736"/>
            <a:ext cx="7024737" cy="507206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01122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Вічна слава героям - землякам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9005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ия\Desktop\img-20150505173204-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88496"/>
            <a:ext cx="4226893" cy="23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дия\Desktop\811792-photo-archives-seconde-guerre-mondi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745354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дия\Desktop\130891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57" y="1124744"/>
            <a:ext cx="4149367" cy="26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дия\Desktop\n185-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173" y="332656"/>
            <a:ext cx="4154164" cy="249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8396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</TotalTime>
  <Words>288</Words>
  <Application>Microsoft Office PowerPoint</Application>
  <PresentationFormat>Экран (4:3)</PresentationFormat>
  <Paragraphs>17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Крізь полум’я війни 28 жовтня – День звільнення України від нацистів </vt:lpstr>
      <vt:lpstr>Сторінки нашої історії</vt:lpstr>
      <vt:lpstr>Слайд 3</vt:lpstr>
      <vt:lpstr>Слайд 4</vt:lpstr>
      <vt:lpstr>Слайд 5</vt:lpstr>
      <vt:lpstr>Слайд 6</vt:lpstr>
      <vt:lpstr>Пам’ять священна</vt:lpstr>
      <vt:lpstr>Вічна слава героям - землякам</vt:lpstr>
      <vt:lpstr>Слайд 9</vt:lpstr>
      <vt:lpstr>Слайд 10</vt:lpstr>
      <vt:lpstr>Дякуємо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надия</dc:creator>
  <cp:lastModifiedBy>Пользователь</cp:lastModifiedBy>
  <cp:revision>19</cp:revision>
  <dcterms:created xsi:type="dcterms:W3CDTF">2015-10-22T08:08:55Z</dcterms:created>
  <dcterms:modified xsi:type="dcterms:W3CDTF">2017-10-24T18:52:09Z</dcterms:modified>
</cp:coreProperties>
</file>