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1800" smtClean="0">
                <a:solidFill>
                  <a:srgbClr val="0000CC"/>
                </a:solidFill>
              </a:rPr>
              <a:t/>
            </a:r>
            <a:br>
              <a:rPr lang="uk-UA" sz="1800" smtClean="0">
                <a:solidFill>
                  <a:srgbClr val="0000CC"/>
                </a:solidFill>
              </a:rPr>
            </a:br>
            <a:endParaRPr lang="ru-RU" sz="1800" b="1" smtClean="0">
              <a:solidFill>
                <a:srgbClr val="00B050"/>
              </a:solidFill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304800" y="304800"/>
            <a:ext cx="83058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dirty="0" err="1" smtClean="0">
                <a:solidFill>
                  <a:srgbClr val="00CC00"/>
                </a:solidFill>
              </a:rPr>
              <a:t>Особливості</a:t>
            </a:r>
            <a:r>
              <a:rPr lang="ru-RU" sz="2000" b="1" dirty="0" smtClean="0">
                <a:solidFill>
                  <a:srgbClr val="00CC00"/>
                </a:solidFill>
              </a:rPr>
              <a:t> </a:t>
            </a:r>
            <a:r>
              <a:rPr lang="ru-RU" sz="2000" b="1" dirty="0" err="1" smtClean="0">
                <a:solidFill>
                  <a:srgbClr val="00CC00"/>
                </a:solidFill>
              </a:rPr>
              <a:t>педагогічної</a:t>
            </a:r>
            <a:r>
              <a:rPr lang="ru-RU" sz="2000" b="1" dirty="0" smtClean="0">
                <a:solidFill>
                  <a:srgbClr val="00CC00"/>
                </a:solidFill>
              </a:rPr>
              <a:t> </a:t>
            </a:r>
            <a:r>
              <a:rPr lang="ru-RU" sz="2000" b="1" dirty="0" err="1" smtClean="0">
                <a:solidFill>
                  <a:srgbClr val="00CC00"/>
                </a:solidFill>
              </a:rPr>
              <a:t>роботи</a:t>
            </a:r>
            <a:r>
              <a:rPr lang="ru-RU" sz="2000" b="1" dirty="0" smtClean="0">
                <a:solidFill>
                  <a:srgbClr val="00CC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CC00"/>
                </a:solidFill>
              </a:rPr>
              <a:t>ЗДО №4 «</a:t>
            </a:r>
            <a:r>
              <a:rPr lang="ru-RU" sz="2000" b="1" dirty="0" err="1" smtClean="0">
                <a:solidFill>
                  <a:srgbClr val="00CC00"/>
                </a:solidFill>
              </a:rPr>
              <a:t>Вишенька</a:t>
            </a:r>
            <a:r>
              <a:rPr lang="ru-RU" sz="2000" b="1" dirty="0" smtClean="0">
                <a:solidFill>
                  <a:srgbClr val="00CC00"/>
                </a:solidFill>
              </a:rPr>
              <a:t>»</a:t>
            </a:r>
            <a:endParaRPr lang="ru-RU" sz="2000" dirty="0" smtClean="0">
              <a:solidFill>
                <a:srgbClr val="00CC00"/>
              </a:solidFill>
            </a:endParaRP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CC00"/>
                </a:solidFill>
              </a:rPr>
              <a:t>в 2021-2022 н.р.</a:t>
            </a:r>
            <a:r>
              <a:rPr lang="ru-RU" sz="2000" dirty="0" smtClean="0">
                <a:solidFill>
                  <a:srgbClr val="00CC00"/>
                </a:solidFill>
              </a:rPr>
              <a:t> </a:t>
            </a:r>
          </a:p>
          <a:p>
            <a:pPr algn="just">
              <a:buFontTx/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2020-2021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ознаменувалися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закладу низкою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зустріччю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Почесні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оглянути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цікавили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керівники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відмітили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благоустрій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установи,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комфортні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осередки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кімнат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наповнюваність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розвивальних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осередків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uk-UA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None/>
            </a:pPr>
            <a:endParaRPr lang="ru-RU" dirty="0" smtClean="0"/>
          </a:p>
        </p:txBody>
      </p:sp>
      <p:pic>
        <p:nvPicPr>
          <p:cNvPr id="7" name="Рисунок 6" descr="IMG-c9f248bc61f70aa34910cdadd2b2a7c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3773488" cy="2514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c9d049838c1eac739f1b3f0bfa2d4f03-V.jpg"/>
          <p:cNvPicPr>
            <a:picLocks noChangeAspect="1"/>
          </p:cNvPicPr>
          <p:nvPr/>
        </p:nvPicPr>
        <p:blipFill>
          <a:blip r:embed="rId3"/>
          <a:srcRect l="5746" r="46850"/>
          <a:stretch>
            <a:fillRect/>
          </a:stretch>
        </p:blipFill>
        <p:spPr>
          <a:xfrm>
            <a:off x="6324600" y="3200400"/>
            <a:ext cx="2438400" cy="34274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cb8b9e03cd01e0bfa90ef2cda176ea07-V.jpg"/>
          <p:cNvPicPr>
            <a:picLocks noChangeAspect="1"/>
          </p:cNvPicPr>
          <p:nvPr/>
        </p:nvPicPr>
        <p:blipFill>
          <a:blip r:embed="rId4"/>
          <a:srcRect l="37207" r="11632" b="-2385"/>
          <a:stretch>
            <a:fillRect/>
          </a:stretch>
        </p:blipFill>
        <p:spPr>
          <a:xfrm>
            <a:off x="228600" y="2743200"/>
            <a:ext cx="2514600" cy="3352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Дбали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безпечних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використовувались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дотримувались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гуманізації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ставитись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так, як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найвищої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/>
          </a:p>
        </p:txBody>
      </p:sp>
      <p:pic>
        <p:nvPicPr>
          <p:cNvPr id="4" name="Содержимое 3" descr="1653758260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2562225" cy="3581400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653758260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2687638" cy="381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653758260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90800"/>
            <a:ext cx="2771775" cy="38179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914400" y="533400"/>
            <a:ext cx="762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30-ої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«круглого столу» за темою: 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надзвичайна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Педагоги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новинками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літературно-художніх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завітали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портретної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галереї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історико-історичного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музею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символічною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часом»,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участь у фестиваль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Палітра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слова». </a:t>
            </a:r>
          </a:p>
        </p:txBody>
      </p:sp>
      <p:sp>
        <p:nvSpPr>
          <p:cNvPr id="17411" name="AutoShape 2" descr="IMG-1cc21f200c40c65cf81bb4ddf37138d2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Рисунок 3" descr="IMG-5bc789ab2840ddbf0d0125bfda66eae5-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71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IMG-1cc21f200c40c65cf81bb4ddf37138d2-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09600" y="3810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серпневої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Неконференції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Жмеринської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вектори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осередків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стали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слухачами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локації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тему: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першокласника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локації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Сорокіна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М.П.,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ознайомила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специфікою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презентувала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правил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присутніх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презентувала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презентувати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себе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статусі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школяра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18435" name="Рисунок 2" descr="IMG-65272c9fa8ffd190f0d8ec8e2cb6e683-V.jpg"/>
          <p:cNvPicPr>
            <a:picLocks noChangeAspect="1"/>
          </p:cNvPicPr>
          <p:nvPr/>
        </p:nvPicPr>
        <p:blipFill>
          <a:blip r:embed="rId2"/>
          <a:srcRect l="6406" r="9032"/>
          <a:stretch>
            <a:fillRect/>
          </a:stretch>
        </p:blipFill>
        <p:spPr bwMode="auto">
          <a:xfrm>
            <a:off x="533400" y="32766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IMG-ba2e9945627b4ac8c5c2a953b1862689-V.jpg"/>
          <p:cNvPicPr>
            <a:picLocks noChangeAspect="1"/>
          </p:cNvPicPr>
          <p:nvPr/>
        </p:nvPicPr>
        <p:blipFill>
          <a:blip r:embed="rId3"/>
          <a:srcRect t="28358"/>
          <a:stretch>
            <a:fillRect/>
          </a:stretch>
        </p:blipFill>
        <p:spPr bwMode="auto">
          <a:xfrm>
            <a:off x="5943600" y="2819400"/>
            <a:ext cx="23622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609600" y="457200"/>
            <a:ext cx="7772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Вдосконалюючи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фахову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четверо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плану-графіку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долучаться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педагоги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ВАБО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дистанційною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формою.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перспективного плану до Типового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атестацію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наказу директора ЗДО в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2021-2022 н.р.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атестаційної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психолог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Шкаврона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Н.А.,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Марфіна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атестована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кваліфікаційної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атестаційної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II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вихователь-методист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Бессараба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Н.В.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присвоєній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«СВК»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педагогічному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«старший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2021-2022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н.р.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оптимізація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зв′язного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розвивального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середовищного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еколого-природничих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ООП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′язати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проведено низку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дієвих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педколективом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окреслені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кожного педагога.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′єктивної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садку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проводилось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аналізувалась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робота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4572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81000" y="533400"/>
            <a:ext cx="8458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Відстежуючи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орнганізовувалась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проводилась система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моніторингових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прикута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шестирічок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зрізів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проводились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ЦРП та ІРЦ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малюки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показали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порадував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об′єктивно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року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Збережена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перевірена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блочно-тематична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дозволила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жаль,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де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зберігався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хаос.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переосмислити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(гр. «Лимончики»)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вирішувались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партнерської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батьками.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спілкуванням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′ями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дієвим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став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онлайн-зв′язку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Базового компонента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мовленнєвої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в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півріччі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 одним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0" hangingPunct="0">
              <a:tabLst>
                <a:tab pos="4572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609600" y="457200"/>
            <a:ext cx="7772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Оптимізацію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мовленнєвої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педагоги ЗДО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шляхами.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фронтальні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групові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індивідуально-групові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занять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комфортні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меж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носили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інтегрований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Педагогами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використовувались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Успішній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злагодженій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передували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вчасно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Проведена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рада,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т.п.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Заключним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етапом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став проведений в лютому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практикум: «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комунікативної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де педагоги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комунікативним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вмінням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знайомились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комунікативної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обговорювались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ЗДО,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Застосовувались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долученню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адавало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розв′язувати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конструктивного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наповненість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нинішнього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розгортались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проекті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28716">
            <a:off x="-7937" y="1608137"/>
            <a:ext cx="3721100" cy="27908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7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756">
            <a:off x="3565525" y="1438275"/>
            <a:ext cx="5029200" cy="3771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Цьогорічний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проект в рамках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фестивалю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Fest-2022 носив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надзвичайна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Мета проекту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полягала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відбитті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багатогранності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неповторності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Покликаний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креативне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проект,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розширював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рамки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поза ним.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подорожувати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відвідавши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Бджолину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ферму»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доторкнутися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оберегів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реліквій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рубриці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декоративного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знайомились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художниці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М.Приймаченко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залюбки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фантазували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творили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дивовижні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пташки,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бички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Малеча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раділа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прекрасним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інтегрованих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занять,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т.п. Робота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висвітлюється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онлайн-зустрічей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рамках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Fest-2022. Педагоги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куточків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об′єднувались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проекту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надзвичайна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сприяли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захоплюючих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взаємодій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активностей.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Спікери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переставали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неординарними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нетрадиційними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прийомами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Найактивнішими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ідейними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психолог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вихователь-методист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упровадження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практику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дитсадків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продовж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поступальними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кроками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педагоги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долають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бар′єри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вивчають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законодавчо-нормативну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базу,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коригують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ООП,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удосконалюють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інклюзивно-освітні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шляху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траплялося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немало проблем,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злагодженій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ІРЦ,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заклад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вчасну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роз′яснення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Онлайн-зустрічі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28600" y="304800"/>
            <a:ext cx="54864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круглі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ІРЦ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вихователями-методистами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асистентів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допомагали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упроваджувати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ставали батьки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ООП.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наш дитячий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садочок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долучився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Жмеринської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телеміст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Марафону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День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Цей Марафон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стартував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гаслом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«Ми -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 У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прямій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трансляцій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вітали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присутніх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Пускаючи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екранах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паперових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голубів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передавали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челендж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один заклад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наставником,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«Апельсин»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Умновою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Г.Ф.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презентували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авторські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представляла наш заклад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марафоні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- директор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Сьомаш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турбота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здоров′я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пріорітеті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оптимального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циклічності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фізкультурно-оздоровчих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безпечного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розумінню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здоров′я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року.</a:t>
            </a: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3.jpg"/>
          <p:cNvPicPr>
            <a:picLocks noChangeAspect="1"/>
          </p:cNvPicPr>
          <p:nvPr/>
        </p:nvPicPr>
        <p:blipFill>
          <a:blip r:embed="rId2"/>
          <a:srcRect t="11321" r="6918" b="18868"/>
          <a:stretch>
            <a:fillRect/>
          </a:stretch>
        </p:blipFill>
        <p:spPr>
          <a:xfrm>
            <a:off x="5638800" y="1981200"/>
            <a:ext cx="3048000" cy="3048000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291</Words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Дбали в закладі і про створення безпечних психологічних умов для кожної дитини. Під час освітньої діяльності використовувались особистісні форми спілкування, проведення занять і дозвілля. Постійно дотримувались принципи гуманізації відносин, сприймати і ставитись до дитини так, як до найвищої життєвої цінності.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VISHENKA</dc:creator>
  <cp:lastModifiedBy>VISHENKA</cp:lastModifiedBy>
  <cp:revision>2</cp:revision>
  <dcterms:created xsi:type="dcterms:W3CDTF">2022-06-07T10:24:38Z</dcterms:created>
  <dcterms:modified xsi:type="dcterms:W3CDTF">2022-06-07T12:04:01Z</dcterms:modified>
</cp:coreProperties>
</file>