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67" r:id="rId9"/>
    <p:sldId id="259" r:id="rId10"/>
    <p:sldId id="266" r:id="rId11"/>
    <p:sldId id="25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6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9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2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6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1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6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A2B0E-2DBE-409E-A23B-21CCA1B0D4F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6ACC-70BE-4405-ADF7-DEFEA9DE2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5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9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Людочка</dc:creator>
  <cp:lastModifiedBy>Людочка</cp:lastModifiedBy>
  <cp:revision>1</cp:revision>
  <dcterms:created xsi:type="dcterms:W3CDTF">2020-05-10T12:43:16Z</dcterms:created>
  <dcterms:modified xsi:type="dcterms:W3CDTF">2020-05-10T12:49:18Z</dcterms:modified>
</cp:coreProperties>
</file>