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5" r:id="rId5"/>
    <p:sldId id="286" r:id="rId6"/>
    <p:sldId id="28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56DB-DB59-4EBF-966B-53BC6EB82335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E15-A0BD-42E0-8FEF-C4245A90B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6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56DB-DB59-4EBF-966B-53BC6EB82335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E15-A0BD-42E0-8FEF-C4245A90B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76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56DB-DB59-4EBF-966B-53BC6EB82335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E15-A0BD-42E0-8FEF-C4245A90B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759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56DB-DB59-4EBF-966B-53BC6EB82335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E15-A0BD-42E0-8FEF-C4245A90B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80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56DB-DB59-4EBF-966B-53BC6EB82335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E15-A0BD-42E0-8FEF-C4245A90B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4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56DB-DB59-4EBF-966B-53BC6EB82335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E15-A0BD-42E0-8FEF-C4245A90B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93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56DB-DB59-4EBF-966B-53BC6EB82335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E15-A0BD-42E0-8FEF-C4245A90B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6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56DB-DB59-4EBF-966B-53BC6EB82335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E15-A0BD-42E0-8FEF-C4245A90B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1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56DB-DB59-4EBF-966B-53BC6EB82335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E15-A0BD-42E0-8FEF-C4245A90B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264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56DB-DB59-4EBF-966B-53BC6EB82335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E15-A0BD-42E0-8FEF-C4245A90B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68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56DB-DB59-4EBF-966B-53BC6EB82335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E15-A0BD-42E0-8FEF-C4245A90B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808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556DB-DB59-4EBF-966B-53BC6EB82335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FE15-A0BD-42E0-8FEF-C4245A90B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2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" y="0"/>
            <a:ext cx="89916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02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02" y="0"/>
            <a:ext cx="91785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38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" y="0"/>
            <a:ext cx="91205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92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39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10" y="0"/>
            <a:ext cx="9271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71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75" y="0"/>
            <a:ext cx="91206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80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01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81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2"/>
            <a:ext cx="9201676" cy="683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03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2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7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019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892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8"/>
            <a:ext cx="9164434" cy="683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09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3" y="0"/>
            <a:ext cx="92090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46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-4014"/>
            <a:ext cx="9169099" cy="686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72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08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2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6749"/>
            <a:ext cx="9154829" cy="685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370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101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" y="-17690"/>
            <a:ext cx="9135135" cy="687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649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955"/>
            <a:ext cx="9115123" cy="684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817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" y="15132"/>
            <a:ext cx="9183427" cy="684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2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9"/>
            <a:ext cx="9144000" cy="682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62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4"/>
            <a:ext cx="9144000" cy="683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936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" y="25896"/>
            <a:ext cx="9084397" cy="683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32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29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154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545"/>
            <a:ext cx="9142889" cy="682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03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116632"/>
            <a:ext cx="911208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53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235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0"/>
            <a:ext cx="91798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9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324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70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28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3858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68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" y="180833"/>
            <a:ext cx="9133011" cy="667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25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92" y="57659"/>
            <a:ext cx="9222192" cy="680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08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" y="0"/>
            <a:ext cx="91239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040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Екран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4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CWorld</dc:creator>
  <cp:lastModifiedBy>CWorld</cp:lastModifiedBy>
  <cp:revision>4</cp:revision>
  <dcterms:created xsi:type="dcterms:W3CDTF">2020-03-12T15:30:35Z</dcterms:created>
  <dcterms:modified xsi:type="dcterms:W3CDTF">2020-03-12T16:07:37Z</dcterms:modified>
</cp:coreProperties>
</file>