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34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33" r:id="rId58"/>
    <p:sldId id="312" r:id="rId59"/>
    <p:sldId id="313" r:id="rId60"/>
    <p:sldId id="314" r:id="rId61"/>
    <p:sldId id="315" r:id="rId62"/>
    <p:sldId id="316" r:id="rId63"/>
    <p:sldId id="319" r:id="rId64"/>
    <p:sldId id="320" r:id="rId65"/>
    <p:sldId id="321" r:id="rId66"/>
    <p:sldId id="322" r:id="rId67"/>
    <p:sldId id="317" r:id="rId68"/>
    <p:sldId id="318" r:id="rId69"/>
    <p:sldId id="323" r:id="rId70"/>
    <p:sldId id="324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ACCA-6F02-48F0-BE0A-618F2D295849}" type="datetimeFigureOut">
              <a:rPr lang="ru-RU" smtClean="0"/>
              <a:pPr/>
              <a:t>31.08.2014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034CE-85A0-4DAF-9E43-3EBF8BEFBF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file:///C:\Documents%20and%20Settings\USER\&#1056;&#1072;&#1073;&#1086;&#1095;&#1080;&#1081;%20&#1089;&#1090;&#1086;&#1083;\Igor_Krutoj_-_Instrumentalnaya_muzyka_(get-tune.net).mp3" TargetMode="External"/><Relationship Id="rId1" Type="http://schemas.openxmlformats.org/officeDocument/2006/relationships/audio" Target="file:///F:\Alsu_-_Procshajte_SHkolnye_Dni......MINUSOVKA...._(get-tune.net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gif"/><Relationship Id="rId4" Type="http://schemas.openxmlformats.org/officeDocument/2006/relationships/image" Target="../media/image9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10.jpeg"/><Relationship Id="rId5" Type="http://schemas.openxmlformats.org/officeDocument/2006/relationships/image" Target="../media/image19.jpe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0.jpeg"/><Relationship Id="rId4" Type="http://schemas.openxmlformats.org/officeDocument/2006/relationships/image" Target="../media/image3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3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Подзаголовок 3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04822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71802" y="1857364"/>
            <a:ext cx="514353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Юбилей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40" y="4500570"/>
            <a:ext cx="44291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школи</a:t>
            </a:r>
            <a:endParaRPr lang="ru-RU" sz="9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7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571480"/>
            <a:ext cx="2860880" cy="466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571480"/>
            <a:ext cx="307183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462" y="144462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357166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00024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8082" y="5143512"/>
            <a:ext cx="1281118" cy="115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1857364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463" y="144463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57166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5073661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9586" y="1857364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43834" y="5214950"/>
            <a:ext cx="11906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Alsu_-_Procshajte_SHkolnye_Dni......MINUSOVKA....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" name="Igor_Krutoj_-_Instrumentalnaya_muzyka_(get-tune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2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2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2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2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92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92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192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192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92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92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92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92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192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192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5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numSld="999">
                <p:cTn id="5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57686" y="4714884"/>
            <a:ext cx="4433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ІІІ</a:t>
            </a:r>
            <a:r>
              <a:rPr lang="ru-RU" b="1" dirty="0" smtClean="0"/>
              <a:t> место (2006)</a:t>
            </a:r>
            <a:r>
              <a:rPr lang="uk-UA" b="1" dirty="0" smtClean="0"/>
              <a:t> -  в </a:t>
            </a:r>
            <a:r>
              <a:rPr lang="uk-UA" b="1" dirty="0" err="1" smtClean="0"/>
              <a:t>районной</a:t>
            </a:r>
            <a:r>
              <a:rPr lang="uk-UA" b="1" dirty="0" smtClean="0"/>
              <a:t> </a:t>
            </a:r>
            <a:r>
              <a:rPr lang="uk-UA" b="1" dirty="0" err="1" smtClean="0"/>
              <a:t>спартакиаде</a:t>
            </a:r>
            <a:r>
              <a:rPr lang="uk-UA" b="1" dirty="0" smtClean="0"/>
              <a:t> </a:t>
            </a:r>
          </a:p>
          <a:p>
            <a:r>
              <a:rPr lang="uk-UA" b="1" dirty="0" err="1" smtClean="0"/>
              <a:t>школьников</a:t>
            </a:r>
            <a:r>
              <a:rPr lang="uk-UA" b="1" dirty="0" smtClean="0"/>
              <a:t> по волейболу </a:t>
            </a:r>
            <a:r>
              <a:rPr lang="uk-UA" b="1" dirty="0" err="1" smtClean="0"/>
              <a:t>среди</a:t>
            </a:r>
            <a:r>
              <a:rPr lang="uk-UA" b="1" dirty="0" smtClean="0"/>
              <a:t> </a:t>
            </a:r>
            <a:r>
              <a:rPr lang="uk-UA" b="1" dirty="0" err="1" smtClean="0"/>
              <a:t>девушек</a:t>
            </a:r>
            <a:endParaRPr lang="ru-RU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407196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357298"/>
            <a:ext cx="4121157" cy="312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43042" y="38576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5720" y="3714752"/>
            <a:ext cx="4223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ІІ </a:t>
            </a:r>
            <a:r>
              <a:rPr lang="uk-UA" b="1" dirty="0" err="1" smtClean="0"/>
              <a:t>место</a:t>
            </a:r>
            <a:r>
              <a:rPr lang="uk-UA" b="1" dirty="0" smtClean="0"/>
              <a:t> ( 2005, 2008) – в </a:t>
            </a:r>
            <a:r>
              <a:rPr lang="uk-UA" b="1" dirty="0" err="1" smtClean="0"/>
              <a:t>районной</a:t>
            </a:r>
            <a:r>
              <a:rPr lang="uk-UA" b="1" dirty="0" smtClean="0"/>
              <a:t> </a:t>
            </a:r>
          </a:p>
          <a:p>
            <a:r>
              <a:rPr lang="uk-UA" b="1" dirty="0" err="1" smtClean="0"/>
              <a:t>спартакиаде</a:t>
            </a:r>
            <a:r>
              <a:rPr lang="uk-UA" b="1" dirty="0" smtClean="0"/>
              <a:t> </a:t>
            </a:r>
            <a:r>
              <a:rPr lang="uk-UA" b="1" dirty="0" err="1" smtClean="0"/>
              <a:t>школьников</a:t>
            </a:r>
            <a:r>
              <a:rPr lang="uk-UA" b="1" dirty="0" smtClean="0"/>
              <a:t> по волейболу </a:t>
            </a:r>
          </a:p>
          <a:p>
            <a:r>
              <a:rPr lang="uk-UA" b="1" dirty="0" smtClean="0"/>
              <a:t>                                           </a:t>
            </a:r>
            <a:r>
              <a:rPr lang="uk-UA" b="1" dirty="0" err="1" smtClean="0"/>
              <a:t>среди</a:t>
            </a:r>
            <a:r>
              <a:rPr lang="uk-UA" b="1" dirty="0" smtClean="0"/>
              <a:t> </a:t>
            </a:r>
            <a:r>
              <a:rPr lang="uk-UA" b="1" dirty="0" err="1" smtClean="0"/>
              <a:t>юношей</a:t>
            </a:r>
            <a:endParaRPr lang="uk-UA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00034" y="4143380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І </a:t>
            </a:r>
            <a:r>
              <a:rPr lang="ru-RU" b="1" dirty="0" smtClean="0"/>
              <a:t>место (2008), </a:t>
            </a:r>
            <a:r>
              <a:rPr lang="uk-UA" b="1" dirty="0" smtClean="0"/>
              <a:t>ІІ</a:t>
            </a:r>
            <a:r>
              <a:rPr lang="ru-RU" b="1" dirty="0" smtClean="0"/>
              <a:t> место (2009) – в районных соревнованиях « Веселые старты»  </a:t>
            </a:r>
          </a:p>
          <a:p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00100" y="4714884"/>
            <a:ext cx="7508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І</a:t>
            </a:r>
            <a:r>
              <a:rPr lang="ru-RU" dirty="0" smtClean="0"/>
              <a:t> место (2006, 2007) – в районном </a:t>
            </a:r>
            <a:r>
              <a:rPr lang="uk-UA" dirty="0" smtClean="0"/>
              <a:t>ІІІ</a:t>
            </a:r>
            <a:r>
              <a:rPr lang="ru-RU" dirty="0" smtClean="0"/>
              <a:t> туре физкультурно-оздоровительном </a:t>
            </a:r>
          </a:p>
          <a:p>
            <a:r>
              <a:rPr lang="ru-RU" dirty="0" smtClean="0"/>
              <a:t>Фестивале  школьников Украины «</a:t>
            </a:r>
            <a:r>
              <a:rPr lang="ru-RU" dirty="0" err="1" smtClean="0"/>
              <a:t>Нащадки</a:t>
            </a:r>
            <a:r>
              <a:rPr lang="ru-RU" dirty="0" smtClean="0"/>
              <a:t> </a:t>
            </a:r>
            <a:r>
              <a:rPr lang="ru-RU" dirty="0" err="1" smtClean="0"/>
              <a:t>козацького</a:t>
            </a:r>
            <a:r>
              <a:rPr lang="ru-RU" dirty="0" smtClean="0"/>
              <a:t> роду»</a:t>
            </a:r>
            <a:endParaRPr lang="ru-RU" dirty="0"/>
          </a:p>
        </p:txBody>
      </p:sp>
      <p:pic>
        <p:nvPicPr>
          <p:cNvPr id="5" name="Рисунок 2" descr="kau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714488"/>
            <a:ext cx="1214437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64333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D:\Рита\фото\фото -2\тато, мама і я - спортивна сімя - 13\IMG_1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66"/>
            <a:ext cx="35004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Рита\Desktop\ФОТО\2.jpg"/>
          <p:cNvPicPr>
            <a:picLocks noChangeAspect="1" noChangeArrowheads="1"/>
          </p:cNvPicPr>
          <p:nvPr/>
        </p:nvPicPr>
        <p:blipFill>
          <a:blip r:embed="rId5"/>
          <a:srcRect l="2177" t="53830" r="5754"/>
          <a:stretch>
            <a:fillRect/>
          </a:stretch>
        </p:blipFill>
        <p:spPr bwMode="auto">
          <a:xfrm>
            <a:off x="500034" y="3357562"/>
            <a:ext cx="4429156" cy="321468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C:\Users\Рита\Desktop\ФОТО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143248"/>
            <a:ext cx="2786059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3538537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071810"/>
            <a:ext cx="4776783" cy="342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14290"/>
            <a:ext cx="2100290" cy="271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14348" y="214290"/>
            <a:ext cx="44653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ВИПУСКНИКИ 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ТА СПОРТ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r="80469" b="76042"/>
          <a:stretch>
            <a:fillRect/>
          </a:stretch>
        </p:blipFill>
        <p:spPr bwMode="auto">
          <a:xfrm>
            <a:off x="5857884" y="3071810"/>
            <a:ext cx="2428892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72656" t="64583"/>
          <a:stretch>
            <a:fillRect/>
          </a:stretch>
        </p:blipFill>
        <p:spPr bwMode="auto">
          <a:xfrm>
            <a:off x="6429388" y="214290"/>
            <a:ext cx="2500298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107154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Школа і спорт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42852"/>
            <a:ext cx="3956554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18046" t="9933" r="26076"/>
          <a:stretch>
            <a:fillRect/>
          </a:stretch>
        </p:blipFill>
        <p:spPr bwMode="auto">
          <a:xfrm>
            <a:off x="6215074" y="3357562"/>
            <a:ext cx="257176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63" y="144463"/>
            <a:ext cx="2978150" cy="385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714908" cy="315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876"/>
            <a:ext cx="470910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214290"/>
            <a:ext cx="368298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214686"/>
            <a:ext cx="33147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42852"/>
            <a:ext cx="178595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500306"/>
            <a:ext cx="185738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071810"/>
            <a:ext cx="178595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3571876"/>
            <a:ext cx="171289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3857628"/>
            <a:ext cx="171451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4071942"/>
            <a:ext cx="1785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4286232"/>
            <a:ext cx="178595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372" y="4429108"/>
            <a:ext cx="18573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0562" y="4500546"/>
            <a:ext cx="164307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2" cstate="print"/>
          <a:srcRect l="4603" r="2413" b="1358"/>
          <a:stretch>
            <a:fillRect/>
          </a:stretch>
        </p:blipFill>
        <p:spPr bwMode="auto">
          <a:xfrm>
            <a:off x="5143504" y="4357670"/>
            <a:ext cx="192885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00760" y="4214794"/>
            <a:ext cx="2143141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16" y="4286232"/>
            <a:ext cx="192882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571868" y="0"/>
            <a:ext cx="576619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– в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Чемпионате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Дон.обл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по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легкой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атлетике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 спорт.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ходьбе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на 5000 м – 2009,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январь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2010, 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май 2010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место – в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летних спорт. играх  молодежи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Дон.обл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легкой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атл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в спорт. ходьбе на 5000 м – 2010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место – в Кубке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Дон.обл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по легкой атлетике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спорт. ходьбе – 2008, 2009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место -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Чемпионате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Дон.обл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по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легкой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атлетике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первенстве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среди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юниоров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по спорт. </a:t>
            </a:r>
          </a:p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ходьбе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– 2008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место – в первенстве г. Мариуполя по легкой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атлетике бег 3000 м – 2009, бег 1500 м – 2010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– в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городской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легкоатл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эстафете среди учеб.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заведений – 2010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 l="61429" t="56180" r="22857" b="23595"/>
          <a:stretch>
            <a:fillRect/>
          </a:stretch>
        </p:blipFill>
        <p:spPr bwMode="auto">
          <a:xfrm>
            <a:off x="6357950" y="285728"/>
            <a:ext cx="235745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00562" y="5643578"/>
            <a:ext cx="4526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Берет участие в соревнованиях </a:t>
            </a:r>
          </a:p>
          <a:p>
            <a:r>
              <a:rPr lang="ru-RU" b="1" dirty="0" smtClean="0"/>
              <a:t>по настольному </a:t>
            </a:r>
            <a:r>
              <a:rPr lang="ru-RU" b="1" dirty="0" err="1" smtClean="0"/>
              <a:t>тенису</a:t>
            </a:r>
            <a:r>
              <a:rPr lang="ru-RU" b="1" dirty="0" smtClean="0"/>
              <a:t> среди госслужащих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2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290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643314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5357826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6859" y="5572140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6859" y="642918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43578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28794" y="56435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000232" y="214290"/>
            <a:ext cx="4761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 Шкільний музей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142984"/>
            <a:ext cx="5284793" cy="365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49724" t="6475" r="40197" b="71326"/>
          <a:stretch>
            <a:fillRect/>
          </a:stretch>
        </p:blipFill>
        <p:spPr bwMode="auto">
          <a:xfrm>
            <a:off x="142844" y="1285860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786322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428652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073661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2786058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0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2844" y="5500702"/>
            <a:ext cx="2977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   </a:t>
            </a:r>
            <a:r>
              <a:rPr lang="ru-RU" sz="2400" dirty="0" err="1" smtClean="0"/>
              <a:t>з</a:t>
            </a:r>
            <a:r>
              <a:rPr lang="ru-RU" sz="2400" dirty="0" smtClean="0"/>
              <a:t> 1989 до 1996 року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4714884"/>
            <a:ext cx="24965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Носко</a:t>
            </a:r>
            <a:r>
              <a:rPr lang="uk-UA" sz="36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В.В.</a:t>
            </a:r>
            <a:endParaRPr lang="ru-RU" sz="36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0"/>
            <a:ext cx="83582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Д</a:t>
            </a:r>
            <a:r>
              <a:rPr lang="uk-UA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иректора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 школи</a:t>
            </a:r>
          </a:p>
          <a:p>
            <a:pPr algn="ctr"/>
            <a:r>
              <a:rPr lang="uk-UA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1989 - 2014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 l="35305" t="11944" r="42012" b="65978"/>
          <a:stretch>
            <a:fillRect/>
          </a:stretch>
        </p:blipFill>
        <p:spPr bwMode="auto">
          <a:xfrm>
            <a:off x="3214678" y="1285860"/>
            <a:ext cx="285752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286116" y="5572140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з 1996 р.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2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2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8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8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92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92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192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192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85786" y="1214422"/>
            <a:ext cx="77153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Franklin Gothic Demi" pitchFamily="34" charset="0"/>
              </a:rPr>
              <a:t>У каждой школы есть свои достоинства. Но есть и то , что их роднит и объединяет.  Это их </a:t>
            </a:r>
            <a:r>
              <a:rPr lang="ru-RU" sz="3200" b="1" dirty="0" err="1" smtClean="0">
                <a:latin typeface="Franklin Gothic Demi" pitchFamily="34" charset="0"/>
              </a:rPr>
              <a:t>выпускники.В</a:t>
            </a:r>
            <a:r>
              <a:rPr lang="ru-RU" sz="3200" b="1" dirty="0" smtClean="0">
                <a:latin typeface="Franklin Gothic Demi" pitchFamily="34" charset="0"/>
              </a:rPr>
              <a:t> школе за 25 лет было __24___ выпуска.</a:t>
            </a:r>
          </a:p>
          <a:p>
            <a:pPr algn="ctr"/>
            <a:r>
              <a:rPr lang="ru-RU" sz="3200" b="1" dirty="0" smtClean="0">
                <a:latin typeface="Franklin Gothic Demi" pitchFamily="34" charset="0"/>
              </a:rPr>
              <a:t>С 1989 по 2014 г.г.  из стен школы вышло____300______ выпускников.</a:t>
            </a:r>
          </a:p>
          <a:p>
            <a:pPr algn="ctr"/>
            <a:endParaRPr lang="ru-RU" sz="3200" b="1" dirty="0">
              <a:latin typeface="Franklin Gothic Dem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2" y="296862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643446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4214818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85728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3429000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4214818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214546" y="857232"/>
            <a:ext cx="51751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Школа – начало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всех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начал.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428868"/>
            <a:ext cx="761695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Demi" pitchFamily="34" charset="0"/>
              </a:rPr>
              <a:t>1 </a:t>
            </a:r>
            <a:r>
              <a:rPr lang="uk-UA" sz="8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Demi" pitchFamily="34" charset="0"/>
              </a:rPr>
              <a:t>класс</a:t>
            </a:r>
            <a:endParaRPr lang="uk-UA" sz="8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Franklin Gothic Demi" pitchFamily="34" charset="0"/>
            </a:endParaRPr>
          </a:p>
          <a:p>
            <a:pPr algn="ctr"/>
            <a:r>
              <a:rPr lang="uk-UA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Demi" pitchFamily="34" charset="0"/>
              </a:rPr>
              <a:t>1989  - 1990 г.</a:t>
            </a:r>
            <a:endParaRPr lang="ru-RU" sz="8800" dirty="0"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2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92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8501121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871543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1214422"/>
            <a:ext cx="85989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Demi" pitchFamily="34" charset="0"/>
              </a:rPr>
              <a:t>Первый выпуск</a:t>
            </a:r>
          </a:p>
          <a:p>
            <a:pPr algn="ctr"/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Demi" pitchFamily="34" charset="0"/>
              </a:rPr>
              <a:t>1990 г.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Franklin Gothic Dem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4572008"/>
            <a:ext cx="1905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929066"/>
            <a:ext cx="1905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714620"/>
            <a:ext cx="1905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144463"/>
            <a:ext cx="2212959" cy="207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871543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14480" y="571480"/>
            <a:ext cx="60721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Demi" pitchFamily="34" charset="0"/>
              </a:rPr>
              <a:t>Випуск</a:t>
            </a:r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Demi" pitchFamily="34" charset="0"/>
              </a:rPr>
              <a:t>         1991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85725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28794" y="1214422"/>
            <a:ext cx="57864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12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12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Franklin Gothic Demi" pitchFamily="34" charset="0"/>
              </a:rPr>
              <a:t> 1992</a:t>
            </a:r>
            <a:endParaRPr lang="ru-RU" sz="12000" dirty="0">
              <a:latin typeface="Franklin Gothic Dem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5072074"/>
            <a:ext cx="150019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85728"/>
            <a:ext cx="150019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143248"/>
            <a:ext cx="150019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844" y="785794"/>
            <a:ext cx="335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B0F0"/>
                </a:solidFill>
                <a:latin typeface="Franklin Gothic Heavy" pitchFamily="34" charset="0"/>
              </a:rPr>
              <a:t>2014 р.</a:t>
            </a:r>
            <a:endParaRPr lang="ru-RU" sz="7200" dirty="0">
              <a:solidFill>
                <a:srgbClr val="00B0F0"/>
              </a:solidFill>
              <a:latin typeface="Franklin Gothic Heavy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1500174"/>
            <a:ext cx="534332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Школа </a:t>
            </a:r>
          </a:p>
          <a:p>
            <a:pPr algn="ctr"/>
            <a:r>
              <a:rPr lang="uk-UA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сьогодні </a:t>
            </a:r>
            <a:endParaRPr lang="ru-RU" sz="9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Picture 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428868"/>
            <a:ext cx="328614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4714884"/>
            <a:ext cx="18573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357166"/>
            <a:ext cx="1621332" cy="143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1000108"/>
            <a:ext cx="1714512" cy="151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73661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28926" y="1500174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000240"/>
            <a:ext cx="79998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96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Franklin Gothic Demi" pitchFamily="34" charset="0"/>
              </a:rPr>
              <a:t> - 1993</a:t>
            </a:r>
            <a:endParaRPr lang="ru-RU" sz="9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Franklin Gothic Dem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2" y="144463"/>
            <a:ext cx="4213223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3786190"/>
            <a:ext cx="2119322" cy="161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5429264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643314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5286388"/>
            <a:ext cx="1427141" cy="17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8687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14810" y="857232"/>
            <a:ext cx="492955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Demi" pitchFamily="34" charset="0"/>
              </a:rPr>
              <a:t>Випуск</a:t>
            </a:r>
            <a:r>
              <a:rPr lang="ru-RU" sz="10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10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Demi" pitchFamily="34" charset="0"/>
              </a:rPr>
              <a:t> 1994</a:t>
            </a:r>
            <a:endParaRPr lang="ru-RU" sz="10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861220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071670" y="1357298"/>
            <a:ext cx="492922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Franklin Gothic Demi" pitchFamily="34" charset="0"/>
              </a:rPr>
              <a:t>Випуск</a:t>
            </a:r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Franklin Gothic Demi" pitchFamily="34" charset="0"/>
              </a:rPr>
              <a:t> 1995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785818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14480" y="1071546"/>
            <a:ext cx="582595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Demi" pitchFamily="34" charset="0"/>
              </a:rPr>
              <a:t>Випуск</a:t>
            </a:r>
            <a:r>
              <a:rPr lang="ru-RU" sz="1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1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Demi" pitchFamily="34" charset="0"/>
              </a:rPr>
              <a:t> 1996</a:t>
            </a:r>
            <a:endParaRPr lang="ru-RU" sz="12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831215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28596" y="642918"/>
            <a:ext cx="7963206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96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Franklin Gothic Demi" pitchFamily="34" charset="0"/>
              </a:rPr>
              <a:t> - 1997</a:t>
            </a:r>
            <a:endParaRPr lang="ru-RU" sz="9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778674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2" y="144462"/>
            <a:ext cx="2427273" cy="14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5786454"/>
            <a:ext cx="142876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0"/>
            <a:ext cx="1500198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Горизонтальный свиток 7"/>
          <p:cNvSpPr/>
          <p:nvPr/>
        </p:nvSpPr>
        <p:spPr>
          <a:xfrm>
            <a:off x="1214414" y="142852"/>
            <a:ext cx="5643602" cy="1747628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71604" y="142852"/>
            <a:ext cx="47863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Адміністрація</a:t>
            </a:r>
          </a:p>
          <a:p>
            <a:pPr algn="ctr"/>
            <a:r>
              <a:rPr lang="uk-UA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школи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0" y="1928802"/>
            <a:ext cx="3071802" cy="3786214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</a:t>
            </a:r>
            <a:endParaRPr lang="ru-RU" dirty="0"/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3000364" y="2285992"/>
            <a:ext cx="3214710" cy="4000528"/>
          </a:xfrm>
          <a:prstGeom prst="vertic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Заступник директора школи з НВР</a:t>
            </a:r>
          </a:p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Щепка Н.М.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6072198" y="2786058"/>
            <a:ext cx="3071802" cy="3786214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Педагог-організатор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C:\Documents and Settings\User\Рабочий стол\10-12-2013_13-26-50\DSC_46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500306"/>
            <a:ext cx="2011934" cy="26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14348" y="5214950"/>
            <a:ext cx="1562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Директор школи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Бухало Л.М.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Documents and Settings\User\Рабочий стол\10-12-2013_13-26-50\DSC_48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786058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User\Рабочий стол\10-12-2013_13-26-50\DSC_48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214686"/>
            <a:ext cx="192882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3108" y="1643050"/>
            <a:ext cx="4482894" cy="304698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 1998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864399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864399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57224" y="1285860"/>
            <a:ext cx="73470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uk-UA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ипуск</a:t>
            </a:r>
            <a:r>
              <a:rPr lang="uk-UA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- 1999</a:t>
            </a:r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871543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0034" y="1857364"/>
            <a:ext cx="7999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ranklin Gothic Demi" pitchFamily="34" charset="0"/>
              </a:rPr>
              <a:t> - 2000</a:t>
            </a:r>
            <a:endParaRPr lang="ru-RU" sz="9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7409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428860" y="1142984"/>
            <a:ext cx="448289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lin Gothic Demi" pitchFamily="34" charset="0"/>
              </a:rPr>
              <a:t>2001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714356"/>
            <a:ext cx="775176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571736" y="1428736"/>
            <a:ext cx="479067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Franklin Gothic Demi" pitchFamily="34" charset="0"/>
              </a:rPr>
              <a:t>  </a:t>
            </a:r>
          </a:p>
          <a:p>
            <a:pPr algn="ctr"/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Franklin Gothic Demi" pitchFamily="34" charset="0"/>
              </a:rPr>
              <a:t>2002</a:t>
            </a:r>
            <a:endParaRPr lang="ru-RU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14290"/>
            <a:ext cx="500066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Горизонтальный свиток 2"/>
          <p:cNvSpPr/>
          <p:nvPr/>
        </p:nvSpPr>
        <p:spPr>
          <a:xfrm>
            <a:off x="1285852" y="142852"/>
            <a:ext cx="6215106" cy="103327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Наші вчителі</a:t>
            </a:r>
            <a:endParaRPr lang="ru-RU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 descr="C:\WINDOWS\Temp\Rar$DIa0.203\DSC_46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135732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User\Рабочий стол\10-12-2013_13-26-50\DSC_48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143248"/>
            <a:ext cx="121444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User\Рабочий стол\10-12-2013_13-26-50\DSC_48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1357298"/>
            <a:ext cx="1224534" cy="162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User\Рабочий стол\10-12-2013_13-26-50\DSC_48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143248"/>
            <a:ext cx="1214446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User\Рабочий стол\10-12-2013_13-26-50\DSC_48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1357298"/>
            <a:ext cx="121444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User\Рабочий стол\10-12-2013_13-26-50\DSC_481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1357298"/>
            <a:ext cx="121444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Documents and Settings\User\Рабочий стол\10-12-2013_13-26-50\DSC_481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071810"/>
            <a:ext cx="128588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Documents and Settings\User\Рабочий стол\10-12-2013_13-26-50\DSC_480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1428736"/>
            <a:ext cx="1214446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11"/>
          <a:srcRect l="76350" t="37484" r="1117" b="44600"/>
          <a:stretch>
            <a:fillRect/>
          </a:stretch>
        </p:blipFill>
        <p:spPr bwMode="auto">
          <a:xfrm>
            <a:off x="7500958" y="3143248"/>
            <a:ext cx="1143008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11"/>
          <a:srcRect l="7076" t="67675" r="68902" b="14649"/>
          <a:stretch>
            <a:fillRect/>
          </a:stretch>
        </p:blipFill>
        <p:spPr bwMode="auto">
          <a:xfrm>
            <a:off x="4286248" y="4929198"/>
            <a:ext cx="1214446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>
          <a:blip r:embed="rId11"/>
          <a:srcRect l="62429" t="66002" r="13904" b="16272"/>
          <a:stretch>
            <a:fillRect/>
          </a:stretch>
        </p:blipFill>
        <p:spPr bwMode="auto">
          <a:xfrm>
            <a:off x="7429520" y="4929198"/>
            <a:ext cx="1209675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Documents and Settings\USER\Local Settings\Temporary Internet Files\Content.Word\Отсканировано 24.07.2014 21-19_000.jpg"/>
          <p:cNvPicPr/>
          <p:nvPr/>
        </p:nvPicPr>
        <p:blipFill>
          <a:blip r:embed="rId12"/>
          <a:srcRect l="945" t="14489" r="78639" b="65459"/>
          <a:stretch>
            <a:fillRect/>
          </a:stretch>
        </p:blipFill>
        <p:spPr bwMode="auto">
          <a:xfrm>
            <a:off x="6072198" y="3214686"/>
            <a:ext cx="107157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USER\Local Settings\Temporary Internet Files\Content.Word\Отсканировано 24.07.2014 21-19_000.jpg"/>
          <p:cNvPicPr/>
          <p:nvPr/>
        </p:nvPicPr>
        <p:blipFill>
          <a:blip r:embed="rId12"/>
          <a:srcRect l="24386" t="71798" r="51796" b="9832"/>
          <a:stretch>
            <a:fillRect/>
          </a:stretch>
        </p:blipFill>
        <p:spPr bwMode="auto">
          <a:xfrm>
            <a:off x="6072198" y="5000636"/>
            <a:ext cx="1057274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User\Рабочий стол\10-12-2013_13-26-50\DSC_4870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28926" y="5000636"/>
            <a:ext cx="107157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71604" y="5000636"/>
            <a:ext cx="114300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15"/>
          <a:srcRect l="29503" t="34401" r="47407" b="18163"/>
          <a:stretch>
            <a:fillRect/>
          </a:stretch>
        </p:blipFill>
        <p:spPr bwMode="auto">
          <a:xfrm>
            <a:off x="500034" y="3214686"/>
            <a:ext cx="9525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928794" y="1071546"/>
            <a:ext cx="448289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 2003</a:t>
            </a:r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85728"/>
            <a:ext cx="550072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500166" y="571480"/>
            <a:ext cx="4482894" cy="304698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Demi" pitchFamily="34" charset="0"/>
              </a:rPr>
              <a:t> 2004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85728"/>
            <a:ext cx="500066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0034" y="1857364"/>
            <a:ext cx="79998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ranklin Gothic Demi" pitchFamily="34" charset="0"/>
              </a:rPr>
              <a:t> - 2005</a:t>
            </a:r>
            <a:endParaRPr lang="ru-RU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14290"/>
            <a:ext cx="550072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642918"/>
            <a:ext cx="5230920" cy="304698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ranklin Gothic Demi" pitchFamily="34" charset="0"/>
              </a:rPr>
              <a:t>       2006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57166"/>
            <a:ext cx="520541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357290" y="642918"/>
            <a:ext cx="448289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Franklin Gothic Demi" pitchFamily="34" charset="0"/>
              </a:rPr>
              <a:t> 2007</a:t>
            </a:r>
            <a:endParaRPr lang="ru-RU" sz="9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14290"/>
            <a:ext cx="5260975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14348" y="714356"/>
            <a:ext cx="7050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“Учитель</a:t>
            </a:r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року”</a:t>
            </a:r>
            <a:endParaRPr lang="uk-UA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643050"/>
            <a:ext cx="171451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2643182"/>
            <a:ext cx="171451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5"/>
          <a:srcRect l="76350" t="37484" r="1117" b="44600"/>
          <a:stretch>
            <a:fillRect/>
          </a:stretch>
        </p:blipFill>
        <p:spPr bwMode="auto">
          <a:xfrm>
            <a:off x="4572000" y="3214686"/>
            <a:ext cx="185738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82601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Переможці районного конкурсу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C:\Documents and Settings\User\Рабочий стол\10-12-2013_13-26-50\DSC_48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786190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0034" y="1857364"/>
            <a:ext cx="85000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Demi" pitchFamily="34" charset="0"/>
              </a:rPr>
              <a:t>Випуск</a:t>
            </a:r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Franklin Gothic Demi" pitchFamily="34" charset="0"/>
              </a:rPr>
              <a:t> - 2008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14290"/>
            <a:ext cx="5500726" cy="642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85728"/>
            <a:ext cx="528641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286116" y="857232"/>
            <a:ext cx="523092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Franklin Gothic Demi" pitchFamily="34" charset="0"/>
              </a:rPr>
              <a:t>       2009</a:t>
            </a:r>
            <a:endParaRPr lang="ru-RU" sz="9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85728"/>
            <a:ext cx="535785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14290"/>
            <a:ext cx="528641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85728"/>
            <a:ext cx="5165725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071670" y="1000108"/>
            <a:ext cx="48481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Випуск – 2009</a:t>
            </a:r>
          </a:p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9 клас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4739" t="3611" r="8287" b="5196"/>
          <a:stretch>
            <a:fillRect/>
          </a:stretch>
        </p:blipFill>
        <p:spPr bwMode="auto">
          <a:xfrm>
            <a:off x="1857356" y="285728"/>
            <a:ext cx="521497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28596" y="1357298"/>
            <a:ext cx="79752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ranklin Gothic Demi" pitchFamily="34" charset="0"/>
              </a:rPr>
              <a:t> - 2010</a:t>
            </a:r>
            <a:endParaRPr lang="ru-RU" sz="9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357166"/>
            <a:ext cx="80806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Переможц</a:t>
            </a:r>
            <a:r>
              <a:rPr lang="uk-UA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і районного конкурсу</a:t>
            </a:r>
          </a:p>
          <a:p>
            <a:pPr algn="ctr"/>
            <a:r>
              <a:rPr lang="uk-UA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“ Кращий учень </a:t>
            </a:r>
            <a:r>
              <a:rPr lang="uk-UA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року”</a:t>
            </a:r>
            <a:endParaRPr lang="ru-RU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14554"/>
            <a:ext cx="20002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4"/>
          <a:srcRect l="22448" t="7056" r="30091" b="16402"/>
          <a:stretch>
            <a:fillRect/>
          </a:stretch>
        </p:blipFill>
        <p:spPr bwMode="auto">
          <a:xfrm>
            <a:off x="7143768" y="1857364"/>
            <a:ext cx="17478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 l="42170" t="32692" r="28781"/>
          <a:stretch>
            <a:fillRect/>
          </a:stretch>
        </p:blipFill>
        <p:spPr bwMode="auto">
          <a:xfrm>
            <a:off x="2428860" y="3929066"/>
            <a:ext cx="1714512" cy="235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 l="51415" t="20545" r="25000" b="46750"/>
          <a:stretch>
            <a:fillRect/>
          </a:stretch>
        </p:blipFill>
        <p:spPr bwMode="auto">
          <a:xfrm>
            <a:off x="4214810" y="2000240"/>
            <a:ext cx="17859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/>
          <a:srcRect l="7037" t="29167" r="12963"/>
          <a:stretch>
            <a:fillRect/>
          </a:stretch>
        </p:blipFill>
        <p:spPr bwMode="auto">
          <a:xfrm>
            <a:off x="6215074" y="4429132"/>
            <a:ext cx="1643074" cy="203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214678" y="642918"/>
            <a:ext cx="4927952" cy="3046988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96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Franklin Gothic Demi" pitchFamily="34" charset="0"/>
              </a:rPr>
              <a:t>      2012</a:t>
            </a:r>
            <a:endParaRPr lang="ru-RU" sz="9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85728"/>
            <a:ext cx="614366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85728"/>
            <a:ext cx="571504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571604" y="1142984"/>
            <a:ext cx="448289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 2013</a:t>
            </a:r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786050" y="1571612"/>
            <a:ext cx="448289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lin Gothic Demi" pitchFamily="34" charset="0"/>
              </a:rPr>
              <a:t>Випуск</a:t>
            </a:r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lin Gothic Demi" pitchFamily="34" charset="0"/>
              </a:rPr>
              <a:t> </a:t>
            </a:r>
          </a:p>
          <a:p>
            <a:pPr algn="ctr"/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lin Gothic Demi" pitchFamily="34" charset="0"/>
              </a:rPr>
              <a:t> 2014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571480"/>
            <a:ext cx="6929486" cy="521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500166" y="0"/>
            <a:ext cx="52598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Гордість школи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73726" t="56165" r="12451" b="15068"/>
          <a:stretch>
            <a:fillRect/>
          </a:stretch>
        </p:blipFill>
        <p:spPr bwMode="auto">
          <a:xfrm>
            <a:off x="5000628" y="1500174"/>
            <a:ext cx="107157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 l="49991" t="65169" r="35845" b="8988"/>
          <a:stretch>
            <a:fillRect/>
          </a:stretch>
        </p:blipFill>
        <p:spPr bwMode="auto">
          <a:xfrm>
            <a:off x="2714612" y="1500174"/>
            <a:ext cx="114300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 l="43326" t="40449" r="43343" b="33708"/>
          <a:stretch>
            <a:fillRect/>
          </a:stretch>
        </p:blipFill>
        <p:spPr bwMode="auto">
          <a:xfrm>
            <a:off x="2643174" y="5143512"/>
            <a:ext cx="107157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 l="79339" r="5785" b="77778"/>
          <a:stretch>
            <a:fillRect/>
          </a:stretch>
        </p:blipFill>
        <p:spPr bwMode="auto">
          <a:xfrm>
            <a:off x="285720" y="1571612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 l="48571" t="36364" r="30000" b="39772"/>
          <a:stretch>
            <a:fillRect/>
          </a:stretch>
        </p:blipFill>
        <p:spPr bwMode="auto">
          <a:xfrm>
            <a:off x="642910" y="3500438"/>
            <a:ext cx="107157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 l="24286" t="68182" r="52857" b="6818"/>
          <a:stretch>
            <a:fillRect/>
          </a:stretch>
        </p:blipFill>
        <p:spPr bwMode="auto">
          <a:xfrm>
            <a:off x="2643174" y="3286124"/>
            <a:ext cx="107157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 l="43090" t="4195" r="27036" b="65468"/>
          <a:stretch>
            <a:fillRect/>
          </a:stretch>
        </p:blipFill>
        <p:spPr bwMode="auto">
          <a:xfrm>
            <a:off x="4929190" y="3286124"/>
            <a:ext cx="107157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l="28335" t="35805" r="40434" b="31611"/>
          <a:stretch>
            <a:fillRect/>
          </a:stretch>
        </p:blipFill>
        <p:spPr bwMode="auto">
          <a:xfrm>
            <a:off x="5000628" y="5143512"/>
            <a:ext cx="92869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 l="6789" t="62921" r="63337" b="6742"/>
          <a:stretch>
            <a:fillRect/>
          </a:stretch>
        </p:blipFill>
        <p:spPr bwMode="auto">
          <a:xfrm>
            <a:off x="7286644" y="3429000"/>
            <a:ext cx="107157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29520" y="285728"/>
            <a:ext cx="150019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714480" y="714356"/>
            <a:ext cx="38354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Золота медаль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/>
          <a:srcRect l="61429" t="56180" r="22857" b="23595"/>
          <a:stretch>
            <a:fillRect/>
          </a:stretch>
        </p:blipFill>
        <p:spPr bwMode="auto">
          <a:xfrm>
            <a:off x="7429520" y="1785926"/>
            <a:ext cx="100013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929058" y="46434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643174" y="4572008"/>
            <a:ext cx="3140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Ср</a:t>
            </a:r>
            <a:r>
              <a:rPr lang="uk-UA" sz="36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ібна</a:t>
            </a: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медаль</a:t>
            </a:r>
            <a:endParaRPr lang="ru-RU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58082" y="5072074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357166"/>
            <a:ext cx="1319205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500034" y="3143248"/>
            <a:ext cx="6783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1998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28926" y="2857496"/>
            <a:ext cx="6783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2000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14942" y="2857496"/>
            <a:ext cx="6783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2001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72396" y="4643446"/>
            <a:ext cx="6783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2007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72396" y="3071810"/>
            <a:ext cx="6783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2002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28662" y="4857760"/>
            <a:ext cx="6783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2004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57488" y="4357694"/>
            <a:ext cx="6783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2004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143504" y="4500570"/>
            <a:ext cx="6783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2007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143504" y="6286520"/>
            <a:ext cx="6783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2007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928926" y="6286520"/>
            <a:ext cx="6783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2000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0034" y="0"/>
            <a:ext cx="73550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Шк</a:t>
            </a:r>
            <a:r>
              <a:rPr lang="uk-UA" sz="8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ільне</a:t>
            </a:r>
            <a:r>
              <a:rPr lang="uk-UA" sz="8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життя</a:t>
            </a:r>
            <a:endParaRPr lang="ru-RU" sz="8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142984"/>
            <a:ext cx="4528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І</a:t>
            </a:r>
            <a:r>
              <a:rPr lang="ru-RU" dirty="0" smtClean="0"/>
              <a:t> место (2006), </a:t>
            </a:r>
            <a:r>
              <a:rPr lang="uk-UA" dirty="0" smtClean="0"/>
              <a:t>ІІІ</a:t>
            </a:r>
            <a:r>
              <a:rPr lang="ru-RU" dirty="0" smtClean="0"/>
              <a:t> место (2010) – в районных </a:t>
            </a:r>
          </a:p>
          <a:p>
            <a:r>
              <a:rPr lang="ru-RU" dirty="0" smtClean="0"/>
              <a:t>соревнованиях по футболу </a:t>
            </a:r>
          </a:p>
          <a:p>
            <a:r>
              <a:rPr lang="ru-RU" dirty="0" smtClean="0"/>
              <a:t>«Дарим детям радость 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2071678"/>
            <a:ext cx="5021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І </a:t>
            </a:r>
            <a:r>
              <a:rPr lang="ru-RU" dirty="0" smtClean="0"/>
              <a:t>место (2009, 2010) – в районных соревнованиях</a:t>
            </a:r>
          </a:p>
          <a:p>
            <a:r>
              <a:rPr lang="ru-RU" dirty="0" smtClean="0"/>
              <a:t>по футболу на приз клуба « Кожаный мяч»</a:t>
            </a:r>
          </a:p>
          <a:p>
            <a:r>
              <a:rPr lang="ru-RU" dirty="0" smtClean="0"/>
              <a:t>по младшей группе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3000372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ІІ </a:t>
            </a:r>
            <a:r>
              <a:rPr lang="uk-UA" dirty="0" err="1" smtClean="0"/>
              <a:t>место</a:t>
            </a:r>
            <a:r>
              <a:rPr lang="uk-UA" dirty="0" smtClean="0"/>
              <a:t> (2011) – по футболу </a:t>
            </a:r>
            <a:r>
              <a:rPr lang="uk-UA" dirty="0" err="1" smtClean="0"/>
              <a:t>среди</a:t>
            </a:r>
            <a:r>
              <a:rPr lang="uk-UA" dirty="0" smtClean="0"/>
              <a:t> </a:t>
            </a:r>
            <a:r>
              <a:rPr lang="uk-UA" dirty="0" err="1" smtClean="0"/>
              <a:t>юношей</a:t>
            </a:r>
            <a:r>
              <a:rPr lang="uk-UA" dirty="0" smtClean="0"/>
              <a:t> в </a:t>
            </a:r>
            <a:r>
              <a:rPr lang="uk-UA" dirty="0" err="1" smtClean="0"/>
              <a:t>турнире</a:t>
            </a:r>
            <a:r>
              <a:rPr lang="uk-UA" dirty="0" smtClean="0"/>
              <a:t>, </a:t>
            </a:r>
            <a:r>
              <a:rPr lang="uk-UA" dirty="0" err="1" smtClean="0"/>
              <a:t>посвященном</a:t>
            </a:r>
            <a:r>
              <a:rPr lang="uk-UA" dirty="0" smtClean="0"/>
              <a:t> Герою </a:t>
            </a:r>
            <a:r>
              <a:rPr lang="uk-UA" dirty="0" err="1" smtClean="0"/>
              <a:t>Советского</a:t>
            </a:r>
            <a:r>
              <a:rPr lang="uk-UA" dirty="0" smtClean="0"/>
              <a:t> </a:t>
            </a:r>
            <a:r>
              <a:rPr lang="uk-UA" dirty="0" err="1" smtClean="0"/>
              <a:t>Союза</a:t>
            </a:r>
            <a:r>
              <a:rPr lang="uk-UA" dirty="0" smtClean="0"/>
              <a:t> С. Ф. </a:t>
            </a:r>
            <a:r>
              <a:rPr lang="uk-UA" dirty="0" err="1" smtClean="0"/>
              <a:t>Машковскому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3857628"/>
            <a:ext cx="3949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І</a:t>
            </a:r>
            <a:r>
              <a:rPr lang="ru-RU" dirty="0" smtClean="0"/>
              <a:t> место (2011) – в юношеском турнире</a:t>
            </a:r>
          </a:p>
          <a:p>
            <a:r>
              <a:rPr lang="ru-RU" dirty="0" smtClean="0"/>
              <a:t> по футболу памяти А.А. </a:t>
            </a:r>
            <a:r>
              <a:rPr lang="ru-RU" dirty="0" err="1" smtClean="0"/>
              <a:t>Церахто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071810"/>
            <a:ext cx="414340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57158" y="4500570"/>
            <a:ext cx="3586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ІІІ </a:t>
            </a:r>
            <a:r>
              <a:rPr lang="ru-RU" dirty="0" smtClean="0"/>
              <a:t>место в чемпионате по футболу </a:t>
            </a:r>
          </a:p>
          <a:p>
            <a:r>
              <a:rPr lang="ru-RU" dirty="0" smtClean="0"/>
              <a:t>Володарского района 2012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524</Words>
  <Application>Microsoft Office PowerPoint</Application>
  <PresentationFormat>Экран (4:3)</PresentationFormat>
  <Paragraphs>149</Paragraphs>
  <Slides>77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19</cp:revision>
  <dcterms:created xsi:type="dcterms:W3CDTF">2014-08-31T04:14:52Z</dcterms:created>
  <dcterms:modified xsi:type="dcterms:W3CDTF">2014-08-31T20:17:46Z</dcterms:modified>
</cp:coreProperties>
</file>