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Людмила Радіца" userId="92d90094ad4735d3" providerId="LiveId" clId="{FFFFB3AF-83D7-4121-B19E-5C06AB7C6624}"/>
    <pc:docChg chg="undo custSel addSld delSld modSld">
      <pc:chgData name="Людмила Радіца" userId="92d90094ad4735d3" providerId="LiveId" clId="{FFFFB3AF-83D7-4121-B19E-5C06AB7C6624}" dt="2023-03-27T15:32:01.518" v="318"/>
      <pc:docMkLst>
        <pc:docMk/>
      </pc:docMkLst>
      <pc:sldChg chg="modSp new del mod">
        <pc:chgData name="Людмила Радіца" userId="92d90094ad4735d3" providerId="LiveId" clId="{FFFFB3AF-83D7-4121-B19E-5C06AB7C6624}" dt="2023-03-27T14:58:08.768" v="7" actId="47"/>
        <pc:sldMkLst>
          <pc:docMk/>
          <pc:sldMk cId="177037831" sldId="256"/>
        </pc:sldMkLst>
        <pc:spChg chg="mod">
          <ac:chgData name="Людмила Радіца" userId="92d90094ad4735d3" providerId="LiveId" clId="{FFFFB3AF-83D7-4121-B19E-5C06AB7C6624}" dt="2023-03-27T14:57:18.089" v="3" actId="1076"/>
          <ac:spMkLst>
            <pc:docMk/>
            <pc:sldMk cId="177037831" sldId="256"/>
            <ac:spMk id="2" creationId="{C213F668-97FC-6BED-96AD-F69B77150697}"/>
          </ac:spMkLst>
        </pc:spChg>
        <pc:spChg chg="mod">
          <ac:chgData name="Людмила Радіца" userId="92d90094ad4735d3" providerId="LiveId" clId="{FFFFB3AF-83D7-4121-B19E-5C06AB7C6624}" dt="2023-03-27T14:58:05.369" v="6"/>
          <ac:spMkLst>
            <pc:docMk/>
            <pc:sldMk cId="177037831" sldId="256"/>
            <ac:spMk id="3" creationId="{0FBB703F-3D80-6599-F8ED-826CA3679E82}"/>
          </ac:spMkLst>
        </pc:spChg>
      </pc:sldChg>
      <pc:sldChg chg="modSp new mod modTransition">
        <pc:chgData name="Людмила Радіца" userId="92d90094ad4735d3" providerId="LiveId" clId="{FFFFB3AF-83D7-4121-B19E-5C06AB7C6624}" dt="2023-03-27T15:24:39.592" v="286"/>
        <pc:sldMkLst>
          <pc:docMk/>
          <pc:sldMk cId="3028567954" sldId="257"/>
        </pc:sldMkLst>
        <pc:spChg chg="mod">
          <ac:chgData name="Людмила Радіца" userId="92d90094ad4735d3" providerId="LiveId" clId="{FFFFB3AF-83D7-4121-B19E-5C06AB7C6624}" dt="2023-03-27T15:00:05.510" v="105" actId="20577"/>
          <ac:spMkLst>
            <pc:docMk/>
            <pc:sldMk cId="3028567954" sldId="257"/>
            <ac:spMk id="2" creationId="{24166D37-DF77-1522-CB8F-5F02062FF7DD}"/>
          </ac:spMkLst>
        </pc:spChg>
        <pc:spChg chg="mod">
          <ac:chgData name="Людмила Радіца" userId="92d90094ad4735d3" providerId="LiveId" clId="{FFFFB3AF-83D7-4121-B19E-5C06AB7C6624}" dt="2023-03-27T14:59:12.583" v="77" actId="20577"/>
          <ac:spMkLst>
            <pc:docMk/>
            <pc:sldMk cId="3028567954" sldId="257"/>
            <ac:spMk id="3" creationId="{303E2579-1F27-D670-313A-5CF628D7163F}"/>
          </ac:spMkLst>
        </pc:spChg>
      </pc:sldChg>
      <pc:sldChg chg="modSp new mod modTransition modAnim">
        <pc:chgData name="Людмила Радіца" userId="92d90094ad4735d3" providerId="LiveId" clId="{FFFFB3AF-83D7-4121-B19E-5C06AB7C6624}" dt="2023-03-27T15:25:09.405" v="289"/>
        <pc:sldMkLst>
          <pc:docMk/>
          <pc:sldMk cId="1013290788" sldId="258"/>
        </pc:sldMkLst>
        <pc:spChg chg="mod">
          <ac:chgData name="Людмила Радіца" userId="92d90094ad4735d3" providerId="LiveId" clId="{FFFFB3AF-83D7-4121-B19E-5C06AB7C6624}" dt="2023-03-27T15:03:23.152" v="108" actId="255"/>
          <ac:spMkLst>
            <pc:docMk/>
            <pc:sldMk cId="1013290788" sldId="258"/>
            <ac:spMk id="2" creationId="{96261730-68C6-D809-DB4A-9B78C6010683}"/>
          </ac:spMkLst>
        </pc:spChg>
        <pc:spChg chg="mod">
          <ac:chgData name="Людмила Радіца" userId="92d90094ad4735d3" providerId="LiveId" clId="{FFFFB3AF-83D7-4121-B19E-5C06AB7C6624}" dt="2023-03-27T15:03:50.789" v="110" actId="255"/>
          <ac:spMkLst>
            <pc:docMk/>
            <pc:sldMk cId="1013290788" sldId="258"/>
            <ac:spMk id="3" creationId="{E3BDA6BD-2ED3-1E9C-B330-2EB52FFC89DA}"/>
          </ac:spMkLst>
        </pc:spChg>
      </pc:sldChg>
      <pc:sldChg chg="modSp new mod modAnim">
        <pc:chgData name="Людмила Радіца" userId="92d90094ad4735d3" providerId="LiveId" clId="{FFFFB3AF-83D7-4121-B19E-5C06AB7C6624}" dt="2023-03-27T15:25:22.771" v="290"/>
        <pc:sldMkLst>
          <pc:docMk/>
          <pc:sldMk cId="4201250961" sldId="259"/>
        </pc:sldMkLst>
        <pc:spChg chg="mod">
          <ac:chgData name="Людмила Радіца" userId="92d90094ad4735d3" providerId="LiveId" clId="{FFFFB3AF-83D7-4121-B19E-5C06AB7C6624}" dt="2023-03-27T15:05:27.763" v="125" actId="1076"/>
          <ac:spMkLst>
            <pc:docMk/>
            <pc:sldMk cId="4201250961" sldId="259"/>
            <ac:spMk id="2" creationId="{0303141B-6170-5974-BE72-D936875EEAA9}"/>
          </ac:spMkLst>
        </pc:spChg>
        <pc:spChg chg="mod">
          <ac:chgData name="Людмила Радіца" userId="92d90094ad4735d3" providerId="LiveId" clId="{FFFFB3AF-83D7-4121-B19E-5C06AB7C6624}" dt="2023-03-27T15:24:27.212" v="285" actId="20577"/>
          <ac:spMkLst>
            <pc:docMk/>
            <pc:sldMk cId="4201250961" sldId="259"/>
            <ac:spMk id="3" creationId="{7C51F703-A34E-8259-36DA-73C12293B252}"/>
          </ac:spMkLst>
        </pc:spChg>
      </pc:sldChg>
      <pc:sldChg chg="modSp new mod modAnim">
        <pc:chgData name="Людмила Радіца" userId="92d90094ad4735d3" providerId="LiveId" clId="{FFFFB3AF-83D7-4121-B19E-5C06AB7C6624}" dt="2023-03-27T15:25:43.119" v="292"/>
        <pc:sldMkLst>
          <pc:docMk/>
          <pc:sldMk cId="658476408" sldId="260"/>
        </pc:sldMkLst>
        <pc:spChg chg="mod">
          <ac:chgData name="Людмила Радіца" userId="92d90094ad4735d3" providerId="LiveId" clId="{FFFFB3AF-83D7-4121-B19E-5C06AB7C6624}" dt="2023-03-27T15:07:09.948" v="138" actId="1076"/>
          <ac:spMkLst>
            <pc:docMk/>
            <pc:sldMk cId="658476408" sldId="260"/>
            <ac:spMk id="2" creationId="{D2FA899A-40A3-1D16-E5BB-AC25CAE875D3}"/>
          </ac:spMkLst>
        </pc:spChg>
        <pc:spChg chg="mod">
          <ac:chgData name="Людмила Радіца" userId="92d90094ad4735d3" providerId="LiveId" clId="{FFFFB3AF-83D7-4121-B19E-5C06AB7C6624}" dt="2023-03-27T15:07:59.510" v="145" actId="20577"/>
          <ac:spMkLst>
            <pc:docMk/>
            <pc:sldMk cId="658476408" sldId="260"/>
            <ac:spMk id="3" creationId="{75FABDC4-5494-2541-A671-71E2E206B66A}"/>
          </ac:spMkLst>
        </pc:spChg>
      </pc:sldChg>
      <pc:sldChg chg="modSp new mod modClrScheme modAnim chgLayout">
        <pc:chgData name="Людмила Радіца" userId="92d90094ad4735d3" providerId="LiveId" clId="{FFFFB3AF-83D7-4121-B19E-5C06AB7C6624}" dt="2023-03-27T15:29:50.198" v="305"/>
        <pc:sldMkLst>
          <pc:docMk/>
          <pc:sldMk cId="3879917647" sldId="261"/>
        </pc:sldMkLst>
        <pc:spChg chg="mod ord">
          <ac:chgData name="Людмила Радіца" userId="92d90094ad4735d3" providerId="LiveId" clId="{FFFFB3AF-83D7-4121-B19E-5C06AB7C6624}" dt="2023-03-27T15:10:35.914" v="155" actId="1076"/>
          <ac:spMkLst>
            <pc:docMk/>
            <pc:sldMk cId="3879917647" sldId="261"/>
            <ac:spMk id="2" creationId="{BE2F4979-FBB0-BB3C-2AA7-CDE833579195}"/>
          </ac:spMkLst>
        </pc:spChg>
        <pc:spChg chg="mod ord">
          <ac:chgData name="Людмила Радіца" userId="92d90094ad4735d3" providerId="LiveId" clId="{FFFFB3AF-83D7-4121-B19E-5C06AB7C6624}" dt="2023-03-27T15:12:12.022" v="169" actId="27636"/>
          <ac:spMkLst>
            <pc:docMk/>
            <pc:sldMk cId="3879917647" sldId="261"/>
            <ac:spMk id="3" creationId="{90C22013-F8C3-D755-2B4F-417045B40849}"/>
          </ac:spMkLst>
        </pc:spChg>
      </pc:sldChg>
      <pc:sldChg chg="addSp modSp new mod modAnim">
        <pc:chgData name="Людмила Радіца" userId="92d90094ad4735d3" providerId="LiveId" clId="{FFFFB3AF-83D7-4121-B19E-5C06AB7C6624}" dt="2023-03-27T15:30:53.181" v="313" actId="20577"/>
        <pc:sldMkLst>
          <pc:docMk/>
          <pc:sldMk cId="84802117" sldId="262"/>
        </pc:sldMkLst>
        <pc:spChg chg="add mod">
          <ac:chgData name="Людмила Радіца" userId="92d90094ad4735d3" providerId="LiveId" clId="{FFFFB3AF-83D7-4121-B19E-5C06AB7C6624}" dt="2023-03-27T15:14:33.139" v="188" actId="1076"/>
          <ac:spMkLst>
            <pc:docMk/>
            <pc:sldMk cId="84802117" sldId="262"/>
            <ac:spMk id="3" creationId="{14D75577-562E-CC76-8E55-BF43C4120917}"/>
          </ac:spMkLst>
        </pc:spChg>
        <pc:spChg chg="add mod">
          <ac:chgData name="Людмила Радіца" userId="92d90094ad4735d3" providerId="LiveId" clId="{FFFFB3AF-83D7-4121-B19E-5C06AB7C6624}" dt="2023-03-27T15:30:53.181" v="313" actId="20577"/>
          <ac:spMkLst>
            <pc:docMk/>
            <pc:sldMk cId="84802117" sldId="262"/>
            <ac:spMk id="5" creationId="{29AE2673-8BD9-2284-32ED-EE786EB22DFD}"/>
          </ac:spMkLst>
        </pc:spChg>
      </pc:sldChg>
      <pc:sldChg chg="addSp modSp new mod modClrScheme modAnim chgLayout">
        <pc:chgData name="Людмила Радіца" userId="92d90094ad4735d3" providerId="LiveId" clId="{FFFFB3AF-83D7-4121-B19E-5C06AB7C6624}" dt="2023-03-27T15:31:02.228" v="314"/>
        <pc:sldMkLst>
          <pc:docMk/>
          <pc:sldMk cId="2728859160" sldId="263"/>
        </pc:sldMkLst>
        <pc:spChg chg="add mod">
          <ac:chgData name="Людмила Радіца" userId="92d90094ad4735d3" providerId="LiveId" clId="{FFFFB3AF-83D7-4121-B19E-5C06AB7C6624}" dt="2023-03-27T15:15:55.150" v="196" actId="255"/>
          <ac:spMkLst>
            <pc:docMk/>
            <pc:sldMk cId="2728859160" sldId="263"/>
            <ac:spMk id="2" creationId="{9AB0FDA0-41CA-CF8B-5913-9E219E924495}"/>
          </ac:spMkLst>
        </pc:spChg>
        <pc:spChg chg="add mod">
          <ac:chgData name="Людмила Радіца" userId="92d90094ad4735d3" providerId="LiveId" clId="{FFFFB3AF-83D7-4121-B19E-5C06AB7C6624}" dt="2023-03-27T15:23:58.365" v="271" actId="20577"/>
          <ac:spMkLst>
            <pc:docMk/>
            <pc:sldMk cId="2728859160" sldId="263"/>
            <ac:spMk id="3" creationId="{913EA517-40C0-B364-73B2-AE7FA1CC3923}"/>
          </ac:spMkLst>
        </pc:spChg>
      </pc:sldChg>
      <pc:sldChg chg="modSp new mod modAnim">
        <pc:chgData name="Людмила Радіца" userId="92d90094ad4735d3" providerId="LiveId" clId="{FFFFB3AF-83D7-4121-B19E-5C06AB7C6624}" dt="2023-03-27T15:31:30.913" v="315"/>
        <pc:sldMkLst>
          <pc:docMk/>
          <pc:sldMk cId="3881968168" sldId="264"/>
        </pc:sldMkLst>
        <pc:spChg chg="mod">
          <ac:chgData name="Людмила Радіца" userId="92d90094ad4735d3" providerId="LiveId" clId="{FFFFB3AF-83D7-4121-B19E-5C06AB7C6624}" dt="2023-03-27T15:17:34.338" v="212" actId="20577"/>
          <ac:spMkLst>
            <pc:docMk/>
            <pc:sldMk cId="3881968168" sldId="264"/>
            <ac:spMk id="2" creationId="{2DF9A00F-1398-910F-BD10-97468C6B3939}"/>
          </ac:spMkLst>
        </pc:spChg>
        <pc:spChg chg="mod">
          <ac:chgData name="Людмила Радіца" userId="92d90094ad4735d3" providerId="LiveId" clId="{FFFFB3AF-83D7-4121-B19E-5C06AB7C6624}" dt="2023-03-27T15:23:43.206" v="259" actId="20577"/>
          <ac:spMkLst>
            <pc:docMk/>
            <pc:sldMk cId="3881968168" sldId="264"/>
            <ac:spMk id="3" creationId="{16623933-031A-661A-3967-05A44DFA3E7B}"/>
          </ac:spMkLst>
        </pc:spChg>
      </pc:sldChg>
      <pc:sldChg chg="addSp delSp modSp new mod">
        <pc:chgData name="Людмила Радіца" userId="92d90094ad4735d3" providerId="LiveId" clId="{FFFFB3AF-83D7-4121-B19E-5C06AB7C6624}" dt="2023-03-27T15:21:15.212" v="238" actId="14100"/>
        <pc:sldMkLst>
          <pc:docMk/>
          <pc:sldMk cId="3139208210" sldId="265"/>
        </pc:sldMkLst>
        <pc:spChg chg="mod">
          <ac:chgData name="Людмила Радіца" userId="92d90094ad4735d3" providerId="LiveId" clId="{FFFFB3AF-83D7-4121-B19E-5C06AB7C6624}" dt="2023-03-27T15:20:22.636" v="230" actId="207"/>
          <ac:spMkLst>
            <pc:docMk/>
            <pc:sldMk cId="3139208210" sldId="265"/>
            <ac:spMk id="2" creationId="{D947365C-C179-C596-EC7D-B587616A0EC8}"/>
          </ac:spMkLst>
        </pc:spChg>
        <pc:spChg chg="mod">
          <ac:chgData name="Людмила Радіца" userId="92d90094ad4735d3" providerId="LiveId" clId="{FFFFB3AF-83D7-4121-B19E-5C06AB7C6624}" dt="2023-03-27T15:21:15.212" v="238" actId="14100"/>
          <ac:spMkLst>
            <pc:docMk/>
            <pc:sldMk cId="3139208210" sldId="265"/>
            <ac:spMk id="3" creationId="{038C4C02-48A7-A204-6CD5-9894BD5C7B96}"/>
          </ac:spMkLst>
        </pc:spChg>
        <pc:spChg chg="add del">
          <ac:chgData name="Людмила Радіца" userId="92d90094ad4735d3" providerId="LiveId" clId="{FFFFB3AF-83D7-4121-B19E-5C06AB7C6624}" dt="2023-03-27T15:18:56.867" v="227" actId="22"/>
          <ac:spMkLst>
            <pc:docMk/>
            <pc:sldMk cId="3139208210" sldId="265"/>
            <ac:spMk id="5" creationId="{B07BD32F-E9B2-C3A8-D934-62475D75ECED}"/>
          </ac:spMkLst>
        </pc:spChg>
      </pc:sldChg>
      <pc:sldChg chg="modSp new mod modAnim">
        <pc:chgData name="Людмила Радіца" userId="92d90094ad4735d3" providerId="LiveId" clId="{FFFFB3AF-83D7-4121-B19E-5C06AB7C6624}" dt="2023-03-27T15:32:01.518" v="318"/>
        <pc:sldMkLst>
          <pc:docMk/>
          <pc:sldMk cId="880452304" sldId="266"/>
        </pc:sldMkLst>
        <pc:spChg chg="mod">
          <ac:chgData name="Людмила Радіца" userId="92d90094ad4735d3" providerId="LiveId" clId="{FFFFB3AF-83D7-4121-B19E-5C06AB7C6624}" dt="2023-03-27T15:22:53.650" v="251" actId="20577"/>
          <ac:spMkLst>
            <pc:docMk/>
            <pc:sldMk cId="880452304" sldId="266"/>
            <ac:spMk id="2" creationId="{236E8602-5E13-42F3-FC8C-C5EF24307AA8}"/>
          </ac:spMkLst>
        </pc:spChg>
        <pc:spChg chg="mod">
          <ac:chgData name="Людмила Радіца" userId="92d90094ad4735d3" providerId="LiveId" clId="{FFFFB3AF-83D7-4121-B19E-5C06AB7C6624}" dt="2023-03-27T15:22:36.538" v="246" actId="255"/>
          <ac:spMkLst>
            <pc:docMk/>
            <pc:sldMk cId="880452304" sldId="266"/>
            <ac:spMk id="3" creationId="{066768EB-191E-B173-DF2F-FCCE0CFD4BB4}"/>
          </ac:spMkLst>
        </pc:spChg>
      </pc:sldChg>
      <pc:sldMasterChg chg="addSldLayout">
        <pc:chgData name="Людмила Радіца" userId="92d90094ad4735d3" providerId="LiveId" clId="{FFFFB3AF-83D7-4121-B19E-5C06AB7C6624}" dt="2023-03-27T14:56:33.116" v="0" actId="680"/>
        <pc:sldMasterMkLst>
          <pc:docMk/>
          <pc:sldMasterMk cId="2133301183" sldId="2147483648"/>
        </pc:sldMasterMkLst>
        <pc:sldLayoutChg chg="add">
          <pc:chgData name="Людмила Радіца" userId="92d90094ad4735d3" providerId="LiveId" clId="{FFFFB3AF-83D7-4121-B19E-5C06AB7C6624}" dt="2023-03-27T14:56:33.116" v="0" actId="680"/>
          <pc:sldLayoutMkLst>
            <pc:docMk/>
            <pc:sldMasterMk cId="2133301183" sldId="2147483648"/>
            <pc:sldLayoutMk cId="1543454121" sldId="2147483649"/>
          </pc:sldLayoutMkLst>
        </pc:sldLayoutChg>
      </pc:sldMasterChg>
    </pc:docChg>
  </pc:docChgLst>
  <pc:docChgLst>
    <pc:chgData name="Людмила Радіца" userId="92d90094ad4735d3" providerId="LiveId" clId="{532EF745-1B55-4C20-AE54-71BC3B38A95E}"/>
    <pc:docChg chg="custSel modSld">
      <pc:chgData name="Людмила Радіца" userId="92d90094ad4735d3" providerId="LiveId" clId="{532EF745-1B55-4C20-AE54-71BC3B38A95E}" dt="2023-03-30T06:16:42.224" v="45" actId="14861"/>
      <pc:docMkLst>
        <pc:docMk/>
      </pc:docMkLst>
      <pc:sldChg chg="addSp delSp modSp mod">
        <pc:chgData name="Людмила Радіца" userId="92d90094ad4735d3" providerId="LiveId" clId="{532EF745-1B55-4C20-AE54-71BC3B38A95E}" dt="2023-03-30T06:12:05.603" v="19" actId="21"/>
        <pc:sldMkLst>
          <pc:docMk/>
          <pc:sldMk cId="4201250961" sldId="259"/>
        </pc:sldMkLst>
        <pc:spChg chg="mod">
          <ac:chgData name="Людмила Радіца" userId="92d90094ad4735d3" providerId="LiveId" clId="{532EF745-1B55-4C20-AE54-71BC3B38A95E}" dt="2023-03-30T06:11:46.013" v="17" actId="1076"/>
          <ac:spMkLst>
            <pc:docMk/>
            <pc:sldMk cId="4201250961" sldId="259"/>
            <ac:spMk id="3" creationId="{7C51F703-A34E-8259-36DA-73C12293B252}"/>
          </ac:spMkLst>
        </pc:spChg>
        <pc:picChg chg="add del mod">
          <ac:chgData name="Людмила Радіца" userId="92d90094ad4735d3" providerId="LiveId" clId="{532EF745-1B55-4C20-AE54-71BC3B38A95E}" dt="2023-03-30T06:12:05.603" v="19" actId="21"/>
          <ac:picMkLst>
            <pc:docMk/>
            <pc:sldMk cId="4201250961" sldId="259"/>
            <ac:picMk id="1026" creationId="{CA093B3C-DDF3-4EFC-857D-94E0EDEB018B}"/>
          </ac:picMkLst>
        </pc:picChg>
        <pc:picChg chg="add mod">
          <ac:chgData name="Людмила Радіца" userId="92d90094ad4735d3" providerId="LiveId" clId="{532EF745-1B55-4C20-AE54-71BC3B38A95E}" dt="2023-03-30T06:11:33.020" v="15" actId="1076"/>
          <ac:picMkLst>
            <pc:docMk/>
            <pc:sldMk cId="4201250961" sldId="259"/>
            <ac:picMk id="1028" creationId="{6C017984-DB1B-2691-4AE4-EAA39C74CADC}"/>
          </ac:picMkLst>
        </pc:picChg>
      </pc:sldChg>
      <pc:sldChg chg="addSp modSp mod">
        <pc:chgData name="Людмила Радіца" userId="92d90094ad4735d3" providerId="LiveId" clId="{532EF745-1B55-4C20-AE54-71BC3B38A95E}" dt="2023-03-30T06:16:42.224" v="45" actId="14861"/>
        <pc:sldMkLst>
          <pc:docMk/>
          <pc:sldMk cId="658476408" sldId="260"/>
        </pc:sldMkLst>
        <pc:spChg chg="mod">
          <ac:chgData name="Людмила Радіца" userId="92d90094ad4735d3" providerId="LiveId" clId="{532EF745-1B55-4C20-AE54-71BC3B38A95E}" dt="2023-03-30T06:13:51.796" v="33" actId="1076"/>
          <ac:spMkLst>
            <pc:docMk/>
            <pc:sldMk cId="658476408" sldId="260"/>
            <ac:spMk id="3" creationId="{75FABDC4-5494-2541-A671-71E2E206B66A}"/>
          </ac:spMkLst>
        </pc:spChg>
        <pc:picChg chg="add mod">
          <ac:chgData name="Людмила Радіца" userId="92d90094ad4735d3" providerId="LiveId" clId="{532EF745-1B55-4C20-AE54-71BC3B38A95E}" dt="2023-03-30T06:16:42.224" v="45" actId="14861"/>
          <ac:picMkLst>
            <pc:docMk/>
            <pc:sldMk cId="658476408" sldId="260"/>
            <ac:picMk id="4" creationId="{58C35421-CC34-F9A1-2E7B-F1444B7128CE}"/>
          </ac:picMkLst>
        </pc:picChg>
        <pc:picChg chg="add mod">
          <ac:chgData name="Людмила Радіца" userId="92d90094ad4735d3" providerId="LiveId" clId="{532EF745-1B55-4C20-AE54-71BC3B38A95E}" dt="2023-03-30T06:16:30.966" v="44" actId="14861"/>
          <ac:picMkLst>
            <pc:docMk/>
            <pc:sldMk cId="658476408" sldId="260"/>
            <ac:picMk id="2050" creationId="{42308F71-C881-4A2B-8CE6-68999B5DC04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3208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068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04312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34893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4242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83978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70383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68571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1853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955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269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621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1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1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2568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6786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45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0925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300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94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  <p:sldLayoutId id="2147483702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166D37-DF77-1522-CB8F-5F02062FF7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uk-UA" sz="2400" dirty="0"/>
            </a:br>
            <a:br>
              <a:rPr lang="uk-UA" sz="2400" dirty="0"/>
            </a:br>
            <a:r>
              <a:rPr lang="uk-UA" sz="2400" dirty="0"/>
              <a:t>Здолбунівський ліцей №6</a:t>
            </a:r>
            <a:br>
              <a:rPr lang="uk-UA" sz="2400" dirty="0"/>
            </a:br>
            <a:br>
              <a:rPr lang="uk-UA" dirty="0"/>
            </a:br>
            <a:r>
              <a:rPr lang="uk-UA" dirty="0"/>
              <a:t>«Що таке НАСВАЙ ?»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303E2579-1F27-D670-313A-5CF628D716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uk-UA" dirty="0"/>
              <a:t>Соціальний педагог</a:t>
            </a:r>
          </a:p>
          <a:p>
            <a:pPr algn="r"/>
            <a:r>
              <a:rPr lang="uk-UA" dirty="0"/>
              <a:t>Радіца Людмила Петрівна</a:t>
            </a:r>
          </a:p>
        </p:txBody>
      </p:sp>
    </p:spTree>
    <p:extLst>
      <p:ext uri="{BB962C8B-B14F-4D97-AF65-F5344CB8AC3E}">
        <p14:creationId xmlns:p14="http://schemas.microsoft.com/office/powerpoint/2010/main" val="3028567954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6E8602-5E13-42F3-FC8C-C5EF24307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Дякую за увагу! </a:t>
            </a:r>
            <a:endParaRPr lang="uk-UA" sz="66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66768EB-191E-B173-DF2F-FCCE0CFD4B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uk-UA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Живіть і отримуйте задоволення без шкоди для здоров'я!</a:t>
            </a:r>
            <a:endParaRPr lang="uk-UA" sz="4400" dirty="0"/>
          </a:p>
        </p:txBody>
      </p:sp>
    </p:spTree>
    <p:extLst>
      <p:ext uri="{BB962C8B-B14F-4D97-AF65-F5344CB8AC3E}">
        <p14:creationId xmlns:p14="http://schemas.microsoft.com/office/powerpoint/2010/main" val="880452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261730-68C6-D809-DB4A-9B78C6010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uk-UA" sz="6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 таке </a:t>
            </a:r>
            <a:r>
              <a:rPr lang="uk-UA" sz="6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насвай</a:t>
            </a:r>
            <a:r>
              <a:rPr lang="uk-UA" sz="6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endParaRPr lang="uk-UA" sz="60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3BDA6BD-2ED3-1E9C-B330-2EB52FFC89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4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Насвай</a:t>
            </a:r>
            <a:r>
              <a:rPr lang="uk-UA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це назва одного з численних </a:t>
            </a:r>
            <a:r>
              <a:rPr lang="uk-UA" sz="4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никотиновмісних</a:t>
            </a:r>
            <a:r>
              <a:rPr lang="uk-UA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виробів. У різних мовах є кілька етнічних синонімів для </a:t>
            </a:r>
            <a:r>
              <a:rPr lang="uk-UA" sz="4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насвая</a:t>
            </a:r>
            <a:r>
              <a:rPr lang="uk-UA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uk-UA" sz="4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насибай</a:t>
            </a:r>
            <a:r>
              <a:rPr lang="uk-UA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uk-UA" sz="4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нацвай</a:t>
            </a:r>
            <a:r>
              <a:rPr lang="uk-UA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uk-UA" sz="4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насбай</a:t>
            </a:r>
            <a:r>
              <a:rPr lang="uk-UA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нас.</a:t>
            </a:r>
            <a:endParaRPr lang="uk-UA" sz="4000" dirty="0"/>
          </a:p>
        </p:txBody>
      </p:sp>
    </p:spTree>
    <p:extLst>
      <p:ext uri="{BB962C8B-B14F-4D97-AF65-F5344CB8AC3E}">
        <p14:creationId xmlns:p14="http://schemas.microsoft.com/office/powerpoint/2010/main" val="10132907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Що таке насвай і чим він небезпечний? - презентація з виховної роботи">
            <a:extLst>
              <a:ext uri="{FF2B5EF4-FFF2-40B4-BE49-F238E27FC236}">
                <a16:creationId xmlns:a16="http://schemas.microsoft.com/office/drawing/2014/main" id="{6C017984-DB1B-2691-4AE4-EAA39C74CAD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34" r="-1" b="33259"/>
          <a:stretch/>
        </p:blipFill>
        <p:spPr bwMode="auto">
          <a:xfrm>
            <a:off x="4345304" y="3025830"/>
            <a:ext cx="6459854" cy="321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03141B-6170-5974-BE72-D936875EE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3962" y="330198"/>
            <a:ext cx="9601196" cy="1303867"/>
          </a:xfrm>
        </p:spPr>
        <p:txBody>
          <a:bodyPr>
            <a:normAutofit/>
          </a:bodyPr>
          <a:lstStyle/>
          <a:p>
            <a:r>
              <a:rPr lang="uk-UA" sz="5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Склад </a:t>
            </a:r>
            <a:r>
              <a:rPr lang="uk-UA" sz="5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насваю</a:t>
            </a:r>
            <a:r>
              <a:rPr lang="uk-UA" sz="5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uk-UA" sz="54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C51F703-A34E-8259-36DA-73C12293B2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421" y="1634065"/>
            <a:ext cx="9860278" cy="44005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Головним інгредієнтом </a:t>
            </a:r>
            <a:r>
              <a:rPr lang="uk-UA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насваю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є тютюн або махорка, але також до його складу додають: </a:t>
            </a:r>
          </a:p>
          <a:p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гашене вапно; </a:t>
            </a:r>
          </a:p>
          <a:p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верблюжий гній; </a:t>
            </a:r>
          </a:p>
          <a:p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курячий послід;</a:t>
            </a:r>
          </a:p>
          <a:p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золу рослин; </a:t>
            </a:r>
          </a:p>
          <a:p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масло; </a:t>
            </a:r>
          </a:p>
          <a:p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сухофрукти; </a:t>
            </a:r>
          </a:p>
          <a:p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приправи.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01250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FA899A-40A3-1D16-E5BB-AC25CAE87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6841" y="913552"/>
            <a:ext cx="9601196" cy="1303867"/>
          </a:xfrm>
        </p:spPr>
        <p:txBody>
          <a:bodyPr>
            <a:normAutofit/>
          </a:bodyPr>
          <a:lstStyle/>
          <a:p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Спосіб вживання </a:t>
            </a:r>
            <a:r>
              <a:rPr lang="uk-UA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насваю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5FABDC4-5494-2541-A671-71E2E206B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912" y="2418395"/>
            <a:ext cx="10191746" cy="3279560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07000"/>
              </a:lnSpc>
              <a:spcBef>
                <a:spcPts val="1200"/>
              </a:spcBef>
              <a:buNone/>
            </a:pPr>
            <a:r>
              <a:rPr lang="uk-UA" sz="4400" b="1" kern="0" dirty="0">
                <a:solidFill>
                  <a:srgbClr val="2F549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4400" kern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Насвай</a:t>
            </a:r>
            <a:r>
              <a:rPr lang="uk-UA" sz="4400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закладають за нижню або верхню губу, або кладуть під язик. Тримають наркотик у роті протягом </a:t>
            </a:r>
          </a:p>
          <a:p>
            <a:pPr marL="0" indent="0">
              <a:lnSpc>
                <a:spcPct val="107000"/>
              </a:lnSpc>
              <a:spcBef>
                <a:spcPts val="1200"/>
              </a:spcBef>
              <a:buNone/>
            </a:pPr>
            <a:r>
              <a:rPr lang="uk-UA" sz="4400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3-15 хвилин, після закінчення яких відчуватиметься ефект.</a:t>
            </a:r>
            <a:endParaRPr lang="uk-UA" sz="4400" kern="0" dirty="0">
              <a:solidFill>
                <a:schemeClr val="tx1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Насвай: навіщо нашим дітям вживати курячий послід?">
            <a:extLst>
              <a:ext uri="{FF2B5EF4-FFF2-40B4-BE49-F238E27FC236}">
                <a16:creationId xmlns:a16="http://schemas.microsoft.com/office/drawing/2014/main" id="{58C35421-CC34-F9A1-2E7B-F1444B7128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1346" y="5027393"/>
            <a:ext cx="2265113" cy="1743075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Насвай: что это за наркотик, как действует, признаки употребления,  последствия, лечение зависимости - Нарколог в МСК Клиника">
            <a:extLst>
              <a:ext uri="{FF2B5EF4-FFF2-40B4-BE49-F238E27FC236}">
                <a16:creationId xmlns:a16="http://schemas.microsoft.com/office/drawing/2014/main" id="{42308F71-C881-4A2B-8CE6-68999B5DC0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3060" y="3577590"/>
            <a:ext cx="2619375" cy="1743075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8476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2F4979-FBB0-BB3C-2AA7-CDE83357919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501140" y="645318"/>
            <a:ext cx="9410700" cy="674688"/>
          </a:xfrm>
        </p:spPr>
        <p:txBody>
          <a:bodyPr>
            <a:normAutofit fontScale="90000"/>
          </a:bodyPr>
          <a:lstStyle/>
          <a:p>
            <a:r>
              <a:rPr lang="uk-UA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Наслідки тривалого вживання </a:t>
            </a:r>
            <a:r>
              <a:rPr lang="uk-UA" sz="4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насваю</a:t>
            </a:r>
            <a:r>
              <a:rPr lang="uk-UA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uk-UA" sz="40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0C22013-F8C3-D755-2B4F-417045B4084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394460" y="1320006"/>
            <a:ext cx="9517380" cy="5126514"/>
          </a:xfrm>
        </p:spPr>
        <p:txBody>
          <a:bodyPr>
            <a:normAutofit fontScale="85000" lnSpcReduction="10000"/>
          </a:bodyPr>
          <a:lstStyle/>
          <a:p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Стовідсоткова ймовірність захворіти на рак язика, губ і інших органів порожнини рота, а також горла. </a:t>
            </a:r>
          </a:p>
          <a:p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Зараження різноманітними кишковими інфекціями і паразитними захворюваннями, і вірусним гепатитом. </a:t>
            </a:r>
          </a:p>
          <a:p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Виразка шлунку. </a:t>
            </a:r>
          </a:p>
          <a:p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Сильна наркотична залежність. </a:t>
            </a:r>
          </a:p>
          <a:p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Залежність від інших хімічних речовин. </a:t>
            </a:r>
          </a:p>
          <a:p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 Зміни в особистості підлітка, порушується його психіка. </a:t>
            </a:r>
          </a:p>
          <a:p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7. Руйнуються зуби. </a:t>
            </a:r>
          </a:p>
          <a:p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8. Порушується дітородна функція.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3879917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4D75577-562E-CC76-8E55-BF43C4120917}"/>
              </a:ext>
            </a:extLst>
          </p:cNvPr>
          <p:cNvSpPr txBox="1"/>
          <p:nvPr/>
        </p:nvSpPr>
        <p:spPr>
          <a:xfrm>
            <a:off x="2648902" y="329684"/>
            <a:ext cx="779811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Симптоми вживання </a:t>
            </a:r>
            <a:r>
              <a:rPr lang="uk-UA" sz="4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насваю</a:t>
            </a:r>
            <a:r>
              <a:rPr lang="uk-UA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uk-UA" sz="4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AE2673-8BD9-2284-32ED-EE786EB22DFD}"/>
              </a:ext>
            </a:extLst>
          </p:cNvPr>
          <p:cNvSpPr txBox="1"/>
          <p:nvPr/>
        </p:nvSpPr>
        <p:spPr>
          <a:xfrm>
            <a:off x="1131570" y="868680"/>
            <a:ext cx="10367010" cy="54970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</a:pPr>
            <a:r>
              <a:rPr lang="uk-UA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Перша ознака частого вживання </a:t>
            </a:r>
            <a:r>
              <a:rPr lang="uk-UA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насваю</a:t>
            </a:r>
            <a:r>
              <a:rPr lang="uk-UA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часті плювки, які мають зелений колір. При пильному спостереженні можна визначити й інші симптоми залежності від </a:t>
            </a:r>
            <a:r>
              <a:rPr lang="uk-UA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насваю</a:t>
            </a:r>
            <a:r>
              <a:rPr lang="uk-UA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uk-UA" sz="2400" kern="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1200"/>
              </a:spcBef>
            </a:pPr>
            <a:r>
              <a:rPr lang="uk-UA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• ортостатичний колапс (затуманення зору і непритомність при зміні положення з горизонтального у вертикальне); </a:t>
            </a:r>
          </a:p>
          <a:p>
            <a:pPr>
              <a:lnSpc>
                <a:spcPct val="107000"/>
              </a:lnSpc>
              <a:spcBef>
                <a:spcPts val="1200"/>
              </a:spcBef>
            </a:pPr>
            <a:r>
              <a:rPr lang="uk-UA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• ослаблені м'язи; </a:t>
            </a:r>
          </a:p>
          <a:p>
            <a:pPr>
              <a:lnSpc>
                <a:spcPct val="107000"/>
              </a:lnSpc>
              <a:spcBef>
                <a:spcPts val="1200"/>
              </a:spcBef>
            </a:pPr>
            <a:r>
              <a:rPr lang="uk-UA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• підвищена стомлюваність; </a:t>
            </a:r>
          </a:p>
          <a:p>
            <a:pPr>
              <a:lnSpc>
                <a:spcPct val="107000"/>
              </a:lnSpc>
              <a:spcBef>
                <a:spcPts val="1200"/>
              </a:spcBef>
            </a:pPr>
            <a:r>
              <a:rPr lang="uk-UA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• посилення потовиділення; </a:t>
            </a:r>
          </a:p>
          <a:p>
            <a:pPr>
              <a:lnSpc>
                <a:spcPct val="107000"/>
              </a:lnSpc>
              <a:spcBef>
                <a:spcPts val="1200"/>
              </a:spcBef>
            </a:pPr>
            <a:r>
              <a:rPr lang="uk-UA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• різке погіршення у навчанні; </a:t>
            </a:r>
          </a:p>
          <a:p>
            <a:pPr>
              <a:lnSpc>
                <a:spcPct val="107000"/>
              </a:lnSpc>
              <a:spcBef>
                <a:spcPts val="1200"/>
              </a:spcBef>
            </a:pPr>
            <a:r>
              <a:rPr lang="uk-UA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• зміни у психіці; </a:t>
            </a:r>
          </a:p>
          <a:p>
            <a:pPr>
              <a:lnSpc>
                <a:spcPct val="107000"/>
              </a:lnSpc>
              <a:spcBef>
                <a:spcPts val="1200"/>
              </a:spcBef>
            </a:pPr>
            <a:r>
              <a:rPr lang="uk-UA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• поганий запах з рота</a:t>
            </a:r>
            <a:r>
              <a:rPr lang="uk-UA" sz="2400" b="1" kern="0" dirty="0">
                <a:solidFill>
                  <a:srgbClr val="2F549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400" b="1" kern="0" dirty="0">
              <a:solidFill>
                <a:srgbClr val="2F5496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02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B0FDA0-41CA-CF8B-5913-9E219E924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Побічні ефекти 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13EA517-40C0-B364-73B2-AE7FA1CC3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2556932"/>
            <a:ext cx="9928859" cy="3740998"/>
          </a:xfrm>
        </p:spPr>
        <p:txBody>
          <a:bodyPr>
            <a:normAutofit fontScale="92500" lnSpcReduction="10000"/>
          </a:bodyPr>
          <a:lstStyle/>
          <a:p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тяжкість в голові, що переходить на все тіло; </a:t>
            </a:r>
          </a:p>
          <a:p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посилення слиновиділення; </a:t>
            </a:r>
          </a:p>
          <a:p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запаморочення; </a:t>
            </a:r>
          </a:p>
          <a:p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апатія; </a:t>
            </a:r>
          </a:p>
          <a:p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сильне подразнення слизової рота; </a:t>
            </a:r>
          </a:p>
          <a:p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збільшення потовиділення.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2728859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F9A00F-1398-910F-BD10-97468C6B3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 покинути вживання </a:t>
            </a:r>
            <a:r>
              <a:rPr lang="uk-UA" sz="4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насвая</a:t>
            </a:r>
            <a:r>
              <a:rPr lang="uk-UA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?!</a:t>
            </a:r>
            <a:endParaRPr lang="uk-UA" sz="40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6623933-031A-661A-3967-05A44DFA3E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1" y="2446020"/>
            <a:ext cx="9601196" cy="3920490"/>
          </a:xfrm>
        </p:spPr>
        <p:txBody>
          <a:bodyPr>
            <a:normAutofit fontScale="92500" lnSpcReduction="20000"/>
          </a:bodyPr>
          <a:lstStyle/>
          <a:p>
            <a:r>
              <a:rPr lang="uk-UA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чітко усвідомити своє бажання </a:t>
            </a:r>
          </a:p>
          <a:p>
            <a:r>
              <a:rPr lang="uk-UA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звернутись до нарколога за допомогою або простою консультацією </a:t>
            </a:r>
          </a:p>
          <a:p>
            <a:r>
              <a:rPr lang="uk-UA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провести кілька тижнів за малюванням, ліпленням або іншими захопленнями </a:t>
            </a:r>
          </a:p>
          <a:p>
            <a:r>
              <a:rPr lang="uk-UA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дуже важлива допомога і підтримка з боку близьких: рідних і друзів</a:t>
            </a:r>
            <a:endParaRPr lang="uk-UA" sz="4000" dirty="0"/>
          </a:p>
        </p:txBody>
      </p:sp>
    </p:spTree>
    <p:extLst>
      <p:ext uri="{BB962C8B-B14F-4D97-AF65-F5344CB8AC3E}">
        <p14:creationId xmlns:p14="http://schemas.microsoft.com/office/powerpoint/2010/main" val="3881968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47365C-C179-C596-EC7D-B587616A0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Увага, батьки! </a:t>
            </a:r>
            <a:endParaRPr lang="uk-UA" sz="4800" dirty="0">
              <a:solidFill>
                <a:srgbClr val="FF0000"/>
              </a:solidFill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38C4C02-48A7-A204-6CD5-9894BD5C7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3051" y="2468880"/>
            <a:ext cx="9353546" cy="3406988"/>
          </a:xfrm>
        </p:spPr>
        <p:txBody>
          <a:bodyPr/>
          <a:lstStyle/>
          <a:p>
            <a:pPr marL="0" indent="0" algn="ctr">
              <a:buNone/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uk-UA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Якщо учень продав іншому </a:t>
            </a:r>
            <a:r>
              <a:rPr lang="uk-UA" sz="4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насвай</a:t>
            </a:r>
            <a:r>
              <a:rPr lang="uk-UA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на батьків складають </a:t>
            </a:r>
            <a:r>
              <a:rPr lang="uk-UA" sz="4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адмінпротокол</a:t>
            </a:r>
            <a:r>
              <a:rPr lang="uk-UA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 невиконання обов’язків щодо виховання дитини.</a:t>
            </a:r>
            <a:endParaRPr lang="uk-UA" sz="4000" dirty="0"/>
          </a:p>
        </p:txBody>
      </p:sp>
    </p:spTree>
    <p:extLst>
      <p:ext uri="{BB962C8B-B14F-4D97-AF65-F5344CB8AC3E}">
        <p14:creationId xmlns:p14="http://schemas.microsoft.com/office/powerpoint/2010/main" val="31392082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рирода">
  <a:themeElements>
    <a:clrScheme name="Природа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C04F32"/>
      </a:accent2>
      <a:accent3>
        <a:srgbClr val="DD8C3C"/>
      </a:accent3>
      <a:accent4>
        <a:srgbClr val="8E684C"/>
      </a:accent4>
      <a:accent5>
        <a:srgbClr val="CBAF62"/>
      </a:accent5>
      <a:accent6>
        <a:srgbClr val="803348"/>
      </a:accent6>
      <a:hlink>
        <a:srgbClr val="86724D"/>
      </a:hlink>
      <a:folHlink>
        <a:srgbClr val="B99E84"/>
      </a:folHlink>
    </a:clrScheme>
    <a:fontScheme name="Природа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Природа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A2BEDC8B-F191-493B-BA33-0F4F800A89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53</TotalTime>
  <Words>379</Words>
  <Application>Microsoft Office PowerPoint</Application>
  <PresentationFormat>Широкий екран</PresentationFormat>
  <Paragraphs>53</Paragraphs>
  <Slides>10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5" baseType="lpstr">
      <vt:lpstr>Arial</vt:lpstr>
      <vt:lpstr>Calibri Light</vt:lpstr>
      <vt:lpstr>Garamond</vt:lpstr>
      <vt:lpstr>Times New Roman</vt:lpstr>
      <vt:lpstr>Природа</vt:lpstr>
      <vt:lpstr>  Здолбунівський ліцей №6  «Що таке НАСВАЙ ?»</vt:lpstr>
      <vt:lpstr>Що таке насвай? </vt:lpstr>
      <vt:lpstr>Склад насваю </vt:lpstr>
      <vt:lpstr>Спосіб вживання насваю </vt:lpstr>
      <vt:lpstr>Наслідки тривалого вживання насваю </vt:lpstr>
      <vt:lpstr>Презентація PowerPoint</vt:lpstr>
      <vt:lpstr>Побічні ефекти </vt:lpstr>
      <vt:lpstr>Як покинути вживання насвая?!</vt:lpstr>
      <vt:lpstr>Увага, батьки! </vt:lpstr>
      <vt:lpstr>Дякую за увагу!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Здолбунівський ліцей №6  «Що таке НАСВАЙ ?»</dc:title>
  <dc:creator>Людмила Радіца</dc:creator>
  <cp:lastModifiedBy>Людмила Радіца</cp:lastModifiedBy>
  <cp:revision>1</cp:revision>
  <dcterms:created xsi:type="dcterms:W3CDTF">2023-03-27T14:56:21Z</dcterms:created>
  <dcterms:modified xsi:type="dcterms:W3CDTF">2023-03-30T06:20:57Z</dcterms:modified>
</cp:coreProperties>
</file>