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58" r:id="rId18"/>
    <p:sldId id="273" r:id="rId19"/>
    <p:sldId id="274"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и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uk-UA"/>
              <a:t>Клацніть, щоб редагувати стиль зразка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uk-UA"/>
              <a:t>Клацніть, щоб редагувати стиль зразка підзаголовка</a:t>
            </a:r>
            <a:endParaRPr lang="en-US" dirty="0"/>
          </a:p>
        </p:txBody>
      </p:sp>
      <p:sp>
        <p:nvSpPr>
          <p:cNvPr id="4" name="Date Placeholder 3"/>
          <p:cNvSpPr>
            <a:spLocks noGrp="1"/>
          </p:cNvSpPr>
          <p:nvPr>
            <p:ph type="dt" sz="half" idx="10"/>
          </p:nvPr>
        </p:nvSpPr>
        <p:spPr/>
        <p:txBody>
          <a:bodyPr/>
          <a:lstStyle/>
          <a:p>
            <a:fld id="{6F33C924-2CB3-41C9-B225-2CF0807ADC40}" type="datetimeFigureOut">
              <a:rPr lang="uk-UA" smtClean="0"/>
              <a:t>25.04.2023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21BC1787-EFC9-42D8-A9BA-6C28B4648F94}" type="slidenum">
              <a:rPr lang="uk-UA" smtClean="0"/>
              <a:t>‹№›</a:t>
            </a:fld>
            <a:endParaRPr lang="uk-UA"/>
          </a:p>
        </p:txBody>
      </p:sp>
    </p:spTree>
    <p:extLst>
      <p:ext uri="{BB962C8B-B14F-4D97-AF65-F5344CB8AC3E}">
        <p14:creationId xmlns:p14="http://schemas.microsoft.com/office/powerpoint/2010/main" val="5756724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Назва та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6F33C924-2CB3-41C9-B225-2CF0807ADC40}" type="datetimeFigureOut">
              <a:rPr lang="uk-UA" smtClean="0"/>
              <a:t>25.04.2023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21BC1787-EFC9-42D8-A9BA-6C28B4648F94}" type="slidenum">
              <a:rPr lang="uk-UA" smtClean="0"/>
              <a:t>‹№›</a:t>
            </a:fld>
            <a:endParaRPr lang="uk-UA"/>
          </a:p>
        </p:txBody>
      </p:sp>
    </p:spTree>
    <p:extLst>
      <p:ext uri="{BB962C8B-B14F-4D97-AF65-F5344CB8AC3E}">
        <p14:creationId xmlns:p14="http://schemas.microsoft.com/office/powerpoint/2010/main" val="23507735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uk-UA"/>
              <a:t>Клацніть, щоб редагувати стиль зразка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Клацніть, щоб відредагувати стилі зразків тексту</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6F33C924-2CB3-41C9-B225-2CF0807ADC40}" type="datetimeFigureOut">
              <a:rPr lang="uk-UA" smtClean="0"/>
              <a:t>25.04.2023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21BC1787-EFC9-42D8-A9BA-6C28B4648F94}" type="slidenum">
              <a:rPr lang="uk-UA" smtClean="0"/>
              <a:t>‹№›</a:t>
            </a:fld>
            <a:endParaRPr lang="uk-UA"/>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5306294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ка назв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6F33C924-2CB3-41C9-B225-2CF0807ADC40}" type="datetimeFigureOut">
              <a:rPr lang="uk-UA" smtClean="0"/>
              <a:t>25.04.2023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21BC1787-EFC9-42D8-A9BA-6C28B4648F94}" type="slidenum">
              <a:rPr lang="uk-UA" smtClean="0"/>
              <a:t>‹№›</a:t>
            </a:fld>
            <a:endParaRPr lang="uk-UA"/>
          </a:p>
        </p:txBody>
      </p:sp>
    </p:spTree>
    <p:extLst>
      <p:ext uri="{BB962C8B-B14F-4D97-AF65-F5344CB8AC3E}">
        <p14:creationId xmlns:p14="http://schemas.microsoft.com/office/powerpoint/2010/main" val="25276727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ка назви цитат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uk-UA"/>
              <a:t>Клацніть, щоб редагувати стиль зразка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Клацніть, щоб відредагувати стилі зразків тексту</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6F33C924-2CB3-41C9-B225-2CF0807ADC40}" type="datetimeFigureOut">
              <a:rPr lang="uk-UA" smtClean="0"/>
              <a:t>25.04.2023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21BC1787-EFC9-42D8-A9BA-6C28B4648F94}" type="slidenum">
              <a:rPr lang="uk-UA" smtClean="0"/>
              <a:t>‹№›</a:t>
            </a:fld>
            <a:endParaRPr lang="uk-UA"/>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3044379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Істина/хибніст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uk-UA"/>
              <a:t>Клацніть, щоб редагувати стиль зразка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Клацніть, щоб відредагувати стилі зразків тексту</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6F33C924-2CB3-41C9-B225-2CF0807ADC40}" type="datetimeFigureOut">
              <a:rPr lang="uk-UA" smtClean="0"/>
              <a:t>25.04.2023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21BC1787-EFC9-42D8-A9BA-6C28B4648F94}" type="slidenum">
              <a:rPr lang="uk-UA" smtClean="0"/>
              <a:t>‹№›</a:t>
            </a:fld>
            <a:endParaRPr lang="uk-UA"/>
          </a:p>
        </p:txBody>
      </p:sp>
    </p:spTree>
    <p:extLst>
      <p:ext uri="{BB962C8B-B14F-4D97-AF65-F5344CB8AC3E}">
        <p14:creationId xmlns:p14="http://schemas.microsoft.com/office/powerpoint/2010/main" val="23965457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6F33C924-2CB3-41C9-B225-2CF0807ADC40}" type="datetimeFigureOut">
              <a:rPr lang="uk-UA" smtClean="0"/>
              <a:t>25.04.2023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21BC1787-EFC9-42D8-A9BA-6C28B4648F94}" type="slidenum">
              <a:rPr lang="uk-UA" smtClean="0"/>
              <a:t>‹№›</a:t>
            </a:fld>
            <a:endParaRPr lang="uk-UA"/>
          </a:p>
        </p:txBody>
      </p:sp>
    </p:spTree>
    <p:extLst>
      <p:ext uri="{BB962C8B-B14F-4D97-AF65-F5344CB8AC3E}">
        <p14:creationId xmlns:p14="http://schemas.microsoft.com/office/powerpoint/2010/main" val="29523540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6F33C924-2CB3-41C9-B225-2CF0807ADC40}" type="datetimeFigureOut">
              <a:rPr lang="uk-UA" smtClean="0"/>
              <a:t>25.04.2023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21BC1787-EFC9-42D8-A9BA-6C28B4648F94}" type="slidenum">
              <a:rPr lang="uk-UA" smtClean="0"/>
              <a:t>‹№›</a:t>
            </a:fld>
            <a:endParaRPr lang="uk-UA"/>
          </a:p>
        </p:txBody>
      </p:sp>
    </p:spTree>
    <p:extLst>
      <p:ext uri="{BB962C8B-B14F-4D97-AF65-F5344CB8AC3E}">
        <p14:creationId xmlns:p14="http://schemas.microsoft.com/office/powerpoint/2010/main" val="40960433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6F33C924-2CB3-41C9-B225-2CF0807ADC40}" type="datetimeFigureOut">
              <a:rPr lang="uk-UA" smtClean="0"/>
              <a:t>25.04.2023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21BC1787-EFC9-42D8-A9BA-6C28B4648F94}" type="slidenum">
              <a:rPr lang="uk-UA" smtClean="0"/>
              <a:t>‹№›</a:t>
            </a:fld>
            <a:endParaRPr lang="uk-UA"/>
          </a:p>
        </p:txBody>
      </p:sp>
    </p:spTree>
    <p:extLst>
      <p:ext uri="{BB962C8B-B14F-4D97-AF65-F5344CB8AC3E}">
        <p14:creationId xmlns:p14="http://schemas.microsoft.com/office/powerpoint/2010/main" val="27638809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Назва розділу">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6F33C924-2CB3-41C9-B225-2CF0807ADC40}" type="datetimeFigureOut">
              <a:rPr lang="uk-UA" smtClean="0"/>
              <a:t>25.04.2023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21BC1787-EFC9-42D8-A9BA-6C28B4648F94}" type="slidenum">
              <a:rPr lang="uk-UA" smtClean="0"/>
              <a:t>‹№›</a:t>
            </a:fld>
            <a:endParaRPr lang="uk-UA"/>
          </a:p>
        </p:txBody>
      </p:sp>
    </p:spTree>
    <p:extLst>
      <p:ext uri="{BB962C8B-B14F-4D97-AF65-F5344CB8AC3E}">
        <p14:creationId xmlns:p14="http://schemas.microsoft.com/office/powerpoint/2010/main" val="32691307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Date Placeholder 4"/>
          <p:cNvSpPr>
            <a:spLocks noGrp="1"/>
          </p:cNvSpPr>
          <p:nvPr>
            <p:ph type="dt" sz="half" idx="10"/>
          </p:nvPr>
        </p:nvSpPr>
        <p:spPr/>
        <p:txBody>
          <a:bodyPr/>
          <a:lstStyle/>
          <a:p>
            <a:fld id="{6F33C924-2CB3-41C9-B225-2CF0807ADC40}" type="datetimeFigureOut">
              <a:rPr lang="uk-UA" smtClean="0"/>
              <a:t>25.04.2023</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21BC1787-EFC9-42D8-A9BA-6C28B4648F94}" type="slidenum">
              <a:rPr lang="uk-UA" smtClean="0"/>
              <a:t>‹№›</a:t>
            </a:fld>
            <a:endParaRPr lang="uk-UA"/>
          </a:p>
        </p:txBody>
      </p:sp>
    </p:spTree>
    <p:extLst>
      <p:ext uri="{BB962C8B-B14F-4D97-AF65-F5344CB8AC3E}">
        <p14:creationId xmlns:p14="http://schemas.microsoft.com/office/powerpoint/2010/main" val="38111938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7" name="Date Placeholder 6"/>
          <p:cNvSpPr>
            <a:spLocks noGrp="1"/>
          </p:cNvSpPr>
          <p:nvPr>
            <p:ph type="dt" sz="half" idx="10"/>
          </p:nvPr>
        </p:nvSpPr>
        <p:spPr/>
        <p:txBody>
          <a:bodyPr/>
          <a:lstStyle/>
          <a:p>
            <a:fld id="{6F33C924-2CB3-41C9-B225-2CF0807ADC40}" type="datetimeFigureOut">
              <a:rPr lang="uk-UA" smtClean="0"/>
              <a:t>25.04.2023</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21BC1787-EFC9-42D8-A9BA-6C28B4648F94}" type="slidenum">
              <a:rPr lang="uk-UA" smtClean="0"/>
              <a:t>‹№›</a:t>
            </a:fld>
            <a:endParaRPr lang="uk-UA"/>
          </a:p>
        </p:txBody>
      </p:sp>
    </p:spTree>
    <p:extLst>
      <p:ext uri="{BB962C8B-B14F-4D97-AF65-F5344CB8AC3E}">
        <p14:creationId xmlns:p14="http://schemas.microsoft.com/office/powerpoint/2010/main" val="40062991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uk-UA"/>
              <a:t>Клацніть, щоб редагувати стиль зразка заголовка</a:t>
            </a:r>
            <a:endParaRPr lang="en-US" dirty="0"/>
          </a:p>
        </p:txBody>
      </p:sp>
      <p:sp>
        <p:nvSpPr>
          <p:cNvPr id="3" name="Date Placeholder 2"/>
          <p:cNvSpPr>
            <a:spLocks noGrp="1"/>
          </p:cNvSpPr>
          <p:nvPr>
            <p:ph type="dt" sz="half" idx="10"/>
          </p:nvPr>
        </p:nvSpPr>
        <p:spPr/>
        <p:txBody>
          <a:bodyPr/>
          <a:lstStyle/>
          <a:p>
            <a:fld id="{6F33C924-2CB3-41C9-B225-2CF0807ADC40}" type="datetimeFigureOut">
              <a:rPr lang="uk-UA" smtClean="0"/>
              <a:t>25.04.2023</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21BC1787-EFC9-42D8-A9BA-6C28B4648F94}" type="slidenum">
              <a:rPr lang="uk-UA" smtClean="0"/>
              <a:t>‹№›</a:t>
            </a:fld>
            <a:endParaRPr lang="uk-UA"/>
          </a:p>
        </p:txBody>
      </p:sp>
    </p:spTree>
    <p:extLst>
      <p:ext uri="{BB962C8B-B14F-4D97-AF65-F5344CB8AC3E}">
        <p14:creationId xmlns:p14="http://schemas.microsoft.com/office/powerpoint/2010/main" val="4171461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33C924-2CB3-41C9-B225-2CF0807ADC40}" type="datetimeFigureOut">
              <a:rPr lang="uk-UA" smtClean="0"/>
              <a:t>25.04.2023</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21BC1787-EFC9-42D8-A9BA-6C28B4648F94}" type="slidenum">
              <a:rPr lang="uk-UA" smtClean="0"/>
              <a:t>‹№›</a:t>
            </a:fld>
            <a:endParaRPr lang="uk-UA"/>
          </a:p>
        </p:txBody>
      </p:sp>
    </p:spTree>
    <p:extLst>
      <p:ext uri="{BB962C8B-B14F-4D97-AF65-F5344CB8AC3E}">
        <p14:creationId xmlns:p14="http://schemas.microsoft.com/office/powerpoint/2010/main" val="11681933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6F33C924-2CB3-41C9-B225-2CF0807ADC40}" type="datetimeFigureOut">
              <a:rPr lang="uk-UA" smtClean="0"/>
              <a:t>25.04.2023</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21BC1787-EFC9-42D8-A9BA-6C28B4648F94}" type="slidenum">
              <a:rPr lang="uk-UA" smtClean="0"/>
              <a:t>‹№›</a:t>
            </a:fld>
            <a:endParaRPr lang="uk-UA"/>
          </a:p>
        </p:txBody>
      </p:sp>
    </p:spTree>
    <p:extLst>
      <p:ext uri="{BB962C8B-B14F-4D97-AF65-F5344CB8AC3E}">
        <p14:creationId xmlns:p14="http://schemas.microsoft.com/office/powerpoint/2010/main" val="22042048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6F33C924-2CB3-41C9-B225-2CF0807ADC40}" type="datetimeFigureOut">
              <a:rPr lang="uk-UA" smtClean="0"/>
              <a:t>25.04.2023</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21BC1787-EFC9-42D8-A9BA-6C28B4648F94}" type="slidenum">
              <a:rPr lang="uk-UA" smtClean="0"/>
              <a:t>‹№›</a:t>
            </a:fld>
            <a:endParaRPr lang="uk-UA"/>
          </a:p>
        </p:txBody>
      </p:sp>
    </p:spTree>
    <p:extLst>
      <p:ext uri="{BB962C8B-B14F-4D97-AF65-F5344CB8AC3E}">
        <p14:creationId xmlns:p14="http://schemas.microsoft.com/office/powerpoint/2010/main" val="3504963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F33C924-2CB3-41C9-B225-2CF0807ADC40}" type="datetimeFigureOut">
              <a:rPr lang="uk-UA" smtClean="0"/>
              <a:t>25.04.2023</a:t>
            </a:fld>
            <a:endParaRPr lang="uk-UA"/>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uk-UA"/>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1BC1787-EFC9-42D8-A9BA-6C28B4648F94}" type="slidenum">
              <a:rPr lang="uk-UA" smtClean="0"/>
              <a:t>‹№›</a:t>
            </a:fld>
            <a:endParaRPr lang="uk-UA"/>
          </a:p>
        </p:txBody>
      </p:sp>
    </p:spTree>
    <p:extLst>
      <p:ext uri="{BB962C8B-B14F-4D97-AF65-F5344CB8AC3E}">
        <p14:creationId xmlns:p14="http://schemas.microsoft.com/office/powerpoint/2010/main" val="36188890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F6D7571-7D40-B6C7-89DD-09D6BBD0204E}"/>
              </a:ext>
            </a:extLst>
          </p:cNvPr>
          <p:cNvSpPr>
            <a:spLocks noGrp="1"/>
          </p:cNvSpPr>
          <p:nvPr>
            <p:ph type="ctrTitle"/>
          </p:nvPr>
        </p:nvSpPr>
        <p:spPr>
          <a:xfrm>
            <a:off x="1074198" y="639192"/>
            <a:ext cx="8199805" cy="1802167"/>
          </a:xfrm>
        </p:spPr>
        <p:txBody>
          <a:bodyPr/>
          <a:lstStyle/>
          <a:p>
            <a:pPr algn="ctr"/>
            <a:r>
              <a:rPr lang="uk-UA" dirty="0"/>
              <a:t>Як зберегти психічне здоров’я?</a:t>
            </a:r>
          </a:p>
        </p:txBody>
      </p:sp>
      <p:sp>
        <p:nvSpPr>
          <p:cNvPr id="3" name="Підзаголовок 2">
            <a:extLst>
              <a:ext uri="{FF2B5EF4-FFF2-40B4-BE49-F238E27FC236}">
                <a16:creationId xmlns:a16="http://schemas.microsoft.com/office/drawing/2014/main" id="{B5E1AD3B-E3F5-C7EC-C5ED-911935EFAFD7}"/>
              </a:ext>
            </a:extLst>
          </p:cNvPr>
          <p:cNvSpPr>
            <a:spLocks noGrp="1"/>
          </p:cNvSpPr>
          <p:nvPr>
            <p:ph type="subTitle" idx="1"/>
          </p:nvPr>
        </p:nvSpPr>
        <p:spPr/>
        <p:txBody>
          <a:bodyPr>
            <a:normAutofit lnSpcReduction="10000"/>
          </a:bodyPr>
          <a:lstStyle/>
          <a:p>
            <a:r>
              <a:rPr lang="uk-UA" dirty="0"/>
              <a:t>Підготувала практичний психолог </a:t>
            </a:r>
          </a:p>
          <a:p>
            <a:r>
              <a:rPr lang="uk-UA" dirty="0"/>
              <a:t>Здолбунівського ліцею №6</a:t>
            </a:r>
          </a:p>
          <a:p>
            <a:r>
              <a:rPr lang="uk-UA" dirty="0"/>
              <a:t>Савчук Ірина Павлівна</a:t>
            </a:r>
          </a:p>
        </p:txBody>
      </p:sp>
    </p:spTree>
    <p:extLst>
      <p:ext uri="{BB962C8B-B14F-4D97-AF65-F5344CB8AC3E}">
        <p14:creationId xmlns:p14="http://schemas.microsoft.com/office/powerpoint/2010/main" val="20897616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5FE343A-9521-84AD-2A39-A4C2D3E99468}"/>
              </a:ext>
            </a:extLst>
          </p:cNvPr>
          <p:cNvSpPr>
            <a:spLocks noGrp="1"/>
          </p:cNvSpPr>
          <p:nvPr>
            <p:ph type="title"/>
          </p:nvPr>
        </p:nvSpPr>
        <p:spPr/>
        <p:txBody>
          <a:bodyPr>
            <a:normAutofit fontScale="90000"/>
          </a:bodyPr>
          <a:lstStyle/>
          <a:p>
            <a:r>
              <a:rPr lang="ru-RU" b="1" i="0" dirty="0" err="1">
                <a:solidFill>
                  <a:srgbClr val="292929"/>
                </a:solidFill>
                <a:effectLst/>
                <a:latin typeface="times new roman" panose="02020603050405020304" pitchFamily="18" charset="0"/>
              </a:rPr>
              <a:t>Психічна</a:t>
            </a:r>
            <a:r>
              <a:rPr lang="ru-RU" b="1" i="0" dirty="0">
                <a:solidFill>
                  <a:srgbClr val="292929"/>
                </a:solidFill>
                <a:effectLst/>
                <a:latin typeface="times new roman" panose="02020603050405020304" pitchFamily="18" charset="0"/>
              </a:rPr>
              <a:t> </a:t>
            </a:r>
            <a:r>
              <a:rPr lang="ru-RU" b="1" i="0" dirty="0" err="1">
                <a:solidFill>
                  <a:srgbClr val="292929"/>
                </a:solidFill>
                <a:effectLst/>
                <a:latin typeface="times new roman" panose="02020603050405020304" pitchFamily="18" charset="0"/>
              </a:rPr>
              <a:t>саморегуляція</a:t>
            </a:r>
            <a:r>
              <a:rPr lang="ru-RU" b="1" i="0" dirty="0">
                <a:solidFill>
                  <a:srgbClr val="292929"/>
                </a:solidFill>
                <a:effectLst/>
                <a:latin typeface="times new roman" panose="02020603050405020304" pitchFamily="18" charset="0"/>
              </a:rPr>
              <a:t> - </a:t>
            </a:r>
            <a:r>
              <a:rPr lang="ru-RU" b="1" i="0" dirty="0" err="1">
                <a:solidFill>
                  <a:srgbClr val="292929"/>
                </a:solidFill>
                <a:effectLst/>
                <a:latin typeface="times new roman" panose="02020603050405020304" pitchFamily="18" charset="0"/>
              </a:rPr>
              <a:t>це</a:t>
            </a:r>
            <a:r>
              <a:rPr lang="ru-RU" b="1" i="0" dirty="0">
                <a:solidFill>
                  <a:srgbClr val="292929"/>
                </a:solidFill>
                <a:effectLst/>
                <a:latin typeface="times new roman" panose="02020603050405020304" pitchFamily="18" charset="0"/>
              </a:rPr>
              <a:t> </a:t>
            </a:r>
            <a:r>
              <a:rPr lang="ru-RU" b="1" i="0" dirty="0" err="1">
                <a:solidFill>
                  <a:srgbClr val="292929"/>
                </a:solidFill>
                <a:effectLst/>
                <a:latin typeface="times new roman" panose="02020603050405020304" pitchFamily="18" charset="0"/>
              </a:rPr>
              <a:t>управління</a:t>
            </a:r>
            <a:r>
              <a:rPr lang="ru-RU" b="1" i="0" dirty="0">
                <a:solidFill>
                  <a:srgbClr val="292929"/>
                </a:solidFill>
                <a:effectLst/>
                <a:latin typeface="times new roman" panose="02020603050405020304" pitchFamily="18" charset="0"/>
              </a:rPr>
              <a:t> </a:t>
            </a:r>
            <a:r>
              <a:rPr lang="ru-RU" b="1" i="0" dirty="0" err="1">
                <a:solidFill>
                  <a:srgbClr val="292929"/>
                </a:solidFill>
                <a:effectLst/>
                <a:latin typeface="times new roman" panose="02020603050405020304" pitchFamily="18" charset="0"/>
              </a:rPr>
              <a:t>своїм</a:t>
            </a:r>
            <a:r>
              <a:rPr lang="ru-RU" b="1" i="0" dirty="0">
                <a:solidFill>
                  <a:srgbClr val="292929"/>
                </a:solidFill>
                <a:effectLst/>
                <a:latin typeface="times new roman" panose="02020603050405020304" pitchFamily="18" charset="0"/>
              </a:rPr>
              <a:t> </a:t>
            </a:r>
            <a:r>
              <a:rPr lang="ru-RU" b="1" i="0" dirty="0" err="1">
                <a:solidFill>
                  <a:srgbClr val="292929"/>
                </a:solidFill>
                <a:effectLst/>
                <a:latin typeface="times new roman" panose="02020603050405020304" pitchFamily="18" charset="0"/>
              </a:rPr>
              <a:t>психоемоційним</a:t>
            </a:r>
            <a:r>
              <a:rPr lang="ru-RU" b="1" i="0" dirty="0">
                <a:solidFill>
                  <a:srgbClr val="292929"/>
                </a:solidFill>
                <a:effectLst/>
                <a:latin typeface="times new roman" panose="02020603050405020304" pitchFamily="18" charset="0"/>
              </a:rPr>
              <a:t> станом за </a:t>
            </a:r>
            <a:r>
              <a:rPr lang="ru-RU" b="1" i="0" dirty="0" err="1">
                <a:solidFill>
                  <a:srgbClr val="292929"/>
                </a:solidFill>
                <a:effectLst/>
                <a:latin typeface="times new roman" panose="02020603050405020304" pitchFamily="18" charset="0"/>
              </a:rPr>
              <a:t>допомогою</a:t>
            </a:r>
            <a:r>
              <a:rPr lang="ru-RU" b="1" i="0" dirty="0">
                <a:solidFill>
                  <a:srgbClr val="292929"/>
                </a:solidFill>
                <a:effectLst/>
                <a:latin typeface="times new roman" panose="02020603050405020304" pitchFamily="18" charset="0"/>
              </a:rPr>
              <a:t> </a:t>
            </a:r>
            <a:r>
              <a:rPr lang="ru-RU" b="1" i="0" dirty="0" err="1">
                <a:solidFill>
                  <a:srgbClr val="292929"/>
                </a:solidFill>
                <a:effectLst/>
                <a:latin typeface="times new roman" panose="02020603050405020304" pitchFamily="18" charset="0"/>
              </a:rPr>
              <a:t>слів</a:t>
            </a:r>
            <a:r>
              <a:rPr lang="ru-RU" b="1" i="0" dirty="0">
                <a:solidFill>
                  <a:srgbClr val="292929"/>
                </a:solidFill>
                <a:effectLst/>
                <a:latin typeface="times new roman" panose="02020603050405020304" pitchFamily="18" charset="0"/>
              </a:rPr>
              <a:t> (думок), </a:t>
            </a:r>
            <a:r>
              <a:rPr lang="ru-RU" b="1" i="0" dirty="0" err="1">
                <a:solidFill>
                  <a:srgbClr val="292929"/>
                </a:solidFill>
                <a:effectLst/>
                <a:latin typeface="times new roman" panose="02020603050405020304" pitchFamily="18" charset="0"/>
              </a:rPr>
              <a:t>образів</a:t>
            </a:r>
            <a:r>
              <a:rPr lang="ru-RU" b="1" i="0" dirty="0">
                <a:solidFill>
                  <a:srgbClr val="292929"/>
                </a:solidFill>
                <a:effectLst/>
                <a:latin typeface="times new roman" panose="02020603050405020304" pitchFamily="18" charset="0"/>
              </a:rPr>
              <a:t> і </a:t>
            </a:r>
            <a:r>
              <a:rPr lang="ru-RU" b="1" i="0" dirty="0" err="1">
                <a:solidFill>
                  <a:srgbClr val="292929"/>
                </a:solidFill>
                <a:effectLst/>
                <a:latin typeface="times new roman" panose="02020603050405020304" pitchFamily="18" charset="0"/>
              </a:rPr>
              <a:t>тілесних</a:t>
            </a:r>
            <a:r>
              <a:rPr lang="ru-RU" b="1" i="0" dirty="0">
                <a:solidFill>
                  <a:srgbClr val="292929"/>
                </a:solidFill>
                <a:effectLst/>
                <a:latin typeface="times new roman" panose="02020603050405020304" pitchFamily="18" charset="0"/>
              </a:rPr>
              <a:t> </a:t>
            </a:r>
            <a:r>
              <a:rPr lang="ru-RU" b="1" i="0" dirty="0" err="1">
                <a:solidFill>
                  <a:srgbClr val="292929"/>
                </a:solidFill>
                <a:effectLst/>
                <a:latin typeface="times new roman" panose="02020603050405020304" pitchFamily="18" charset="0"/>
              </a:rPr>
              <a:t>функцій</a:t>
            </a:r>
            <a:r>
              <a:rPr lang="ru-RU" b="1" i="0" dirty="0">
                <a:solidFill>
                  <a:srgbClr val="292929"/>
                </a:solidFill>
                <a:effectLst/>
                <a:latin typeface="times new roman" panose="02020603050405020304" pitchFamily="18" charset="0"/>
              </a:rPr>
              <a:t>.</a:t>
            </a:r>
            <a:endParaRPr lang="uk-UA" dirty="0"/>
          </a:p>
        </p:txBody>
      </p:sp>
      <p:sp>
        <p:nvSpPr>
          <p:cNvPr id="3" name="Місце для вмісту 2">
            <a:extLst>
              <a:ext uri="{FF2B5EF4-FFF2-40B4-BE49-F238E27FC236}">
                <a16:creationId xmlns:a16="http://schemas.microsoft.com/office/drawing/2014/main" id="{6C08B3D2-A7CD-CBCD-AF93-ED4AF442FC8F}"/>
              </a:ext>
            </a:extLst>
          </p:cNvPr>
          <p:cNvSpPr>
            <a:spLocks noGrp="1"/>
          </p:cNvSpPr>
          <p:nvPr>
            <p:ph idx="1"/>
          </p:nvPr>
        </p:nvSpPr>
        <p:spPr>
          <a:xfrm>
            <a:off x="677334" y="2379215"/>
            <a:ext cx="8596668" cy="3950563"/>
          </a:xfrm>
        </p:spPr>
        <p:txBody>
          <a:bodyPr/>
          <a:lstStyle/>
          <a:p>
            <a:endParaRPr lang="ru-RU" b="0" i="0" dirty="0">
              <a:solidFill>
                <a:srgbClr val="292929"/>
              </a:solidFill>
              <a:effectLst/>
              <a:latin typeface="times new roman" panose="02020603050405020304" pitchFamily="18" charset="0"/>
            </a:endParaRPr>
          </a:p>
          <a:p>
            <a:r>
              <a:rPr lang="ru-RU" sz="2000" b="0" i="0" dirty="0">
                <a:solidFill>
                  <a:srgbClr val="292929"/>
                </a:solidFill>
                <a:effectLst/>
                <a:latin typeface="times new roman" panose="02020603050405020304" pitchFamily="18" charset="0"/>
              </a:rPr>
              <a:t>Одна з </a:t>
            </a:r>
            <a:r>
              <a:rPr lang="ru-RU" sz="2000" b="0" i="0" dirty="0" err="1">
                <a:solidFill>
                  <a:srgbClr val="292929"/>
                </a:solidFill>
                <a:effectLst/>
                <a:latin typeface="times new roman" panose="02020603050405020304" pitchFamily="18" charset="0"/>
              </a:rPr>
              <a:t>найбільш</a:t>
            </a:r>
            <a:r>
              <a:rPr lang="ru-RU" sz="2000" b="0" i="0" dirty="0">
                <a:solidFill>
                  <a:srgbClr val="292929"/>
                </a:solidFill>
                <a:effectLst/>
                <a:latin typeface="times new roman" panose="02020603050405020304" pitchFamily="18" charset="0"/>
              </a:rPr>
              <a:t> </a:t>
            </a:r>
            <a:r>
              <a:rPr lang="ru-RU" sz="2000" b="0" i="0" dirty="0" err="1">
                <a:solidFill>
                  <a:srgbClr val="292929"/>
                </a:solidFill>
                <a:effectLst/>
                <a:latin typeface="times new roman" panose="02020603050405020304" pitchFamily="18" charset="0"/>
              </a:rPr>
              <a:t>затребуваних</a:t>
            </a:r>
            <a:r>
              <a:rPr lang="ru-RU" sz="2000" b="0" i="0" dirty="0">
                <a:solidFill>
                  <a:srgbClr val="292929"/>
                </a:solidFill>
                <a:effectLst/>
                <a:latin typeface="times new roman" panose="02020603050405020304" pitchFamily="18" charset="0"/>
              </a:rPr>
              <a:t> </a:t>
            </a:r>
            <a:r>
              <a:rPr lang="ru-RU" sz="2000" b="0" i="0" dirty="0" err="1">
                <a:solidFill>
                  <a:srgbClr val="292929"/>
                </a:solidFill>
                <a:effectLst/>
                <a:latin typeface="times new roman" panose="02020603050405020304" pitchFamily="18" charset="0"/>
              </a:rPr>
              <a:t>навичок</a:t>
            </a:r>
            <a:r>
              <a:rPr lang="ru-RU" sz="2000" b="0" i="0" dirty="0">
                <a:solidFill>
                  <a:srgbClr val="292929"/>
                </a:solidFill>
                <a:effectLst/>
                <a:latin typeface="times new roman" panose="02020603050405020304" pitchFamily="18" charset="0"/>
              </a:rPr>
              <a:t> зараз - </a:t>
            </a:r>
            <a:r>
              <a:rPr lang="ru-RU" sz="2000" b="0" i="0" dirty="0" err="1">
                <a:solidFill>
                  <a:srgbClr val="292929"/>
                </a:solidFill>
                <a:effectLst/>
                <a:latin typeface="times new roman" panose="02020603050405020304" pitchFamily="18" charset="0"/>
              </a:rPr>
              <a:t>це</a:t>
            </a:r>
            <a:r>
              <a:rPr lang="ru-RU" sz="2000" b="0" i="0" dirty="0">
                <a:solidFill>
                  <a:srgbClr val="292929"/>
                </a:solidFill>
                <a:effectLst/>
                <a:latin typeface="times new roman" panose="02020603050405020304" pitchFamily="18" charset="0"/>
              </a:rPr>
              <a:t> </a:t>
            </a:r>
            <a:r>
              <a:rPr lang="ru-RU" sz="2000" b="0" i="0" dirty="0" err="1">
                <a:solidFill>
                  <a:srgbClr val="292929"/>
                </a:solidFill>
                <a:effectLst/>
                <a:latin typeface="times new roman" panose="02020603050405020304" pitchFamily="18" charset="0"/>
              </a:rPr>
              <a:t>вміння</a:t>
            </a:r>
            <a:r>
              <a:rPr lang="ru-RU" sz="2000" b="0" i="0" dirty="0">
                <a:solidFill>
                  <a:srgbClr val="292929"/>
                </a:solidFill>
                <a:effectLst/>
                <a:latin typeface="times new roman" panose="02020603050405020304" pitchFamily="18" charset="0"/>
              </a:rPr>
              <a:t> </a:t>
            </a:r>
            <a:r>
              <a:rPr lang="ru-RU" sz="2000" b="0" i="0" dirty="0" err="1">
                <a:solidFill>
                  <a:srgbClr val="292929"/>
                </a:solidFill>
                <a:effectLst/>
                <a:latin typeface="times new roman" panose="02020603050405020304" pitchFamily="18" charset="0"/>
              </a:rPr>
              <a:t>зупиняти</a:t>
            </a:r>
            <a:r>
              <a:rPr lang="ru-RU" sz="2000" b="0" i="0" dirty="0">
                <a:solidFill>
                  <a:srgbClr val="292929"/>
                </a:solidFill>
                <a:effectLst/>
                <a:latin typeface="times new roman" panose="02020603050405020304" pitchFamily="18" charset="0"/>
              </a:rPr>
              <a:t> </a:t>
            </a:r>
            <a:r>
              <a:rPr lang="ru-RU" sz="2000" b="0" i="0" dirty="0" err="1">
                <a:solidFill>
                  <a:srgbClr val="292929"/>
                </a:solidFill>
                <a:effectLst/>
                <a:latin typeface="times new roman" panose="02020603050405020304" pitchFamily="18" charset="0"/>
              </a:rPr>
              <a:t>внутрішній</a:t>
            </a:r>
            <a:r>
              <a:rPr lang="ru-RU" sz="2000" b="0" i="0" dirty="0">
                <a:solidFill>
                  <a:srgbClr val="292929"/>
                </a:solidFill>
                <a:effectLst/>
                <a:latin typeface="times new roman" panose="02020603050405020304" pitchFamily="18" charset="0"/>
              </a:rPr>
              <a:t> </a:t>
            </a:r>
            <a:r>
              <a:rPr lang="ru-RU" sz="2000" b="0" i="0" dirty="0" err="1">
                <a:solidFill>
                  <a:srgbClr val="292929"/>
                </a:solidFill>
                <a:effectLst/>
                <a:latin typeface="times new roman" panose="02020603050405020304" pitchFamily="18" charset="0"/>
              </a:rPr>
              <a:t>діалог</a:t>
            </a:r>
            <a:r>
              <a:rPr lang="ru-RU" sz="2000" b="0" i="0" dirty="0">
                <a:solidFill>
                  <a:srgbClr val="292929"/>
                </a:solidFill>
                <a:effectLst/>
                <a:latin typeface="times new roman" panose="02020603050405020304" pitchFamily="18" charset="0"/>
              </a:rPr>
              <a:t> (</a:t>
            </a:r>
            <a:r>
              <a:rPr lang="ru-RU" sz="2000" b="0" i="0" dirty="0" err="1">
                <a:solidFill>
                  <a:srgbClr val="292929"/>
                </a:solidFill>
                <a:effectLst/>
                <a:latin typeface="times new roman" panose="02020603050405020304" pitchFamily="18" charset="0"/>
              </a:rPr>
              <a:t>постійне</a:t>
            </a:r>
            <a:r>
              <a:rPr lang="ru-RU" sz="2000" b="0" i="0" dirty="0">
                <a:solidFill>
                  <a:srgbClr val="292929"/>
                </a:solidFill>
                <a:effectLst/>
                <a:latin typeface="times new roman" panose="02020603050405020304" pitchFamily="18" charset="0"/>
              </a:rPr>
              <a:t> </a:t>
            </a:r>
            <a:r>
              <a:rPr lang="ru-RU" sz="2000" b="0" i="0" dirty="0" err="1">
                <a:solidFill>
                  <a:srgbClr val="292929"/>
                </a:solidFill>
                <a:effectLst/>
                <a:latin typeface="times new roman" panose="02020603050405020304" pitchFamily="18" charset="0"/>
              </a:rPr>
              <a:t>прокручування</a:t>
            </a:r>
            <a:r>
              <a:rPr lang="ru-RU" sz="2000" b="0" i="0" dirty="0">
                <a:solidFill>
                  <a:srgbClr val="292929"/>
                </a:solidFill>
                <a:effectLst/>
                <a:latin typeface="times new roman" panose="02020603050405020304" pitchFamily="18" charset="0"/>
              </a:rPr>
              <a:t> думок).Для </a:t>
            </a:r>
            <a:r>
              <a:rPr lang="ru-RU" sz="2000" b="0" i="0" dirty="0" err="1">
                <a:solidFill>
                  <a:srgbClr val="292929"/>
                </a:solidFill>
                <a:effectLst/>
                <a:latin typeface="times new roman" panose="02020603050405020304" pitchFamily="18" charset="0"/>
              </a:rPr>
              <a:t>цього</a:t>
            </a:r>
            <a:r>
              <a:rPr lang="ru-RU" sz="2000" b="0" i="0" dirty="0">
                <a:solidFill>
                  <a:srgbClr val="292929"/>
                </a:solidFill>
                <a:effectLst/>
                <a:latin typeface="times new roman" panose="02020603050405020304" pitchFamily="18" charset="0"/>
              </a:rPr>
              <a:t> </a:t>
            </a:r>
            <a:r>
              <a:rPr lang="ru-RU" sz="2000" b="0" i="0" dirty="0" err="1">
                <a:solidFill>
                  <a:srgbClr val="292929"/>
                </a:solidFill>
                <a:effectLst/>
                <a:latin typeface="times new roman" panose="02020603050405020304" pitchFamily="18" charset="0"/>
              </a:rPr>
              <a:t>потрібно</a:t>
            </a:r>
            <a:r>
              <a:rPr lang="ru-RU" sz="2000" b="0" i="0" dirty="0">
                <a:solidFill>
                  <a:srgbClr val="292929"/>
                </a:solidFill>
                <a:effectLst/>
                <a:latin typeface="times new roman" panose="02020603050405020304" pitchFamily="18" charset="0"/>
              </a:rPr>
              <a:t> </a:t>
            </a:r>
            <a:r>
              <a:rPr lang="ru-RU" sz="2000" b="0" i="0" dirty="0" err="1">
                <a:solidFill>
                  <a:srgbClr val="292929"/>
                </a:solidFill>
                <a:effectLst/>
                <a:latin typeface="times new roman" panose="02020603050405020304" pitchFamily="18" charset="0"/>
              </a:rPr>
              <a:t>занурюватися</a:t>
            </a:r>
            <a:r>
              <a:rPr lang="ru-RU" sz="2000" b="0" i="0" dirty="0">
                <a:solidFill>
                  <a:srgbClr val="292929"/>
                </a:solidFill>
                <a:effectLst/>
                <a:latin typeface="times new roman" panose="02020603050405020304" pitchFamily="18" charset="0"/>
              </a:rPr>
              <a:t> в стан «тут і зараз», коли, як то </a:t>
            </a:r>
            <a:r>
              <a:rPr lang="ru-RU" sz="2000" b="0" i="0" dirty="0" err="1">
                <a:solidFill>
                  <a:srgbClr val="292929"/>
                </a:solidFill>
                <a:effectLst/>
                <a:latin typeface="times new roman" panose="02020603050405020304" pitchFamily="18" charset="0"/>
              </a:rPr>
              <a:t>кажуть</a:t>
            </a:r>
            <a:r>
              <a:rPr lang="ru-RU" sz="2000" b="0" i="0" dirty="0">
                <a:solidFill>
                  <a:srgbClr val="292929"/>
                </a:solidFill>
                <a:effectLst/>
                <a:latin typeface="times new roman" panose="02020603050405020304" pitchFamily="18" charset="0"/>
              </a:rPr>
              <a:t>, «</a:t>
            </a:r>
            <a:r>
              <a:rPr lang="ru-RU" sz="2000" b="0" i="0" dirty="0" err="1">
                <a:solidFill>
                  <a:srgbClr val="292929"/>
                </a:solidFill>
                <a:effectLst/>
                <a:latin typeface="times new roman" panose="02020603050405020304" pitchFamily="18" charset="0"/>
              </a:rPr>
              <a:t>минулого</a:t>
            </a:r>
            <a:r>
              <a:rPr lang="ru-RU" sz="2000" b="0" i="0" dirty="0">
                <a:solidFill>
                  <a:srgbClr val="292929"/>
                </a:solidFill>
                <a:effectLst/>
                <a:latin typeface="times new roman" panose="02020603050405020304" pitchFamily="18" charset="0"/>
              </a:rPr>
              <a:t> </a:t>
            </a:r>
            <a:r>
              <a:rPr lang="ru-RU" sz="2000" b="0" i="0" dirty="0" err="1">
                <a:solidFill>
                  <a:srgbClr val="292929"/>
                </a:solidFill>
                <a:effectLst/>
                <a:latin typeface="times new roman" panose="02020603050405020304" pitchFamily="18" charset="0"/>
              </a:rPr>
              <a:t>вже</a:t>
            </a:r>
            <a:r>
              <a:rPr lang="ru-RU" sz="2000" b="0" i="0" dirty="0">
                <a:solidFill>
                  <a:srgbClr val="292929"/>
                </a:solidFill>
                <a:effectLst/>
                <a:latin typeface="times new roman" panose="02020603050405020304" pitchFamily="18" charset="0"/>
              </a:rPr>
              <a:t> </a:t>
            </a:r>
            <a:r>
              <a:rPr lang="ru-RU" sz="2000" b="0" i="0" dirty="0" err="1">
                <a:solidFill>
                  <a:srgbClr val="292929"/>
                </a:solidFill>
                <a:effectLst/>
                <a:latin typeface="times new roman" panose="02020603050405020304" pitchFamily="18" charset="0"/>
              </a:rPr>
              <a:t>немає</a:t>
            </a:r>
            <a:r>
              <a:rPr lang="ru-RU" sz="2000" b="0" i="0" dirty="0">
                <a:solidFill>
                  <a:srgbClr val="292929"/>
                </a:solidFill>
                <a:effectLst/>
                <a:latin typeface="times new roman" panose="02020603050405020304" pitchFamily="18" charset="0"/>
              </a:rPr>
              <a:t>, а </a:t>
            </a:r>
            <a:r>
              <a:rPr lang="ru-RU" sz="2000" b="0" i="0" dirty="0" err="1">
                <a:solidFill>
                  <a:srgbClr val="292929"/>
                </a:solidFill>
                <a:effectLst/>
                <a:latin typeface="times new roman" panose="02020603050405020304" pitchFamily="18" charset="0"/>
              </a:rPr>
              <a:t>майбутнє</a:t>
            </a:r>
            <a:r>
              <a:rPr lang="ru-RU" sz="2000" b="0" i="0" dirty="0">
                <a:solidFill>
                  <a:srgbClr val="292929"/>
                </a:solidFill>
                <a:effectLst/>
                <a:latin typeface="times new roman" panose="02020603050405020304" pitchFamily="18" charset="0"/>
              </a:rPr>
              <a:t> </a:t>
            </a:r>
            <a:r>
              <a:rPr lang="ru-RU" sz="2000" b="0" i="0" dirty="0" err="1">
                <a:solidFill>
                  <a:srgbClr val="292929"/>
                </a:solidFill>
                <a:effectLst/>
                <a:latin typeface="times new roman" panose="02020603050405020304" pitchFamily="18" charset="0"/>
              </a:rPr>
              <a:t>ще</a:t>
            </a:r>
            <a:r>
              <a:rPr lang="ru-RU" sz="2000" b="0" i="0" dirty="0">
                <a:solidFill>
                  <a:srgbClr val="292929"/>
                </a:solidFill>
                <a:effectLst/>
                <a:latin typeface="times new roman" panose="02020603050405020304" pitchFamily="18" charset="0"/>
              </a:rPr>
              <a:t> не настало». </a:t>
            </a:r>
            <a:r>
              <a:rPr lang="ru-RU" sz="2000" b="0" i="0" dirty="0" err="1">
                <a:solidFill>
                  <a:srgbClr val="292929"/>
                </a:solidFill>
                <a:effectLst/>
                <a:latin typeface="times new roman" panose="02020603050405020304" pitchFamily="18" charset="0"/>
              </a:rPr>
              <a:t>Цього</a:t>
            </a:r>
            <a:r>
              <a:rPr lang="ru-RU" sz="2000" b="0" i="0" dirty="0">
                <a:solidFill>
                  <a:srgbClr val="292929"/>
                </a:solidFill>
                <a:effectLst/>
                <a:latin typeface="times new roman" panose="02020603050405020304" pitchFamily="18" charset="0"/>
              </a:rPr>
              <a:t> </a:t>
            </a:r>
            <a:r>
              <a:rPr lang="ru-RU" sz="2000" b="0" i="0" dirty="0" err="1">
                <a:solidFill>
                  <a:srgbClr val="292929"/>
                </a:solidFill>
                <a:effectLst/>
                <a:latin typeface="times new roman" panose="02020603050405020304" pitchFamily="18" charset="0"/>
              </a:rPr>
              <a:t>можна</a:t>
            </a:r>
            <a:r>
              <a:rPr lang="ru-RU" sz="2000" b="0" i="0" dirty="0">
                <a:solidFill>
                  <a:srgbClr val="292929"/>
                </a:solidFill>
                <a:effectLst/>
                <a:latin typeface="times new roman" panose="02020603050405020304" pitchFamily="18" charset="0"/>
              </a:rPr>
              <a:t> </a:t>
            </a:r>
            <a:r>
              <a:rPr lang="ru-RU" sz="2000" b="0" i="0" dirty="0" err="1">
                <a:solidFill>
                  <a:srgbClr val="292929"/>
                </a:solidFill>
                <a:effectLst/>
                <a:latin typeface="times new roman" panose="02020603050405020304" pitchFamily="18" charset="0"/>
              </a:rPr>
              <a:t>досягти</a:t>
            </a:r>
            <a:r>
              <a:rPr lang="ru-RU" sz="2000" b="0" i="0" dirty="0">
                <a:solidFill>
                  <a:srgbClr val="292929"/>
                </a:solidFill>
                <a:effectLst/>
                <a:latin typeface="times new roman" panose="02020603050405020304" pitchFamily="18" charset="0"/>
              </a:rPr>
              <a:t>, </a:t>
            </a:r>
            <a:r>
              <a:rPr lang="ru-RU" sz="2000" b="0" i="0" dirty="0" err="1">
                <a:solidFill>
                  <a:srgbClr val="292929"/>
                </a:solidFill>
                <a:effectLst/>
                <a:latin typeface="times new roman" panose="02020603050405020304" pitchFamily="18" charset="0"/>
              </a:rPr>
              <a:t>практикуючи</a:t>
            </a:r>
            <a:r>
              <a:rPr lang="ru-RU" sz="2000" b="0" i="0" dirty="0">
                <a:solidFill>
                  <a:srgbClr val="292929"/>
                </a:solidFill>
                <a:effectLst/>
                <a:latin typeface="times new roman" panose="02020603050405020304" pitchFamily="18" charset="0"/>
              </a:rPr>
              <a:t> </a:t>
            </a:r>
            <a:r>
              <a:rPr lang="ru-RU" sz="2000" b="0" i="0" dirty="0" err="1">
                <a:solidFill>
                  <a:srgbClr val="292929"/>
                </a:solidFill>
                <a:effectLst/>
                <a:latin typeface="times new roman" panose="02020603050405020304" pitchFamily="18" charset="0"/>
              </a:rPr>
              <a:t>медитацію</a:t>
            </a:r>
            <a:r>
              <a:rPr lang="ru-RU" sz="2000" b="0" i="0" dirty="0">
                <a:solidFill>
                  <a:srgbClr val="292929"/>
                </a:solidFill>
                <a:effectLst/>
                <a:latin typeface="times new roman" panose="02020603050405020304" pitchFamily="18" charset="0"/>
              </a:rPr>
              <a:t>, яка </a:t>
            </a:r>
            <a:r>
              <a:rPr lang="ru-RU" sz="2000" b="0" i="0" dirty="0" err="1">
                <a:solidFill>
                  <a:srgbClr val="292929"/>
                </a:solidFill>
                <a:effectLst/>
                <a:latin typeface="times new roman" panose="02020603050405020304" pitchFamily="18" charset="0"/>
              </a:rPr>
              <a:t>дуже</a:t>
            </a:r>
            <a:r>
              <a:rPr lang="ru-RU" sz="2000" b="0" i="0" dirty="0">
                <a:solidFill>
                  <a:srgbClr val="292929"/>
                </a:solidFill>
                <a:effectLst/>
                <a:latin typeface="times new roman" panose="02020603050405020304" pitchFamily="18" charset="0"/>
              </a:rPr>
              <a:t> </a:t>
            </a:r>
            <a:r>
              <a:rPr lang="ru-RU" sz="2000" b="0" i="0" dirty="0" err="1">
                <a:solidFill>
                  <a:srgbClr val="292929"/>
                </a:solidFill>
                <a:effectLst/>
                <a:latin typeface="times new roman" panose="02020603050405020304" pitchFamily="18" charset="0"/>
              </a:rPr>
              <a:t>корисна</a:t>
            </a:r>
            <a:r>
              <a:rPr lang="ru-RU" sz="2000" b="0" i="0" dirty="0">
                <a:solidFill>
                  <a:srgbClr val="292929"/>
                </a:solidFill>
                <a:effectLst/>
                <a:latin typeface="times new roman" panose="02020603050405020304" pitchFamily="18" charset="0"/>
              </a:rPr>
              <a:t>, але </a:t>
            </a:r>
            <a:r>
              <a:rPr lang="ru-RU" sz="2000" b="0" i="0" dirty="0" err="1">
                <a:solidFill>
                  <a:srgbClr val="292929"/>
                </a:solidFill>
                <a:effectLst/>
                <a:latin typeface="times new roman" panose="02020603050405020304" pitchFamily="18" charset="0"/>
              </a:rPr>
              <a:t>вимагає</a:t>
            </a:r>
            <a:r>
              <a:rPr lang="ru-RU" sz="2000" b="0" i="0" dirty="0">
                <a:solidFill>
                  <a:srgbClr val="292929"/>
                </a:solidFill>
                <a:effectLst/>
                <a:latin typeface="times new roman" panose="02020603050405020304" pitchFamily="18" charset="0"/>
              </a:rPr>
              <a:t> все-таки </a:t>
            </a:r>
            <a:r>
              <a:rPr lang="ru-RU" sz="2000" b="0" i="0" dirty="0" err="1">
                <a:solidFill>
                  <a:srgbClr val="292929"/>
                </a:solidFill>
                <a:effectLst/>
                <a:latin typeface="times new roman" panose="02020603050405020304" pitchFamily="18" charset="0"/>
              </a:rPr>
              <a:t>певного</a:t>
            </a:r>
            <a:r>
              <a:rPr lang="ru-RU" sz="2000" b="0" i="0" dirty="0">
                <a:solidFill>
                  <a:srgbClr val="292929"/>
                </a:solidFill>
                <a:effectLst/>
                <a:latin typeface="times new roman" panose="02020603050405020304" pitchFamily="18" charset="0"/>
              </a:rPr>
              <a:t> </a:t>
            </a:r>
            <a:r>
              <a:rPr lang="ru-RU" sz="2000" b="0" i="0" dirty="0" err="1">
                <a:solidFill>
                  <a:srgbClr val="292929"/>
                </a:solidFill>
                <a:effectLst/>
                <a:latin typeface="times new roman" panose="02020603050405020304" pitchFamily="18" charset="0"/>
              </a:rPr>
              <a:t>досвіду</a:t>
            </a:r>
            <a:r>
              <a:rPr lang="ru-RU" sz="2000" b="0" i="0" dirty="0">
                <a:solidFill>
                  <a:srgbClr val="292929"/>
                </a:solidFill>
                <a:effectLst/>
                <a:latin typeface="times new roman" panose="02020603050405020304" pitchFamily="18" charset="0"/>
              </a:rPr>
              <a:t>. </a:t>
            </a:r>
          </a:p>
          <a:p>
            <a:pPr marL="0" indent="0">
              <a:buNone/>
            </a:pPr>
            <a:endParaRPr lang="ru-RU" sz="2000" b="0" i="0" dirty="0">
              <a:solidFill>
                <a:srgbClr val="292929"/>
              </a:solidFill>
              <a:effectLst/>
              <a:latin typeface="times new roman" panose="02020603050405020304" pitchFamily="18" charset="0"/>
            </a:endParaRPr>
          </a:p>
          <a:p>
            <a:r>
              <a:rPr lang="ru-RU" sz="2000" b="0" i="0" dirty="0" err="1">
                <a:solidFill>
                  <a:srgbClr val="292929"/>
                </a:solidFill>
                <a:effectLst/>
                <a:latin typeface="times new roman" panose="02020603050405020304" pitchFamily="18" charset="0"/>
              </a:rPr>
              <a:t>Однак</a:t>
            </a:r>
            <a:r>
              <a:rPr lang="ru-RU" sz="2000" b="0" i="0" dirty="0">
                <a:solidFill>
                  <a:srgbClr val="292929"/>
                </a:solidFill>
                <a:effectLst/>
                <a:latin typeface="times new roman" panose="02020603050405020304" pitchFamily="18" charset="0"/>
              </a:rPr>
              <a:t> </a:t>
            </a:r>
            <a:r>
              <a:rPr lang="ru-RU" sz="2000" b="0" i="0" dirty="0" err="1">
                <a:solidFill>
                  <a:srgbClr val="292929"/>
                </a:solidFill>
                <a:effectLst/>
                <a:latin typeface="times new roman" panose="02020603050405020304" pitchFamily="18" charset="0"/>
              </a:rPr>
              <a:t>сучасна</a:t>
            </a:r>
            <a:r>
              <a:rPr lang="ru-RU" sz="2000" b="0" i="0" dirty="0">
                <a:solidFill>
                  <a:srgbClr val="292929"/>
                </a:solidFill>
                <a:effectLst/>
                <a:latin typeface="times new roman" panose="02020603050405020304" pitchFamily="18" charset="0"/>
              </a:rPr>
              <a:t> </a:t>
            </a:r>
            <a:r>
              <a:rPr lang="ru-RU" sz="2000" b="0" i="0" dirty="0" err="1">
                <a:solidFill>
                  <a:srgbClr val="292929"/>
                </a:solidFill>
                <a:effectLst/>
                <a:latin typeface="times new roman" panose="02020603050405020304" pitchFamily="18" charset="0"/>
              </a:rPr>
              <a:t>психологія</a:t>
            </a:r>
            <a:r>
              <a:rPr lang="ru-RU" sz="2000" b="0" i="0" dirty="0">
                <a:solidFill>
                  <a:srgbClr val="292929"/>
                </a:solidFill>
                <a:effectLst/>
                <a:latin typeface="times new roman" panose="02020603050405020304" pitchFamily="18" charset="0"/>
              </a:rPr>
              <a:t> </a:t>
            </a:r>
            <a:r>
              <a:rPr lang="ru-RU" sz="2000" b="0" i="0" dirty="0" err="1">
                <a:solidFill>
                  <a:srgbClr val="292929"/>
                </a:solidFill>
                <a:effectLst/>
                <a:latin typeface="times new roman" panose="02020603050405020304" pitchFamily="18" charset="0"/>
              </a:rPr>
              <a:t>пропонує</a:t>
            </a:r>
            <a:r>
              <a:rPr lang="ru-RU" sz="2000" b="0" i="0" dirty="0">
                <a:solidFill>
                  <a:srgbClr val="292929"/>
                </a:solidFill>
                <a:effectLst/>
                <a:latin typeface="times new roman" panose="02020603050405020304" pitchFamily="18" charset="0"/>
              </a:rPr>
              <a:t> </a:t>
            </a:r>
            <a:r>
              <a:rPr lang="ru-RU" sz="2000" b="0" i="0" dirty="0" err="1">
                <a:solidFill>
                  <a:srgbClr val="292929"/>
                </a:solidFill>
                <a:effectLst/>
                <a:latin typeface="times new roman" panose="02020603050405020304" pitchFamily="18" charset="0"/>
              </a:rPr>
              <a:t>техніки</a:t>
            </a:r>
            <a:r>
              <a:rPr lang="ru-RU" sz="2000" b="0" i="0" dirty="0">
                <a:solidFill>
                  <a:srgbClr val="292929"/>
                </a:solidFill>
                <a:effectLst/>
                <a:latin typeface="times new roman" panose="02020603050405020304" pitchFamily="18" charset="0"/>
              </a:rPr>
              <a:t>, </a:t>
            </a:r>
            <a:r>
              <a:rPr lang="ru-RU" sz="2000" b="0" i="0" dirty="0" err="1">
                <a:solidFill>
                  <a:srgbClr val="292929"/>
                </a:solidFill>
                <a:effectLst/>
                <a:latin typeface="times new roman" panose="02020603050405020304" pitchFamily="18" charset="0"/>
              </a:rPr>
              <a:t>які</a:t>
            </a:r>
            <a:r>
              <a:rPr lang="ru-RU" sz="2000" b="0" i="0" dirty="0">
                <a:solidFill>
                  <a:srgbClr val="292929"/>
                </a:solidFill>
                <a:effectLst/>
                <a:latin typeface="times new roman" panose="02020603050405020304" pitchFamily="18" charset="0"/>
              </a:rPr>
              <a:t> </a:t>
            </a:r>
            <a:r>
              <a:rPr lang="ru-RU" sz="2000" b="0" i="0" dirty="0" err="1">
                <a:solidFill>
                  <a:srgbClr val="292929"/>
                </a:solidFill>
                <a:effectLst/>
                <a:latin typeface="times new roman" panose="02020603050405020304" pitchFamily="18" charset="0"/>
              </a:rPr>
              <a:t>можуть</a:t>
            </a:r>
            <a:r>
              <a:rPr lang="ru-RU" sz="2000" b="0" i="0" dirty="0">
                <a:solidFill>
                  <a:srgbClr val="292929"/>
                </a:solidFill>
                <a:effectLst/>
                <a:latin typeface="times new roman" panose="02020603050405020304" pitchFamily="18" charset="0"/>
              </a:rPr>
              <a:t> </a:t>
            </a:r>
            <a:r>
              <a:rPr lang="ru-RU" sz="2000" b="0" i="0" dirty="0" err="1">
                <a:solidFill>
                  <a:srgbClr val="292929"/>
                </a:solidFill>
                <a:effectLst/>
                <a:latin typeface="times new roman" panose="02020603050405020304" pitchFamily="18" charset="0"/>
              </a:rPr>
              <a:t>займати</a:t>
            </a:r>
            <a:r>
              <a:rPr lang="ru-RU" sz="2000" b="0" i="0" dirty="0">
                <a:solidFill>
                  <a:srgbClr val="292929"/>
                </a:solidFill>
                <a:effectLst/>
                <a:latin typeface="times new roman" panose="02020603050405020304" pitchFamily="18" charset="0"/>
              </a:rPr>
              <a:t> </a:t>
            </a:r>
            <a:r>
              <a:rPr lang="ru-RU" sz="2000" b="0" i="0" dirty="0" err="1">
                <a:solidFill>
                  <a:srgbClr val="292929"/>
                </a:solidFill>
                <a:effectLst/>
                <a:latin typeface="times new roman" panose="02020603050405020304" pitchFamily="18" charset="0"/>
              </a:rPr>
              <a:t>всього</a:t>
            </a:r>
            <a:r>
              <a:rPr lang="ru-RU" sz="2000" b="0" i="0" dirty="0">
                <a:solidFill>
                  <a:srgbClr val="292929"/>
                </a:solidFill>
                <a:effectLst/>
                <a:latin typeface="times new roman" panose="02020603050405020304" pitchFamily="18" charset="0"/>
              </a:rPr>
              <a:t> </a:t>
            </a:r>
            <a:r>
              <a:rPr lang="ru-RU" sz="2000" b="0" i="0" dirty="0" err="1">
                <a:solidFill>
                  <a:srgbClr val="292929"/>
                </a:solidFill>
                <a:effectLst/>
                <a:latin typeface="times new roman" panose="02020603050405020304" pitchFamily="18" charset="0"/>
              </a:rPr>
              <a:t>кілька</a:t>
            </a:r>
            <a:r>
              <a:rPr lang="ru-RU" sz="2000" b="0" i="0" dirty="0">
                <a:solidFill>
                  <a:srgbClr val="292929"/>
                </a:solidFill>
                <a:effectLst/>
                <a:latin typeface="times new roman" panose="02020603050405020304" pitchFamily="18" charset="0"/>
              </a:rPr>
              <a:t> </a:t>
            </a:r>
            <a:r>
              <a:rPr lang="ru-RU" sz="2000" b="0" i="0" dirty="0" err="1">
                <a:solidFill>
                  <a:srgbClr val="292929"/>
                </a:solidFill>
                <a:effectLst/>
                <a:latin typeface="times new roman" panose="02020603050405020304" pitchFamily="18" charset="0"/>
              </a:rPr>
              <a:t>хвилин</a:t>
            </a:r>
            <a:r>
              <a:rPr lang="ru-RU" sz="2000" b="0" i="0" dirty="0">
                <a:solidFill>
                  <a:srgbClr val="292929"/>
                </a:solidFill>
                <a:effectLst/>
                <a:latin typeface="times new roman" panose="02020603050405020304" pitchFamily="18" charset="0"/>
              </a:rPr>
              <a:t> і при </a:t>
            </a:r>
            <a:r>
              <a:rPr lang="ru-RU" sz="2000" b="0" i="0" dirty="0" err="1">
                <a:solidFill>
                  <a:srgbClr val="292929"/>
                </a:solidFill>
                <a:effectLst/>
                <a:latin typeface="times new roman" panose="02020603050405020304" pitchFamily="18" charset="0"/>
              </a:rPr>
              <a:t>цьому</a:t>
            </a:r>
            <a:r>
              <a:rPr lang="ru-RU" sz="2000" b="0" i="0" dirty="0">
                <a:solidFill>
                  <a:srgbClr val="292929"/>
                </a:solidFill>
                <a:effectLst/>
                <a:latin typeface="times new roman" panose="02020603050405020304" pitchFamily="18" charset="0"/>
              </a:rPr>
              <a:t> бути </a:t>
            </a:r>
            <a:r>
              <a:rPr lang="ru-RU" sz="2000" b="0" i="0" dirty="0" err="1">
                <a:solidFill>
                  <a:srgbClr val="292929"/>
                </a:solidFill>
                <a:effectLst/>
                <a:latin typeface="times new roman" panose="02020603050405020304" pitchFamily="18" charset="0"/>
              </a:rPr>
              <a:t>ефективними</a:t>
            </a:r>
            <a:r>
              <a:rPr lang="ru-RU" sz="2000" b="0" i="0" dirty="0">
                <a:solidFill>
                  <a:srgbClr val="292929"/>
                </a:solidFill>
                <a:effectLst/>
                <a:latin typeface="times new roman" panose="02020603050405020304" pitchFamily="18" charset="0"/>
              </a:rPr>
              <a:t>.</a:t>
            </a:r>
            <a:endParaRPr lang="uk-UA" sz="2000" dirty="0"/>
          </a:p>
        </p:txBody>
      </p:sp>
    </p:spTree>
    <p:extLst>
      <p:ext uri="{BB962C8B-B14F-4D97-AF65-F5344CB8AC3E}">
        <p14:creationId xmlns:p14="http://schemas.microsoft.com/office/powerpoint/2010/main" val="7969902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773CB26-5D04-9D0C-7B52-C9C782CD7181}"/>
              </a:ext>
            </a:extLst>
          </p:cNvPr>
          <p:cNvSpPr>
            <a:spLocks noGrp="1"/>
          </p:cNvSpPr>
          <p:nvPr>
            <p:ph type="title"/>
          </p:nvPr>
        </p:nvSpPr>
        <p:spPr>
          <a:xfrm>
            <a:off x="677334" y="609600"/>
            <a:ext cx="8596668" cy="793072"/>
          </a:xfrm>
        </p:spPr>
        <p:txBody>
          <a:bodyPr/>
          <a:lstStyle/>
          <a:p>
            <a:pPr algn="ctr"/>
            <a:r>
              <a:rPr lang="uk-UA" b="1" i="0" dirty="0">
                <a:solidFill>
                  <a:srgbClr val="292929"/>
                </a:solidFill>
                <a:effectLst/>
                <a:latin typeface="times new roman" panose="02020603050405020304" pitchFamily="18" charset="0"/>
              </a:rPr>
              <a:t>Вправа 1. «П'ЯТІРКА»</a:t>
            </a:r>
            <a:endParaRPr lang="uk-UA" dirty="0"/>
          </a:p>
        </p:txBody>
      </p:sp>
      <p:sp>
        <p:nvSpPr>
          <p:cNvPr id="4" name="Rectangle 1">
            <a:extLst>
              <a:ext uri="{FF2B5EF4-FFF2-40B4-BE49-F238E27FC236}">
                <a16:creationId xmlns:a16="http://schemas.microsoft.com/office/drawing/2014/main" id="{6616BB97-F608-FA26-CF31-8FEF17550D67}"/>
              </a:ext>
            </a:extLst>
          </p:cNvPr>
          <p:cNvSpPr>
            <a:spLocks noGrp="1" noChangeArrowheads="1"/>
          </p:cNvSpPr>
          <p:nvPr>
            <p:ph idx="1"/>
          </p:nvPr>
        </p:nvSpPr>
        <p:spPr bwMode="auto">
          <a:xfrm>
            <a:off x="559293" y="1666206"/>
            <a:ext cx="8007658" cy="378565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809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180975" algn="l"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dirty="0">
                <a:ln>
                  <a:noFill/>
                </a:ln>
                <a:solidFill>
                  <a:srgbClr val="292929"/>
                </a:solidFill>
                <a:effectLst/>
                <a:latin typeface="Times New Roman" panose="02020603050405020304" pitchFamily="18" charset="0"/>
                <a:cs typeface="Times New Roman" panose="02020603050405020304" pitchFamily="18" charset="0"/>
              </a:rPr>
              <a:t>Можна виконувати вправу цілком або частинами, протягом необхідного часу - від 10 до 30 секунд (погодьтеся, зовсім небагато).</a:t>
            </a:r>
            <a:endParaRPr kumimoji="0" lang="uk-UA" altLang="uk-UA" sz="2000" b="0" i="0" u="none" strike="noStrike" cap="none" normalizeH="0" baseline="0" dirty="0">
              <a:ln>
                <a:noFill/>
              </a:ln>
              <a:solidFill>
                <a:schemeClr val="tx1"/>
              </a:solidFill>
              <a:effectLst/>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dirty="0">
                <a:ln>
                  <a:noFill/>
                </a:ln>
                <a:solidFill>
                  <a:srgbClr val="292929"/>
                </a:solidFill>
                <a:effectLst/>
                <a:latin typeface="Times New Roman" panose="02020603050405020304" pitchFamily="18" charset="0"/>
                <a:cs typeface="Times New Roman" panose="02020603050405020304" pitchFamily="18" charset="0"/>
              </a:rPr>
              <a:t>Зробіть паузу.</a:t>
            </a:r>
            <a:endParaRPr kumimoji="0" lang="uk-UA" altLang="uk-UA" sz="2000" b="0" i="0" u="none" strike="noStrike" cap="none" normalizeH="0" baseline="0" dirty="0">
              <a:ln>
                <a:noFill/>
              </a:ln>
              <a:solidFill>
                <a:schemeClr val="tx1"/>
              </a:solidFill>
              <a:effectLst/>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dirty="0">
                <a:ln>
                  <a:noFill/>
                </a:ln>
                <a:solidFill>
                  <a:srgbClr val="292929"/>
                </a:solidFill>
                <a:effectLst/>
                <a:latin typeface="Times New Roman" panose="02020603050405020304" pitchFamily="18" charset="0"/>
                <a:cs typeface="Times New Roman" panose="02020603050405020304" pitchFamily="18" charset="0"/>
              </a:rPr>
              <a:t>Озирніться по боках і зверніть увагу на п'ять об'єктів різних кольорів, які ви бачите.</a:t>
            </a:r>
            <a:endParaRPr kumimoji="0" lang="uk-UA" altLang="uk-UA" sz="2000" b="0" i="0" u="none" strike="noStrike" cap="none" normalizeH="0" baseline="0" dirty="0">
              <a:ln>
                <a:noFill/>
              </a:ln>
              <a:solidFill>
                <a:schemeClr val="tx1"/>
              </a:solidFill>
              <a:effectLst/>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dirty="0">
                <a:ln>
                  <a:noFill/>
                </a:ln>
                <a:solidFill>
                  <a:srgbClr val="292929"/>
                </a:solidFill>
                <a:effectLst/>
                <a:latin typeface="Times New Roman" panose="02020603050405020304" pitchFamily="18" charset="0"/>
                <a:cs typeface="Times New Roman" panose="02020603050405020304" pitchFamily="18" charset="0"/>
              </a:rPr>
              <a:t>Зосередьтеся і прислухайтеся - які п'ять звуків доносяться до вас?</a:t>
            </a:r>
            <a:endParaRPr kumimoji="0" lang="uk-UA" altLang="uk-UA" sz="2000" b="0" i="0" u="none" strike="noStrike" cap="none" normalizeH="0" baseline="0" dirty="0">
              <a:ln>
                <a:noFill/>
              </a:ln>
              <a:solidFill>
                <a:schemeClr val="tx1"/>
              </a:solidFill>
              <a:effectLst/>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dirty="0">
                <a:ln>
                  <a:noFill/>
                </a:ln>
                <a:solidFill>
                  <a:srgbClr val="292929"/>
                </a:solidFill>
                <a:effectLst/>
                <a:latin typeface="Times New Roman" panose="02020603050405020304" pitchFamily="18" charset="0"/>
                <a:cs typeface="Times New Roman" panose="02020603050405020304" pitchFamily="18" charset="0"/>
              </a:rPr>
              <a:t>Відзначте п'ять тілесних </a:t>
            </a:r>
            <a:r>
              <a:rPr kumimoji="0" lang="uk-UA" altLang="uk-UA" sz="2000" b="0" i="0" u="none" strike="noStrike" cap="none" normalizeH="0" baseline="0" dirty="0" err="1">
                <a:ln>
                  <a:noFill/>
                </a:ln>
                <a:solidFill>
                  <a:srgbClr val="292929"/>
                </a:solidFill>
                <a:effectLst/>
                <a:latin typeface="Times New Roman" panose="02020603050405020304" pitchFamily="18" charset="0"/>
                <a:cs typeface="Times New Roman" panose="02020603050405020304" pitchFamily="18" charset="0"/>
              </a:rPr>
              <a:t>відчуттів</a:t>
            </a:r>
            <a:r>
              <a:rPr kumimoji="0" lang="uk-UA" altLang="uk-UA" sz="2000" b="0" i="0" u="none" strike="noStrike" cap="none" normalizeH="0" baseline="0" dirty="0">
                <a:ln>
                  <a:noFill/>
                </a:ln>
                <a:solidFill>
                  <a:srgbClr val="292929"/>
                </a:solidFill>
                <a:effectLst/>
                <a:latin typeface="Times New Roman" panose="02020603050405020304" pitchFamily="18" charset="0"/>
                <a:cs typeface="Times New Roman" panose="02020603050405020304" pitchFamily="18" charset="0"/>
              </a:rPr>
              <a:t>, які ви відчуваєте в даний момент (відчуття одягу на плечах, зіткнення спини з кріслом і т. д.).</a:t>
            </a:r>
            <a:endParaRPr kumimoji="0" lang="uk-UA" altLang="uk-UA" sz="2000" b="0" i="0" u="none" strike="noStrike" cap="none" normalizeH="0" baseline="0" dirty="0">
              <a:ln>
                <a:noFill/>
              </a:ln>
              <a:solidFill>
                <a:schemeClr val="tx1"/>
              </a:solidFill>
              <a:effectLst/>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dirty="0">
                <a:ln>
                  <a:noFill/>
                </a:ln>
                <a:solidFill>
                  <a:srgbClr val="292929"/>
                </a:solidFill>
                <a:effectLst/>
                <a:latin typeface="Times New Roman" panose="02020603050405020304" pitchFamily="18" charset="0"/>
                <a:cs typeface="Times New Roman" panose="02020603050405020304" pitchFamily="18" charset="0"/>
              </a:rPr>
              <a:t>Якщо увага почне вислизати (напевно), просто зауважте це і поверніться до виконання завдання.</a:t>
            </a:r>
            <a:endParaRPr kumimoji="0" lang="uk-UA" altLang="uk-UA" sz="2000" b="0" i="0" u="none" strike="noStrike" cap="none" normalizeH="0" baseline="0" dirty="0">
              <a:ln>
                <a:noFill/>
              </a:ln>
              <a:solidFill>
                <a:schemeClr val="tx1"/>
              </a:solidFill>
              <a:effectLst/>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dirty="0">
                <a:ln>
                  <a:noFill/>
                </a:ln>
                <a:solidFill>
                  <a:srgbClr val="292929"/>
                </a:solidFill>
                <a:effectLst/>
                <a:latin typeface="Times New Roman" panose="02020603050405020304" pitchFamily="18" charset="0"/>
                <a:cs typeface="Times New Roman" panose="02020603050405020304" pitchFamily="18" charset="0"/>
              </a:rPr>
              <a:t>Якщо в голову будуть приходити думки, скажіть про себе: «Спасибі, я тебе почув» - і знову поверніться до завдання.</a:t>
            </a:r>
            <a:endParaRPr kumimoji="0" lang="uk-UA" altLang="uk-UA" sz="20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0714863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B786D70-A21A-0DE8-C215-FD5352691F4D}"/>
              </a:ext>
            </a:extLst>
          </p:cNvPr>
          <p:cNvSpPr>
            <a:spLocks noGrp="1"/>
          </p:cNvSpPr>
          <p:nvPr>
            <p:ph type="title"/>
          </p:nvPr>
        </p:nvSpPr>
        <p:spPr>
          <a:xfrm>
            <a:off x="677334" y="609600"/>
            <a:ext cx="8596668" cy="766439"/>
          </a:xfrm>
        </p:spPr>
        <p:txBody>
          <a:bodyPr>
            <a:normAutofit fontScale="90000"/>
          </a:bodyPr>
          <a:lstStyle/>
          <a:p>
            <a:pPr algn="ctr"/>
            <a:r>
              <a:rPr lang="ru-RU" b="1" i="0" dirty="0" err="1">
                <a:solidFill>
                  <a:srgbClr val="292929"/>
                </a:solidFill>
                <a:effectLst/>
                <a:latin typeface="times new roman" panose="02020603050405020304" pitchFamily="18" charset="0"/>
              </a:rPr>
              <a:t>Вправа</a:t>
            </a:r>
            <a:r>
              <a:rPr lang="ru-RU" b="1" i="0" dirty="0">
                <a:solidFill>
                  <a:srgbClr val="292929"/>
                </a:solidFill>
                <a:effectLst/>
                <a:latin typeface="times new roman" panose="02020603050405020304" pitchFamily="18" charset="0"/>
              </a:rPr>
              <a:t> 2. «ДУМКИ НА ПАПЕРІ»</a:t>
            </a:r>
            <a:br>
              <a:rPr lang="ru-RU" b="1" i="0" dirty="0">
                <a:solidFill>
                  <a:srgbClr val="292929"/>
                </a:solidFill>
                <a:effectLst/>
                <a:latin typeface="Times New Roman" panose="02020603050405020304" pitchFamily="18" charset="0"/>
              </a:rPr>
            </a:br>
            <a:endParaRPr lang="uk-UA" dirty="0"/>
          </a:p>
        </p:txBody>
      </p:sp>
      <p:sp>
        <p:nvSpPr>
          <p:cNvPr id="4" name="Rectangle 1">
            <a:extLst>
              <a:ext uri="{FF2B5EF4-FFF2-40B4-BE49-F238E27FC236}">
                <a16:creationId xmlns:a16="http://schemas.microsoft.com/office/drawing/2014/main" id="{7E179C71-BB83-D13A-6A78-1582F5A79AAA}"/>
              </a:ext>
            </a:extLst>
          </p:cNvPr>
          <p:cNvSpPr>
            <a:spLocks noGrp="1" noChangeArrowheads="1"/>
          </p:cNvSpPr>
          <p:nvPr>
            <p:ph idx="1"/>
          </p:nvPr>
        </p:nvSpPr>
        <p:spPr bwMode="auto">
          <a:xfrm>
            <a:off x="2238652" y="1736696"/>
            <a:ext cx="7714696" cy="255454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809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180975" algn="l"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dirty="0">
                <a:ln>
                  <a:noFill/>
                </a:ln>
                <a:solidFill>
                  <a:srgbClr val="292929"/>
                </a:solidFill>
                <a:effectLst/>
                <a:latin typeface="Times New Roman" panose="02020603050405020304" pitchFamily="18" charset="0"/>
                <a:cs typeface="Times New Roman" panose="02020603050405020304" pitchFamily="18" charset="0"/>
              </a:rPr>
              <a:t>Корисно використовувати або на ніч, перед засинанням, або якщо відчуваєте, що «голова пухне від справ».</a:t>
            </a:r>
            <a:endParaRPr kumimoji="0" lang="uk-UA" altLang="uk-UA" sz="2000" b="0" i="0" u="none" strike="noStrike" cap="none" normalizeH="0" baseline="0" dirty="0">
              <a:ln>
                <a:noFill/>
              </a:ln>
              <a:solidFill>
                <a:schemeClr val="tx1"/>
              </a:solidFill>
              <a:effectLst/>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dirty="0">
                <a:ln>
                  <a:noFill/>
                </a:ln>
                <a:solidFill>
                  <a:srgbClr val="292929"/>
                </a:solidFill>
                <a:effectLst/>
                <a:latin typeface="Times New Roman" panose="02020603050405020304" pitchFamily="18" charset="0"/>
                <a:cs typeface="Times New Roman" panose="02020603050405020304" pitchFamily="18" charset="0"/>
              </a:rPr>
              <a:t>Візьміть аркуш паперу (або створіть новий документ на пристрої) і виписуйте всі думки,  які «крутяться» в голові, в хаотичному порядку, незалежно від їх важливості.</a:t>
            </a:r>
            <a:endParaRPr kumimoji="0" lang="uk-UA" altLang="uk-UA" sz="2000" b="0" i="0" u="none" strike="noStrike" cap="none" normalizeH="0" baseline="0" dirty="0">
              <a:ln>
                <a:noFill/>
              </a:ln>
              <a:solidFill>
                <a:schemeClr val="tx1"/>
              </a:solidFill>
              <a:effectLst/>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dirty="0">
                <a:ln>
                  <a:noFill/>
                </a:ln>
                <a:solidFill>
                  <a:srgbClr val="292929"/>
                </a:solidFill>
                <a:effectLst/>
                <a:latin typeface="Times New Roman" panose="02020603050405020304" pitchFamily="18" charset="0"/>
                <a:cs typeface="Times New Roman" panose="02020603050405020304" pitchFamily="18" charset="0"/>
              </a:rPr>
              <a:t>І так до відчуття,  що «все, в голові нічого не залишилося». Після такого перенесення інформація залишається в зовнішньому світі і немає необхідності утримувати її в оперативній пам'яті.</a:t>
            </a:r>
            <a:endParaRPr kumimoji="0" lang="uk-UA" altLang="uk-UA" sz="2000" b="0" i="0" u="none" strike="noStrike" cap="none" normalizeH="0" baseline="0" dirty="0">
              <a:ln>
                <a:noFill/>
              </a:ln>
              <a:solidFill>
                <a:schemeClr val="tx1"/>
              </a:solidFill>
              <a:effectLst/>
              <a:latin typeface="Arial" panose="020B0604020202020204" pitchFamily="34" charset="0"/>
            </a:endParaRPr>
          </a:p>
        </p:txBody>
      </p:sp>
      <p:pic>
        <p:nvPicPr>
          <p:cNvPr id="2051" name="Picture 3">
            <a:extLst>
              <a:ext uri="{FF2B5EF4-FFF2-40B4-BE49-F238E27FC236}">
                <a16:creationId xmlns:a16="http://schemas.microsoft.com/office/drawing/2014/main" id="{E58AAC21-AD53-BB98-052B-9B6DFB082B8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8863" y="4412202"/>
            <a:ext cx="3048000" cy="20867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027250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FDDEF90-2E03-5928-4EF1-550E0FC06FBB}"/>
              </a:ext>
            </a:extLst>
          </p:cNvPr>
          <p:cNvSpPr>
            <a:spLocks noGrp="1"/>
          </p:cNvSpPr>
          <p:nvPr>
            <p:ph type="title"/>
          </p:nvPr>
        </p:nvSpPr>
        <p:spPr/>
        <p:txBody>
          <a:bodyPr/>
          <a:lstStyle/>
          <a:p>
            <a:pPr algn="ctr"/>
            <a:r>
              <a:rPr lang="uk-UA" sz="3200" b="1" i="0" dirty="0">
                <a:solidFill>
                  <a:srgbClr val="292929"/>
                </a:solidFill>
                <a:effectLst/>
                <a:latin typeface="times new roman" panose="02020603050405020304" pitchFamily="18" charset="0"/>
              </a:rPr>
              <a:t>Вправа 3. «РОЗТЯЖКА» МИСЛЕННЯ</a:t>
            </a:r>
            <a:br>
              <a:rPr lang="uk-UA" b="1" i="0" dirty="0">
                <a:solidFill>
                  <a:srgbClr val="292929"/>
                </a:solidFill>
                <a:effectLst/>
                <a:latin typeface="Times New Roman" panose="02020603050405020304" pitchFamily="18" charset="0"/>
              </a:rPr>
            </a:br>
            <a:endParaRPr lang="uk-UA" dirty="0"/>
          </a:p>
        </p:txBody>
      </p:sp>
      <p:sp>
        <p:nvSpPr>
          <p:cNvPr id="4" name="Rectangle 1">
            <a:extLst>
              <a:ext uri="{FF2B5EF4-FFF2-40B4-BE49-F238E27FC236}">
                <a16:creationId xmlns:a16="http://schemas.microsoft.com/office/drawing/2014/main" id="{69B9B94B-CBCA-9322-9BB8-6F3E1FC0FFB1}"/>
              </a:ext>
            </a:extLst>
          </p:cNvPr>
          <p:cNvSpPr>
            <a:spLocks noGrp="1" noChangeArrowheads="1"/>
          </p:cNvSpPr>
          <p:nvPr>
            <p:ph idx="1"/>
          </p:nvPr>
        </p:nvSpPr>
        <p:spPr bwMode="auto">
          <a:xfrm>
            <a:off x="213064" y="1633492"/>
            <a:ext cx="9747682" cy="4821978"/>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809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180975" algn="l"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dirty="0">
                <a:ln>
                  <a:noFill/>
                </a:ln>
                <a:solidFill>
                  <a:srgbClr val="292929"/>
                </a:solidFill>
                <a:effectLst/>
                <a:latin typeface="Times New Roman" panose="02020603050405020304" pitchFamily="18" charset="0"/>
                <a:cs typeface="Times New Roman" panose="02020603050405020304" pitchFamily="18" charset="0"/>
              </a:rPr>
              <a:t>Наше мислення працює зазвичай за звичними схемами, але далеко не завжди</a:t>
            </a:r>
          </a:p>
          <a:p>
            <a:pPr marL="0" marR="0" lvl="0" indent="180975" algn="l"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dirty="0">
                <a:ln>
                  <a:noFill/>
                </a:ln>
                <a:solidFill>
                  <a:srgbClr val="292929"/>
                </a:solidFill>
                <a:effectLst/>
                <a:latin typeface="Times New Roman" panose="02020603050405020304" pitchFamily="18" charset="0"/>
                <a:cs typeface="Times New Roman" panose="02020603050405020304" pitchFamily="18" charset="0"/>
              </a:rPr>
              <a:t> вони найефективніші. Розумні думки - це те, що допомагає вирішувати проблеми, </a:t>
            </a:r>
          </a:p>
          <a:p>
            <a:pPr marL="0" marR="0" lvl="0" indent="180975" algn="l"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dirty="0">
                <a:ln>
                  <a:noFill/>
                </a:ln>
                <a:solidFill>
                  <a:srgbClr val="292929"/>
                </a:solidFill>
                <a:effectLst/>
                <a:latin typeface="Times New Roman" panose="02020603050405020304" pitchFamily="18" charset="0"/>
                <a:cs typeface="Times New Roman" panose="02020603050405020304" pitchFamily="18" charset="0"/>
              </a:rPr>
              <a:t>досягати цілей і не «заганяти себе» в страхи і негатив. Тому, якщо ви помічаєте </a:t>
            </a:r>
          </a:p>
          <a:p>
            <a:pPr marL="0" marR="0" lvl="0" indent="180975" algn="l"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dirty="0">
                <a:ln>
                  <a:noFill/>
                </a:ln>
                <a:solidFill>
                  <a:srgbClr val="292929"/>
                </a:solidFill>
                <a:effectLst/>
                <a:latin typeface="Times New Roman" panose="02020603050405020304" pitchFamily="18" charset="0"/>
                <a:cs typeface="Times New Roman" panose="02020603050405020304" pitchFamily="18" charset="0"/>
              </a:rPr>
              <a:t>у себе схильність до песимізму і тривожності, спробуйте «розтягнути» своє </a:t>
            </a:r>
          </a:p>
          <a:p>
            <a:pPr marL="0" marR="0" lvl="0" indent="180975" algn="l"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dirty="0">
                <a:ln>
                  <a:noFill/>
                </a:ln>
                <a:solidFill>
                  <a:srgbClr val="292929"/>
                </a:solidFill>
                <a:effectLst/>
                <a:latin typeface="Times New Roman" panose="02020603050405020304" pitchFamily="18" charset="0"/>
                <a:cs typeface="Times New Roman" panose="02020603050405020304" pitchFamily="18" charset="0"/>
              </a:rPr>
              <a:t>мислення (зробити його більш гнучким) за допомогою розумової гри.</a:t>
            </a:r>
            <a:endParaRPr kumimoji="0" lang="uk-UA" altLang="uk-UA" sz="2000" b="0" i="0" u="none" strike="noStrike" cap="none" normalizeH="0" baseline="0" dirty="0">
              <a:ln>
                <a:noFill/>
              </a:ln>
              <a:solidFill>
                <a:schemeClr val="tx1"/>
              </a:solidFill>
              <a:effectLst/>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dirty="0">
                <a:ln>
                  <a:noFill/>
                </a:ln>
                <a:solidFill>
                  <a:srgbClr val="292929"/>
                </a:solidFill>
                <a:effectLst/>
                <a:latin typeface="Times New Roman" panose="02020603050405020304" pitchFamily="18" charset="0"/>
                <a:cs typeface="Times New Roman" panose="02020603050405020304" pitchFamily="18" charset="0"/>
              </a:rPr>
              <a:t>Кожен раз, помічаючи у себе думка-катастрофу або думку «як це погано»,</a:t>
            </a:r>
          </a:p>
          <a:p>
            <a:pPr marL="0" marR="0" lvl="0" indent="180975" algn="l"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dirty="0">
                <a:ln>
                  <a:noFill/>
                </a:ln>
                <a:solidFill>
                  <a:srgbClr val="292929"/>
                </a:solidFill>
                <a:effectLst/>
                <a:latin typeface="Times New Roman" panose="02020603050405020304" pitchFamily="18" charset="0"/>
                <a:cs typeface="Times New Roman" panose="02020603050405020304" pitchFamily="18" charset="0"/>
              </a:rPr>
              <a:t> продовжите її фразою «і це добре, тому що ...». Ймовірно, ідеї не з'являться</a:t>
            </a:r>
          </a:p>
          <a:p>
            <a:pPr marL="0" marR="0" lvl="0" indent="180975" algn="l"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dirty="0">
                <a:ln>
                  <a:noFill/>
                </a:ln>
                <a:solidFill>
                  <a:srgbClr val="292929"/>
                </a:solidFill>
                <a:effectLst/>
                <a:latin typeface="Times New Roman" panose="02020603050405020304" pitchFamily="18" charset="0"/>
                <a:cs typeface="Times New Roman" panose="02020603050405020304" pitchFamily="18" charset="0"/>
              </a:rPr>
              <a:t> «як з рогу достатку», не здавайтеся.</a:t>
            </a:r>
            <a:endParaRPr kumimoji="0" lang="uk-UA" altLang="uk-UA" sz="2000" b="0" i="0" u="none" strike="noStrike" cap="none" normalizeH="0" baseline="0" dirty="0">
              <a:ln>
                <a:noFill/>
              </a:ln>
              <a:solidFill>
                <a:schemeClr val="tx1"/>
              </a:solidFill>
              <a:effectLst/>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dirty="0">
                <a:ln>
                  <a:noFill/>
                </a:ln>
                <a:solidFill>
                  <a:srgbClr val="292929"/>
                </a:solidFill>
                <a:effectLst/>
                <a:latin typeface="Times New Roman" panose="02020603050405020304" pitchFamily="18" charset="0"/>
                <a:cs typeface="Times New Roman" panose="02020603050405020304" pitchFamily="18" charset="0"/>
              </a:rPr>
              <a:t>Якщо зовсім нічого в голову не приходить, підключіть фантазію: </a:t>
            </a:r>
          </a:p>
          <a:p>
            <a:pPr marL="0" marR="0" lvl="0" indent="180975" algn="l"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dirty="0">
                <a:ln>
                  <a:noFill/>
                </a:ln>
                <a:solidFill>
                  <a:srgbClr val="292929"/>
                </a:solidFill>
                <a:effectLst/>
                <a:latin typeface="Times New Roman" panose="02020603050405020304" pitchFamily="18" charset="0"/>
                <a:cs typeface="Times New Roman" panose="02020603050405020304" pitchFamily="18" charset="0"/>
              </a:rPr>
              <a:t>а якби йшлося про іншу планету? Або про інший світ? Наприклад, «сьогодні жахливо</a:t>
            </a:r>
          </a:p>
          <a:p>
            <a:pPr marL="0" marR="0" lvl="0" indent="180975" algn="l"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dirty="0">
                <a:ln>
                  <a:noFill/>
                </a:ln>
                <a:solidFill>
                  <a:srgbClr val="292929"/>
                </a:solidFill>
                <a:effectLst/>
                <a:latin typeface="Times New Roman" panose="02020603050405020304" pitchFamily="18" charset="0"/>
                <a:cs typeface="Times New Roman" panose="02020603050405020304" pitchFamily="18" charset="0"/>
              </a:rPr>
              <a:t> холодна погода ... і це добре, тому що якщо зима стане аномально теплою,</a:t>
            </a:r>
          </a:p>
          <a:p>
            <a:pPr marL="0" marR="0" lvl="0" indent="180975" algn="l"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dirty="0">
                <a:ln>
                  <a:noFill/>
                </a:ln>
                <a:solidFill>
                  <a:srgbClr val="292929"/>
                </a:solidFill>
                <a:effectLst/>
                <a:latin typeface="Times New Roman" panose="02020603050405020304" pitchFamily="18" charset="0"/>
                <a:cs typeface="Times New Roman" panose="02020603050405020304" pitchFamily="18" charset="0"/>
              </a:rPr>
              <a:t> то і літа нормального не буде». Або «я знову </a:t>
            </a:r>
            <a:r>
              <a:rPr kumimoji="0" lang="uk-UA" altLang="uk-UA" sz="2000" b="0" i="0" u="none" strike="noStrike" cap="none" normalizeH="0" baseline="0" dirty="0" err="1">
                <a:ln>
                  <a:noFill/>
                </a:ln>
                <a:solidFill>
                  <a:srgbClr val="292929"/>
                </a:solidFill>
                <a:effectLst/>
                <a:latin typeface="Times New Roman" panose="02020603050405020304" pitchFamily="18" charset="0"/>
                <a:cs typeface="Times New Roman" panose="02020603050405020304" pitchFamily="18" charset="0"/>
              </a:rPr>
              <a:t>накосячив</a:t>
            </a:r>
            <a:r>
              <a:rPr kumimoji="0" lang="uk-UA" altLang="uk-UA" sz="2000" b="0" i="0" u="none" strike="noStrike" cap="none" normalizeH="0" baseline="0" dirty="0">
                <a:ln>
                  <a:noFill/>
                </a:ln>
                <a:solidFill>
                  <a:srgbClr val="292929"/>
                </a:solidFill>
                <a:effectLst/>
                <a:latin typeface="Times New Roman" panose="02020603050405020304" pitchFamily="18" charset="0"/>
                <a:cs typeface="Times New Roman" panose="02020603050405020304" pitchFamily="18" charset="0"/>
              </a:rPr>
              <a:t> зі звітом ... і це добре,</a:t>
            </a:r>
          </a:p>
          <a:p>
            <a:pPr marL="0" marR="0" lvl="0" indent="180975" algn="l"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dirty="0">
                <a:ln>
                  <a:noFill/>
                </a:ln>
                <a:solidFill>
                  <a:srgbClr val="292929"/>
                </a:solidFill>
                <a:effectLst/>
                <a:latin typeface="Times New Roman" panose="02020603050405020304" pitchFamily="18" charset="0"/>
                <a:cs typeface="Times New Roman" panose="02020603050405020304" pitchFamily="18" charset="0"/>
              </a:rPr>
              <a:t> тому що в наступний раз я цю помилку точно побачу і не пропущу».</a:t>
            </a:r>
            <a:endParaRPr kumimoji="0" lang="uk-UA" altLang="uk-UA" sz="2000" b="0" i="0" u="none" strike="noStrike" cap="none" normalizeH="0" baseline="0" dirty="0">
              <a:ln>
                <a:noFill/>
              </a:ln>
              <a:solidFill>
                <a:schemeClr val="tx1"/>
              </a:solidFill>
              <a:effectLst/>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dirty="0">
                <a:ln>
                  <a:noFill/>
                </a:ln>
                <a:solidFill>
                  <a:srgbClr val="292929"/>
                </a:solidFill>
                <a:effectLst/>
                <a:latin typeface="Times New Roman" panose="02020603050405020304" pitchFamily="18" charset="0"/>
                <a:cs typeface="Times New Roman" panose="02020603050405020304" pitchFamily="18" charset="0"/>
              </a:rPr>
              <a:t>Мета вправи - збити себе з протоптаних (в тому числі на рівні нейронів)</a:t>
            </a:r>
          </a:p>
          <a:p>
            <a:pPr marL="0" marR="0" lvl="0" indent="180975" algn="l"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dirty="0">
                <a:ln>
                  <a:noFill/>
                </a:ln>
                <a:solidFill>
                  <a:srgbClr val="292929"/>
                </a:solidFill>
                <a:effectLst/>
                <a:latin typeface="Times New Roman" panose="02020603050405020304" pitchFamily="18" charset="0"/>
                <a:cs typeface="Times New Roman" panose="02020603050405020304" pitchFamily="18" charset="0"/>
              </a:rPr>
              <a:t> шляхів негативної оцінки ситуації.</a:t>
            </a:r>
            <a:endParaRPr kumimoji="0" lang="uk-UA" altLang="uk-UA" sz="20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7307066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BC78B44-083B-43DA-4D41-D382FF886CBB}"/>
              </a:ext>
            </a:extLst>
          </p:cNvPr>
          <p:cNvSpPr>
            <a:spLocks noGrp="1"/>
          </p:cNvSpPr>
          <p:nvPr>
            <p:ph type="title"/>
          </p:nvPr>
        </p:nvSpPr>
        <p:spPr>
          <a:xfrm>
            <a:off x="677334" y="372862"/>
            <a:ext cx="8596668" cy="941033"/>
          </a:xfrm>
        </p:spPr>
        <p:txBody>
          <a:bodyPr>
            <a:normAutofit fontScale="90000"/>
          </a:bodyPr>
          <a:lstStyle/>
          <a:p>
            <a:pPr algn="ctr"/>
            <a:r>
              <a:rPr lang="ru-RU" sz="3200" b="1" i="0" dirty="0" err="1">
                <a:solidFill>
                  <a:srgbClr val="292929"/>
                </a:solidFill>
                <a:effectLst/>
                <a:latin typeface="times new roman" panose="02020603050405020304" pitchFamily="18" charset="0"/>
              </a:rPr>
              <a:t>Вправа</a:t>
            </a:r>
            <a:r>
              <a:rPr lang="ru-RU" sz="3200" b="1" i="0" dirty="0">
                <a:solidFill>
                  <a:srgbClr val="292929"/>
                </a:solidFill>
                <a:effectLst/>
                <a:latin typeface="times new roman" panose="02020603050405020304" pitchFamily="18" charset="0"/>
              </a:rPr>
              <a:t> 4. УЯВА  З КОРИСТЮ</a:t>
            </a:r>
            <a:br>
              <a:rPr lang="ru-RU" b="1" i="0" dirty="0">
                <a:solidFill>
                  <a:srgbClr val="292929"/>
                </a:solidFill>
                <a:effectLst/>
                <a:latin typeface="Times New Roman" panose="02020603050405020304" pitchFamily="18" charset="0"/>
              </a:rPr>
            </a:br>
            <a:endParaRPr lang="uk-UA" dirty="0"/>
          </a:p>
        </p:txBody>
      </p:sp>
      <p:sp>
        <p:nvSpPr>
          <p:cNvPr id="4" name="Rectangle 1">
            <a:extLst>
              <a:ext uri="{FF2B5EF4-FFF2-40B4-BE49-F238E27FC236}">
                <a16:creationId xmlns:a16="http://schemas.microsoft.com/office/drawing/2014/main" id="{167E0211-C410-1CDB-453D-2D0CCAAE81D7}"/>
              </a:ext>
            </a:extLst>
          </p:cNvPr>
          <p:cNvSpPr>
            <a:spLocks noGrp="1" noChangeArrowheads="1"/>
          </p:cNvSpPr>
          <p:nvPr>
            <p:ph idx="1"/>
          </p:nvPr>
        </p:nvSpPr>
        <p:spPr bwMode="auto">
          <a:xfrm>
            <a:off x="677334" y="1436957"/>
            <a:ext cx="8369012" cy="4801314"/>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809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180975"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a:ln>
                  <a:noFill/>
                </a:ln>
                <a:solidFill>
                  <a:srgbClr val="292929"/>
                </a:solidFill>
                <a:effectLst/>
                <a:latin typeface="Times New Roman" panose="02020603050405020304" pitchFamily="18" charset="0"/>
                <a:cs typeface="Times New Roman" panose="02020603050405020304" pitchFamily="18" charset="0"/>
              </a:rPr>
              <a:t>У психотерапії спрямоване використання образів називається візуалізацією. </a:t>
            </a:r>
          </a:p>
          <a:p>
            <a:pPr marL="0" marR="0" lvl="0" indent="180975"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a:ln>
                  <a:noFill/>
                </a:ln>
                <a:solidFill>
                  <a:srgbClr val="292929"/>
                </a:solidFill>
                <a:effectLst/>
                <a:latin typeface="Times New Roman" panose="02020603050405020304" pitchFamily="18" charset="0"/>
                <a:cs typeface="Times New Roman" panose="02020603050405020304" pitchFamily="18" charset="0"/>
              </a:rPr>
              <a:t>Ось уявіть зараз, що ви відрізаєте часточку лимона. Або кусаєте зелене хрустке яблуко. Уявили? Якщо так, то напевно відчули, що в роті з'явилася слина. </a:t>
            </a:r>
          </a:p>
          <a:p>
            <a:pPr marL="0" marR="0" lvl="0" indent="180975"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a:ln>
                  <a:noFill/>
                </a:ln>
                <a:solidFill>
                  <a:srgbClr val="292929"/>
                </a:solidFill>
                <a:effectLst/>
                <a:latin typeface="Times New Roman" panose="02020603050405020304" pitchFamily="18" charset="0"/>
                <a:cs typeface="Times New Roman" panose="02020603050405020304" pitchFamily="18" charset="0"/>
              </a:rPr>
              <a:t>Це організм відреагував на образ, хоча в реальності нічого не відбувалося.</a:t>
            </a:r>
          </a:p>
          <a:p>
            <a:pPr marL="0" marR="0" lvl="0" indent="180975"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a:ln>
                  <a:noFill/>
                </a:ln>
                <a:solidFill>
                  <a:srgbClr val="292929"/>
                </a:solidFill>
                <a:effectLst/>
                <a:latin typeface="Times New Roman" panose="02020603050405020304" pitchFamily="18" charset="0"/>
                <a:cs typeface="Times New Roman" panose="02020603050405020304" pitchFamily="18" charset="0"/>
              </a:rPr>
              <a:t>Наш організм дуже довіряє тим образам, які ми створюємо в психіці.</a:t>
            </a:r>
          </a:p>
          <a:p>
            <a:pPr marL="0" marR="0" lvl="0" indent="180975"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a:ln>
                  <a:noFill/>
                </a:ln>
                <a:solidFill>
                  <a:srgbClr val="292929"/>
                </a:solidFill>
                <a:effectLst/>
                <a:latin typeface="Times New Roman" panose="02020603050405020304" pitchFamily="18" charset="0"/>
                <a:cs typeface="Times New Roman" panose="02020603050405020304" pitchFamily="18" charset="0"/>
              </a:rPr>
              <a:t> Пам'ятайте, будь ласка, про це, якщо любите програвати в голові картинки </a:t>
            </a:r>
          </a:p>
          <a:p>
            <a:pPr marL="0" marR="0" lvl="0" indent="180975"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a:ln>
                  <a:noFill/>
                </a:ln>
                <a:solidFill>
                  <a:srgbClr val="292929"/>
                </a:solidFill>
                <a:effectLst/>
                <a:latin typeface="Times New Roman" panose="02020603050405020304" pitchFamily="18" charset="0"/>
                <a:cs typeface="Times New Roman" panose="02020603050405020304" pitchFamily="18" charset="0"/>
              </a:rPr>
              <a:t>зі страшними наслідками.  І не дивуйтеся, що стає реально тривожно.</a:t>
            </a:r>
            <a:endParaRPr kumimoji="0" lang="uk-UA" altLang="uk-UA" b="0" i="0" u="none" strike="noStrike" cap="none" normalizeH="0" baseline="0" dirty="0">
              <a:ln>
                <a:noFill/>
              </a:ln>
              <a:solidFill>
                <a:schemeClr val="tx1"/>
              </a:solidFill>
              <a:effectLst/>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a:ln>
                  <a:noFill/>
                </a:ln>
                <a:solidFill>
                  <a:srgbClr val="292929"/>
                </a:solidFill>
                <a:effectLst/>
                <a:latin typeface="Times New Roman" panose="02020603050405020304" pitchFamily="18" charset="0"/>
                <a:cs typeface="Times New Roman" panose="02020603050405020304" pitchFamily="18" charset="0"/>
              </a:rPr>
              <a:t>Як можна використовувати цю особливість?</a:t>
            </a:r>
            <a:endParaRPr kumimoji="0" lang="uk-UA" altLang="uk-UA" b="0" i="0" u="none" strike="noStrike" cap="none" normalizeH="0" baseline="0" dirty="0">
              <a:ln>
                <a:noFill/>
              </a:ln>
              <a:solidFill>
                <a:schemeClr val="tx1"/>
              </a:solidFill>
              <a:effectLst/>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a:ln>
                  <a:noFill/>
                </a:ln>
                <a:solidFill>
                  <a:srgbClr val="292929"/>
                </a:solidFill>
                <a:effectLst/>
                <a:latin typeface="Times New Roman" panose="02020603050405020304" pitchFamily="18" charset="0"/>
                <a:cs typeface="Times New Roman" panose="02020603050405020304" pitchFamily="18" charset="0"/>
              </a:rPr>
              <a:t>Якщо коротко, то, бажаючи стати, наприклад, більш бадьорим, ми повинні</a:t>
            </a:r>
          </a:p>
          <a:p>
            <a:pPr marL="0" marR="0" lvl="0" indent="180975"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a:ln>
                  <a:noFill/>
                </a:ln>
                <a:solidFill>
                  <a:srgbClr val="292929"/>
                </a:solidFill>
                <a:effectLst/>
                <a:latin typeface="Times New Roman" panose="02020603050405020304" pitchFamily="18" charset="0"/>
                <a:cs typeface="Times New Roman" panose="02020603050405020304" pitchFamily="18" charset="0"/>
              </a:rPr>
              <a:t> уявити себе саме таким (і бажано супроводити це образами - наприклад,</a:t>
            </a:r>
          </a:p>
          <a:p>
            <a:pPr marL="0" marR="0" lvl="0" indent="180975"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a:ln>
                  <a:noFill/>
                </a:ln>
                <a:solidFill>
                  <a:srgbClr val="292929"/>
                </a:solidFill>
                <a:effectLst/>
                <a:latin typeface="Times New Roman" panose="02020603050405020304" pitchFamily="18" charset="0"/>
                <a:cs typeface="Times New Roman" panose="02020603050405020304" pitchFamily="18" charset="0"/>
              </a:rPr>
              <a:t> як сонце посилає енергію через свої промені</a:t>
            </a:r>
          </a:p>
          <a:p>
            <a:pPr marL="0" marR="0" lvl="0" indent="180975"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a:ln>
                  <a:noFill/>
                </a:ln>
                <a:solidFill>
                  <a:srgbClr val="292929"/>
                </a:solidFill>
                <a:effectLst/>
                <a:latin typeface="Times New Roman" panose="02020603050405020304" pitchFamily="18" charset="0"/>
                <a:cs typeface="Times New Roman" panose="02020603050405020304" pitchFamily="18" charset="0"/>
              </a:rPr>
              <a:t> і вони наповнюють нас енергією).Якщо ж потрібно розслабитися - тоді </a:t>
            </a:r>
          </a:p>
          <a:p>
            <a:pPr marL="0" marR="0" lvl="0" indent="180975"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a:ln>
                  <a:noFill/>
                </a:ln>
                <a:solidFill>
                  <a:srgbClr val="292929"/>
                </a:solidFill>
                <a:effectLst/>
                <a:latin typeface="Times New Roman" panose="02020603050405020304" pitchFamily="18" charset="0"/>
                <a:cs typeface="Times New Roman" panose="02020603050405020304" pitchFamily="18" charset="0"/>
              </a:rPr>
              <a:t>до ваших послуг інші образи - наприклад,  як після лазні або масажу ви п'єте ароматний чай.</a:t>
            </a:r>
          </a:p>
          <a:p>
            <a:pPr marL="0" marR="0" lvl="0" indent="180975" algn="l" defTabSz="914400" rtl="0" eaLnBrk="0" fontAlgn="base" latinLnBrk="0" hangingPunct="0">
              <a:lnSpc>
                <a:spcPct val="100000"/>
              </a:lnSpc>
              <a:spcBef>
                <a:spcPct val="0"/>
              </a:spcBef>
              <a:spcAft>
                <a:spcPct val="0"/>
              </a:spcAft>
              <a:buClrTx/>
              <a:buSzTx/>
              <a:buFontTx/>
              <a:buNone/>
              <a:tabLst/>
            </a:pPr>
            <a:r>
              <a:rPr kumimoji="0" lang="uk-UA" altLang="uk-UA" b="0" i="0" u="none" strike="noStrike" cap="none" normalizeH="0" baseline="0" dirty="0">
                <a:ln>
                  <a:noFill/>
                </a:ln>
                <a:solidFill>
                  <a:srgbClr val="292929"/>
                </a:solidFill>
                <a:effectLst/>
                <a:latin typeface="Times New Roman" panose="02020603050405020304" pitchFamily="18" charset="0"/>
                <a:cs typeface="Times New Roman" panose="02020603050405020304" pitchFamily="18" charset="0"/>
              </a:rPr>
              <a:t> А ще уяву допоможе відреагувати емоції, наприклад гнів: необов'язково бити посуд  або оргтехніку в реальності, можна зробити все це в уяві, ефект полегшення теж буде.</a:t>
            </a:r>
            <a:endParaRPr kumimoji="0" lang="uk-UA" altLang="uk-UA"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4166499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DD384D-0AE9-9098-CD4B-93965DAFEF95}"/>
              </a:ext>
            </a:extLst>
          </p:cNvPr>
          <p:cNvSpPr>
            <a:spLocks noGrp="1"/>
          </p:cNvSpPr>
          <p:nvPr>
            <p:ph type="title"/>
          </p:nvPr>
        </p:nvSpPr>
        <p:spPr>
          <a:xfrm>
            <a:off x="677334" y="435006"/>
            <a:ext cx="8596668" cy="763479"/>
          </a:xfrm>
        </p:spPr>
        <p:txBody>
          <a:bodyPr>
            <a:normAutofit fontScale="90000"/>
          </a:bodyPr>
          <a:lstStyle/>
          <a:p>
            <a:pPr algn="ctr"/>
            <a:r>
              <a:rPr lang="uk-UA" b="1" i="0" dirty="0">
                <a:solidFill>
                  <a:srgbClr val="292929"/>
                </a:solidFill>
                <a:effectLst/>
                <a:latin typeface="times new roman" panose="02020603050405020304" pitchFamily="18" charset="0"/>
              </a:rPr>
              <a:t>ВПРАВА 5. РОЗСЛАБЛЕНЕ ДИХАННЯ</a:t>
            </a:r>
            <a:br>
              <a:rPr lang="uk-UA" b="1" i="0" dirty="0">
                <a:solidFill>
                  <a:srgbClr val="292929"/>
                </a:solidFill>
                <a:effectLst/>
                <a:latin typeface="Times New Roman" panose="02020603050405020304" pitchFamily="18" charset="0"/>
              </a:rPr>
            </a:br>
            <a:endParaRPr lang="uk-UA" dirty="0"/>
          </a:p>
        </p:txBody>
      </p:sp>
      <p:sp>
        <p:nvSpPr>
          <p:cNvPr id="6" name="Rectangle 3">
            <a:extLst>
              <a:ext uri="{FF2B5EF4-FFF2-40B4-BE49-F238E27FC236}">
                <a16:creationId xmlns:a16="http://schemas.microsoft.com/office/drawing/2014/main" id="{35D33D41-AADD-5888-9FF1-05EB5486BC42}"/>
              </a:ext>
            </a:extLst>
          </p:cNvPr>
          <p:cNvSpPr>
            <a:spLocks noGrp="1" noChangeArrowheads="1"/>
          </p:cNvSpPr>
          <p:nvPr>
            <p:ph idx="1"/>
          </p:nvPr>
        </p:nvSpPr>
        <p:spPr bwMode="auto">
          <a:xfrm>
            <a:off x="488272" y="1519847"/>
            <a:ext cx="7297445" cy="347787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809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180975" algn="l"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dirty="0">
                <a:ln>
                  <a:noFill/>
                </a:ln>
                <a:solidFill>
                  <a:srgbClr val="292929"/>
                </a:solidFill>
                <a:effectLst/>
                <a:latin typeface="Times New Roman" panose="02020603050405020304" pitchFamily="18" charset="0"/>
                <a:cs typeface="Times New Roman" panose="02020603050405020304" pitchFamily="18" charset="0"/>
              </a:rPr>
              <a:t>У тілесній сфері нас цікавить дихання і м'язовий тонус, так як саме ці два компоненти тісно пов'язані з психічним станом.</a:t>
            </a:r>
            <a:endParaRPr kumimoji="0" lang="uk-UA" altLang="uk-UA" sz="2000" b="0" i="0" u="none" strike="noStrike" cap="none" normalizeH="0" baseline="0" dirty="0">
              <a:ln>
                <a:noFill/>
              </a:ln>
              <a:solidFill>
                <a:schemeClr val="tx1"/>
              </a:solidFill>
              <a:effectLst/>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dirty="0">
                <a:ln>
                  <a:noFill/>
                </a:ln>
                <a:solidFill>
                  <a:srgbClr val="292929"/>
                </a:solidFill>
                <a:effectLst/>
                <a:latin typeface="Times New Roman" panose="02020603050405020304" pitchFamily="18" charset="0"/>
                <a:cs typeface="Times New Roman" panose="02020603050405020304" pitchFamily="18" charset="0"/>
              </a:rPr>
              <a:t>Для виконання вправи потрібен внутрішній рахунок, рахуйте «про себе» в темпі руху секундної стрілки ( «раз-і-два-і-три-і»).</a:t>
            </a:r>
            <a:endParaRPr kumimoji="0" lang="uk-UA" altLang="uk-UA" sz="2000" b="0" i="0" u="none" strike="noStrike" cap="none" normalizeH="0" baseline="0" dirty="0">
              <a:ln>
                <a:noFill/>
              </a:ln>
              <a:solidFill>
                <a:schemeClr val="tx1"/>
              </a:solidFill>
              <a:effectLst/>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dirty="0">
                <a:ln>
                  <a:noFill/>
                </a:ln>
                <a:solidFill>
                  <a:srgbClr val="292929"/>
                </a:solidFill>
                <a:effectLst/>
                <a:latin typeface="Times New Roman" panose="02020603050405020304" pitchFamily="18" charset="0"/>
                <a:cs typeface="Times New Roman" panose="02020603050405020304" pitchFamily="18" charset="0"/>
              </a:rPr>
              <a:t>Зробіть вдих через ніс на 4 рахунки (раз-і-два-і-три-і-чотири-і), паузу на 2 рахунки (раз-і-два-і), видих через рот на 6 або 8 рахунків (в ідеалі для розслаблення видих повинен бути в 2 рази довше, ніж вдих),потім знову паузу на 2 рахунки. Потім повторіть весь цикл 10-20 разів.</a:t>
            </a:r>
            <a:endParaRPr kumimoji="0" lang="uk-UA" altLang="uk-UA" sz="2000" b="0" i="0" u="none" strike="noStrike" cap="none" normalizeH="0" baseline="0" dirty="0">
              <a:ln>
                <a:noFill/>
              </a:ln>
              <a:solidFill>
                <a:schemeClr val="tx1"/>
              </a:solidFill>
              <a:effectLst/>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dirty="0">
                <a:ln>
                  <a:noFill/>
                </a:ln>
                <a:solidFill>
                  <a:srgbClr val="292929"/>
                </a:solidFill>
                <a:effectLst/>
                <a:latin typeface="Times New Roman" panose="02020603050405020304" pitchFamily="18" charset="0"/>
                <a:cs typeface="Times New Roman" panose="02020603050405020304" pitchFamily="18" charset="0"/>
              </a:rPr>
              <a:t>Увага! Якщо потрібно, навпаки, мобілізуватися, ми робимо вдих довшим, а видих - різким, форсованим.</a:t>
            </a:r>
            <a:endParaRPr kumimoji="0" lang="uk-UA" altLang="uk-UA" sz="2000" b="0" i="0" u="none" strike="noStrike" cap="none" normalizeH="0" baseline="0" dirty="0">
              <a:ln>
                <a:noFill/>
              </a:ln>
              <a:solidFill>
                <a:schemeClr val="tx1"/>
              </a:solidFill>
              <a:effectLst/>
              <a:latin typeface="Arial" panose="020B0604020202020204" pitchFamily="34" charset="0"/>
            </a:endParaRPr>
          </a:p>
        </p:txBody>
      </p:sp>
      <p:pic>
        <p:nvPicPr>
          <p:cNvPr id="5125" name="Picture 5">
            <a:extLst>
              <a:ext uri="{FF2B5EF4-FFF2-40B4-BE49-F238E27FC236}">
                <a16:creationId xmlns:a16="http://schemas.microsoft.com/office/drawing/2014/main" id="{150765CE-52A3-ADC1-DB3C-64EA57E75C4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30193" y="3630966"/>
            <a:ext cx="3973535" cy="30983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5924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DBDE5A4-7FE4-E142-FDDC-C4580A2BCCA9}"/>
              </a:ext>
            </a:extLst>
          </p:cNvPr>
          <p:cNvSpPr>
            <a:spLocks noGrp="1"/>
          </p:cNvSpPr>
          <p:nvPr>
            <p:ph type="title"/>
          </p:nvPr>
        </p:nvSpPr>
        <p:spPr>
          <a:xfrm>
            <a:off x="677334" y="609600"/>
            <a:ext cx="8596668" cy="926237"/>
          </a:xfrm>
        </p:spPr>
        <p:txBody>
          <a:bodyPr>
            <a:normAutofit fontScale="90000"/>
          </a:bodyPr>
          <a:lstStyle/>
          <a:p>
            <a:pPr algn="ctr"/>
            <a:r>
              <a:rPr lang="ru-RU" sz="3200" b="1" i="0" dirty="0">
                <a:solidFill>
                  <a:srgbClr val="292929"/>
                </a:solidFill>
                <a:effectLst/>
                <a:latin typeface="times new roman" panose="02020603050405020304" pitchFamily="18" charset="0"/>
              </a:rPr>
              <a:t>ВПРАВА 6. ТЕХНІКА М’ЯЗОВОГО РОЗСЛАБЛЕННЯ</a:t>
            </a:r>
            <a:br>
              <a:rPr lang="ru-RU" b="1" i="0" dirty="0">
                <a:solidFill>
                  <a:srgbClr val="292929"/>
                </a:solidFill>
                <a:effectLst/>
                <a:latin typeface="Times New Roman" panose="02020603050405020304" pitchFamily="18" charset="0"/>
              </a:rPr>
            </a:br>
            <a:endParaRPr lang="uk-UA" dirty="0"/>
          </a:p>
        </p:txBody>
      </p:sp>
      <p:sp>
        <p:nvSpPr>
          <p:cNvPr id="4" name="Rectangle 1">
            <a:extLst>
              <a:ext uri="{FF2B5EF4-FFF2-40B4-BE49-F238E27FC236}">
                <a16:creationId xmlns:a16="http://schemas.microsoft.com/office/drawing/2014/main" id="{F6986EAA-95CB-65CB-CCE9-E0D59118877B}"/>
              </a:ext>
            </a:extLst>
          </p:cNvPr>
          <p:cNvSpPr>
            <a:spLocks noGrp="1" noChangeArrowheads="1"/>
          </p:cNvSpPr>
          <p:nvPr>
            <p:ph idx="1"/>
          </p:nvPr>
        </p:nvSpPr>
        <p:spPr bwMode="auto">
          <a:xfrm>
            <a:off x="677864" y="1890108"/>
            <a:ext cx="7480715" cy="407568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809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180975" algn="l"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dirty="0">
                <a:ln>
                  <a:noFill/>
                </a:ln>
                <a:solidFill>
                  <a:srgbClr val="292929"/>
                </a:solidFill>
                <a:effectLst/>
                <a:latin typeface="Times New Roman" panose="02020603050405020304" pitchFamily="18" charset="0"/>
                <a:cs typeface="Times New Roman" panose="02020603050405020304" pitchFamily="18" charset="0"/>
              </a:rPr>
              <a:t>Початкове положення - лежачи або напівлежачи.</a:t>
            </a:r>
            <a:endParaRPr kumimoji="0" lang="uk-UA" altLang="uk-UA" sz="2000" b="0" i="0" u="none" strike="noStrike" cap="none" normalizeH="0" baseline="0" dirty="0">
              <a:ln>
                <a:noFill/>
              </a:ln>
              <a:solidFill>
                <a:schemeClr val="tx1"/>
              </a:solidFill>
              <a:effectLst/>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dirty="0">
                <a:ln>
                  <a:noFill/>
                </a:ln>
                <a:solidFill>
                  <a:srgbClr val="292929"/>
                </a:solidFill>
                <a:effectLst/>
                <a:latin typeface="Times New Roman" panose="02020603050405020304" pitchFamily="18" charset="0"/>
                <a:cs typeface="Times New Roman" panose="02020603050405020304" pitchFamily="18" charset="0"/>
              </a:rPr>
              <a:t>Сфокусуйте увагу на якій-не будь групі м'язів в нижній частині тіла (це можуть бути м'язи ступень, литкові або м'язи ніг в цілому - все залежить від часу і бажання, але чим більш дрібні м'язи, тим більший ефект).</a:t>
            </a:r>
            <a:endParaRPr kumimoji="0" lang="uk-UA" altLang="uk-UA" sz="2000" b="0" i="0" u="none" strike="noStrike" cap="none" normalizeH="0" baseline="0" dirty="0">
              <a:ln>
                <a:noFill/>
              </a:ln>
              <a:solidFill>
                <a:schemeClr val="tx1"/>
              </a:solidFill>
              <a:effectLst/>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dirty="0">
                <a:ln>
                  <a:noFill/>
                </a:ln>
                <a:solidFill>
                  <a:srgbClr val="292929"/>
                </a:solidFill>
                <a:effectLst/>
                <a:latin typeface="Times New Roman" panose="02020603050405020304" pitchFamily="18" charset="0"/>
                <a:cs typeface="Times New Roman" panose="02020603050405020304" pitchFamily="18" charset="0"/>
              </a:rPr>
              <a:t>Максимально сильно напружте ці м'язи і затримайте цю напругу на три - п'ять секунд, а потім на видиху розслабте м'язи. Таким чином, в напрямку знизу вгору опрацьовуються всі групи м'язів (або хоча б основні).</a:t>
            </a:r>
            <a:endParaRPr kumimoji="0" lang="uk-UA" altLang="uk-UA" sz="2000" b="0" i="0" u="none" strike="noStrike" cap="none" normalizeH="0" baseline="0" dirty="0">
              <a:ln>
                <a:noFill/>
              </a:ln>
              <a:solidFill>
                <a:schemeClr val="tx1"/>
              </a:solidFill>
              <a:effectLst/>
            </a:endParaRPr>
          </a:p>
          <a:p>
            <a:pPr marL="0" marR="0" lvl="0" indent="180975" algn="l" defTabSz="914400" rtl="0" eaLnBrk="0" fontAlgn="base" latinLnBrk="0" hangingPunct="0">
              <a:lnSpc>
                <a:spcPct val="100000"/>
              </a:lnSpc>
              <a:spcBef>
                <a:spcPct val="0"/>
              </a:spcBef>
              <a:spcAft>
                <a:spcPct val="0"/>
              </a:spcAft>
              <a:buClrTx/>
              <a:buSzTx/>
              <a:buFontTx/>
              <a:buNone/>
              <a:tabLst/>
            </a:pPr>
            <a:r>
              <a:rPr kumimoji="0" lang="uk-UA" altLang="uk-UA" sz="2000" b="0" i="0" u="none" strike="noStrike" cap="none" normalizeH="0" baseline="0" dirty="0">
                <a:ln>
                  <a:noFill/>
                </a:ln>
                <a:solidFill>
                  <a:srgbClr val="292929"/>
                </a:solidFill>
                <a:effectLst/>
                <a:latin typeface="Times New Roman" panose="02020603050405020304" pitchFamily="18" charset="0"/>
                <a:cs typeface="Times New Roman" panose="02020603050405020304" pitchFamily="18" charset="0"/>
              </a:rPr>
              <a:t>Важливо! Краще уникати м'язів очей, особливо якщо є проблеми із зором.</a:t>
            </a:r>
            <a:endParaRPr kumimoji="0" lang="uk-UA" altLang="uk-UA" sz="2000" b="0" i="0" u="none" strike="noStrike" cap="none" normalizeH="0" baseline="0" dirty="0">
              <a:ln>
                <a:noFill/>
              </a:ln>
              <a:solidFill>
                <a:schemeClr val="tx1"/>
              </a:solidFill>
              <a:effectLst/>
            </a:endParaRPr>
          </a:p>
          <a:p>
            <a:pPr marL="0" marR="0" lvl="0" indent="180975" algn="l" defTabSz="914400" rtl="0" eaLnBrk="0" fontAlgn="base" latinLnBrk="0" hangingPunct="0">
              <a:lnSpc>
                <a:spcPct val="100000"/>
              </a:lnSpc>
              <a:spcBef>
                <a:spcPct val="0"/>
              </a:spcBef>
              <a:spcAft>
                <a:spcPct val="0"/>
              </a:spcAft>
              <a:buClrTx/>
              <a:buSzTx/>
              <a:buFontTx/>
              <a:buNone/>
              <a:tabLst/>
            </a:pPr>
            <a:br>
              <a:rPr kumimoji="0" lang="uk-UA" altLang="uk-UA" sz="1800" b="0" i="0" u="none" strike="noStrike" cap="none" normalizeH="0" baseline="0" dirty="0">
                <a:ln>
                  <a:noFill/>
                </a:ln>
                <a:solidFill>
                  <a:schemeClr val="tx1"/>
                </a:solidFill>
                <a:effectLst/>
                <a:latin typeface="Arial" panose="020B0604020202020204" pitchFamily="34" charset="0"/>
              </a:rPr>
            </a:br>
            <a:endParaRPr kumimoji="0" lang="uk-UA" altLang="uk-UA" sz="1800" b="0" i="0" u="none" strike="noStrike" cap="none" normalizeH="0" baseline="0" dirty="0">
              <a:ln>
                <a:noFill/>
              </a:ln>
              <a:solidFill>
                <a:schemeClr val="tx1"/>
              </a:solidFill>
              <a:effectLst/>
              <a:latin typeface="Arial" panose="020B0604020202020204" pitchFamily="34" charset="0"/>
            </a:endParaRPr>
          </a:p>
        </p:txBody>
      </p:sp>
      <p:pic>
        <p:nvPicPr>
          <p:cNvPr id="6147" name="Picture 3">
            <a:extLst>
              <a:ext uri="{FF2B5EF4-FFF2-40B4-BE49-F238E27FC236}">
                <a16:creationId xmlns:a16="http://schemas.microsoft.com/office/drawing/2014/main" id="{507B75B2-F700-C05A-9E53-346976ED26F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8303" y="3959441"/>
            <a:ext cx="2619375" cy="25288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990205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485BC24E-F4A1-BB84-1215-50D4F6F37B3C}"/>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90114" y="83846"/>
            <a:ext cx="8300620" cy="65610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53532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0E9E742-98CC-4BA0-AE6E-9EFF46249B60}"/>
              </a:ext>
            </a:extLst>
          </p:cNvPr>
          <p:cNvSpPr>
            <a:spLocks noGrp="1"/>
          </p:cNvSpPr>
          <p:nvPr>
            <p:ph type="title"/>
          </p:nvPr>
        </p:nvSpPr>
        <p:spPr/>
        <p:txBody>
          <a:bodyPr/>
          <a:lstStyle/>
          <a:p>
            <a:pPr algn="ctr"/>
            <a:r>
              <a:rPr lang="uk-UA" dirty="0"/>
              <a:t>«Швидка допомога» при стресі: техніки заземлення</a:t>
            </a:r>
          </a:p>
        </p:txBody>
      </p:sp>
      <p:pic>
        <p:nvPicPr>
          <p:cNvPr id="7170" name="Picture 2">
            <a:extLst>
              <a:ext uri="{FF2B5EF4-FFF2-40B4-BE49-F238E27FC236}">
                <a16:creationId xmlns:a16="http://schemas.microsoft.com/office/drawing/2014/main" id="{B11862AE-80A0-1A98-EBAC-DC2E044AB6CF}"/>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66656" y="1930400"/>
            <a:ext cx="5592933" cy="47544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94502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Місце для вмісту 4">
            <a:extLst>
              <a:ext uri="{FF2B5EF4-FFF2-40B4-BE49-F238E27FC236}">
                <a16:creationId xmlns:a16="http://schemas.microsoft.com/office/drawing/2014/main" id="{BFB6F8A3-8DA9-8E1D-CE4E-3722C64CFF9D}"/>
              </a:ext>
            </a:extLst>
          </p:cNvPr>
          <p:cNvSpPr>
            <a:spLocks noGrp="1"/>
          </p:cNvSpPr>
          <p:nvPr>
            <p:ph idx="1"/>
          </p:nvPr>
        </p:nvSpPr>
        <p:spPr>
          <a:xfrm>
            <a:off x="464270" y="1488613"/>
            <a:ext cx="8596668" cy="3880773"/>
          </a:xfrm>
        </p:spPr>
        <p:txBody>
          <a:bodyPr>
            <a:normAutofit/>
          </a:bodyPr>
          <a:lstStyle/>
          <a:p>
            <a:endParaRPr lang="uk-UA" dirty="0"/>
          </a:p>
          <a:p>
            <a:endParaRPr lang="uk-UA" dirty="0"/>
          </a:p>
          <a:p>
            <a:pPr marL="0" indent="0">
              <a:buNone/>
            </a:pPr>
            <a:endParaRPr lang="uk-UA" dirty="0"/>
          </a:p>
          <a:p>
            <a:endParaRPr lang="uk-UA" dirty="0"/>
          </a:p>
          <a:p>
            <a:pPr algn="ctr"/>
            <a:r>
              <a:rPr lang="uk-UA" sz="5200" dirty="0">
                <a:solidFill>
                  <a:srgbClr val="00B050"/>
                </a:solidFill>
              </a:rPr>
              <a:t>Дякую за увагу!!!</a:t>
            </a:r>
          </a:p>
        </p:txBody>
      </p:sp>
    </p:spTree>
    <p:extLst>
      <p:ext uri="{BB962C8B-B14F-4D97-AF65-F5344CB8AC3E}">
        <p14:creationId xmlns:p14="http://schemas.microsoft.com/office/powerpoint/2010/main" val="31087352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A0BF40A-4357-9D53-B207-A2C470CDA19E}"/>
              </a:ext>
            </a:extLst>
          </p:cNvPr>
          <p:cNvSpPr>
            <a:spLocks noGrp="1"/>
          </p:cNvSpPr>
          <p:nvPr>
            <p:ph type="title"/>
          </p:nvPr>
        </p:nvSpPr>
        <p:spPr/>
        <p:txBody>
          <a:bodyPr>
            <a:normAutofit fontScale="90000"/>
          </a:bodyPr>
          <a:lstStyle/>
          <a:p>
            <a:r>
              <a:rPr lang="uk-UA" dirty="0"/>
              <a:t>         Що ж таке психічне здоров’я і яка людина вважається психологічно здоровою?</a:t>
            </a:r>
            <a:br>
              <a:rPr lang="uk-UA" dirty="0"/>
            </a:br>
            <a:endParaRPr lang="uk-UA" dirty="0"/>
          </a:p>
        </p:txBody>
      </p:sp>
      <p:sp>
        <p:nvSpPr>
          <p:cNvPr id="3" name="Місце для вмісту 2">
            <a:extLst>
              <a:ext uri="{FF2B5EF4-FFF2-40B4-BE49-F238E27FC236}">
                <a16:creationId xmlns:a16="http://schemas.microsoft.com/office/drawing/2014/main" id="{1BA91DE9-A1FB-12DA-4455-E8773542FA11}"/>
              </a:ext>
            </a:extLst>
          </p:cNvPr>
          <p:cNvSpPr>
            <a:spLocks noGrp="1"/>
          </p:cNvSpPr>
          <p:nvPr>
            <p:ph idx="1"/>
          </p:nvPr>
        </p:nvSpPr>
        <p:spPr/>
        <p:txBody>
          <a:bodyPr/>
          <a:lstStyle/>
          <a:p>
            <a:r>
              <a:rPr lang="uk-UA" sz="1800" b="1" kern="1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Психічне здоров’я</a:t>
            </a:r>
            <a:r>
              <a:rPr lang="uk-UA" sz="1800" kern="1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 це рівень психологічного благополуччя, який визначається не тільки відсутністю психічних захворювань, а й рядом соціально-економічних, біологічних і тих, що відносяться до навколишнього середовища факторів.</a:t>
            </a:r>
            <a:endParaRPr lang="uk-UA" sz="1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uk-UA" sz="1800" b="1" kern="0" dirty="0">
                <a:solidFill>
                  <a:srgbClr val="000000"/>
                </a:solidFill>
                <a:effectLst/>
                <a:latin typeface="Arial" panose="020B0604020202020204" pitchFamily="34" charset="0"/>
                <a:ea typeface="Times New Roman" panose="02020603050405020304" pitchFamily="18" charset="0"/>
              </a:rPr>
              <a:t>Психологічно здорова людина</a:t>
            </a:r>
            <a:r>
              <a:rPr lang="uk-UA" sz="1800" kern="0" dirty="0">
                <a:solidFill>
                  <a:srgbClr val="000000"/>
                </a:solidFill>
                <a:effectLst/>
                <a:latin typeface="Arial" panose="020B0604020202020204" pitchFamily="34" charset="0"/>
                <a:ea typeface="Times New Roman" panose="02020603050405020304" pitchFamily="18" charset="0"/>
              </a:rPr>
              <a:t> – це перш за все людина спонтанна і творча, життєрадісна і весела, відкрита і така, що пізнає себе і навколишній світ не лише розумом, але і відчуттями, інтуїцією. Вона повністю приймає саму себе і при цьому визнає цінність і унікальність людей, що оточують її. Така людина покладає відповідальність за своє життя перш за все на саму себе і отримує </a:t>
            </a:r>
            <a:r>
              <a:rPr lang="uk-UA" sz="1800" kern="0" dirty="0" err="1">
                <a:solidFill>
                  <a:srgbClr val="000000"/>
                </a:solidFill>
                <a:effectLst/>
                <a:latin typeface="Arial" panose="020B0604020202020204" pitchFamily="34" charset="0"/>
                <a:ea typeface="Times New Roman" panose="02020603050405020304" pitchFamily="18" charset="0"/>
              </a:rPr>
              <a:t>уроки</a:t>
            </a:r>
            <a:r>
              <a:rPr lang="uk-UA" sz="1800" kern="0" dirty="0">
                <a:solidFill>
                  <a:srgbClr val="000000"/>
                </a:solidFill>
                <a:effectLst/>
                <a:latin typeface="Arial" panose="020B0604020202020204" pitchFamily="34" charset="0"/>
                <a:ea typeface="Times New Roman" panose="02020603050405020304" pitchFamily="18" charset="0"/>
              </a:rPr>
              <a:t> з несприятливих ситуацій. Її життя наповнене сенсом, хоча вона не завжди формулює його для себе. </a:t>
            </a:r>
            <a:r>
              <a:rPr lang="uk-UA" sz="1800" b="1" kern="0" dirty="0">
                <a:solidFill>
                  <a:srgbClr val="000000"/>
                </a:solidFill>
                <a:effectLst/>
                <a:latin typeface="Arial" panose="020B0604020202020204" pitchFamily="34" charset="0"/>
                <a:ea typeface="Times New Roman" panose="02020603050405020304" pitchFamily="18" charset="0"/>
              </a:rPr>
              <a:t>Вона знаходиться в постійному розвитку і, звичайно, сприяє розвитку інших людей.</a:t>
            </a:r>
            <a:endParaRPr lang="uk-UA" dirty="0"/>
          </a:p>
        </p:txBody>
      </p:sp>
    </p:spTree>
    <p:extLst>
      <p:ext uri="{BB962C8B-B14F-4D97-AF65-F5344CB8AC3E}">
        <p14:creationId xmlns:p14="http://schemas.microsoft.com/office/powerpoint/2010/main" val="16302536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00A7861-95DD-63DF-45AB-EBA6434179F7}"/>
              </a:ext>
            </a:extLst>
          </p:cNvPr>
          <p:cNvSpPr>
            <a:spLocks noGrp="1"/>
          </p:cNvSpPr>
          <p:nvPr>
            <p:ph type="title"/>
          </p:nvPr>
        </p:nvSpPr>
        <p:spPr/>
        <p:txBody>
          <a:bodyPr/>
          <a:lstStyle/>
          <a:p>
            <a:pPr algn="ctr"/>
            <a:r>
              <a:rPr lang="uk-UA" dirty="0"/>
              <a:t>Основні складові психічного здоров’я і благополуччя</a:t>
            </a:r>
          </a:p>
        </p:txBody>
      </p:sp>
      <p:sp>
        <p:nvSpPr>
          <p:cNvPr id="3" name="Місце для вмісту 2">
            <a:extLst>
              <a:ext uri="{FF2B5EF4-FFF2-40B4-BE49-F238E27FC236}">
                <a16:creationId xmlns:a16="http://schemas.microsoft.com/office/drawing/2014/main" id="{2D117988-FD1C-C1CD-A09B-E00DEBEADACF}"/>
              </a:ext>
            </a:extLst>
          </p:cNvPr>
          <p:cNvSpPr>
            <a:spLocks noGrp="1"/>
          </p:cNvSpPr>
          <p:nvPr>
            <p:ph idx="1"/>
          </p:nvPr>
        </p:nvSpPr>
        <p:spPr/>
        <p:txBody>
          <a:bodyPr/>
          <a:lstStyle/>
          <a:p>
            <a:pPr marL="342900" lvl="0" indent="-342900">
              <a:lnSpc>
                <a:spcPct val="107000"/>
              </a:lnSpc>
              <a:spcAft>
                <a:spcPts val="800"/>
              </a:spcAft>
              <a:buFont typeface="+mj-lt"/>
              <a:buAutoNum type="arabicPeriod"/>
              <a:tabLst>
                <a:tab pos="499110" algn="l"/>
              </a:tabLst>
            </a:pPr>
            <a:r>
              <a:rPr lang="uk-UA" sz="20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Першою і найважливішою складовою є прийняття себе як людини, гідної поваги. Це центральна ознака ментального здоров’я людини.</a:t>
            </a:r>
            <a:endParaRPr lang="uk-UA"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99110" algn="l"/>
              </a:tabLst>
            </a:pPr>
            <a:r>
              <a:rPr lang="uk-UA" sz="20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Уміння людини підтримувати позитивні, теплі, довірчі відносини з іншими. Люди з такими якостями мають вищий потенціал до любові і дружніх відносин.</a:t>
            </a:r>
            <a:endParaRPr lang="uk-UA"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99110" algn="l"/>
              </a:tabLst>
            </a:pPr>
            <a:r>
              <a:rPr lang="uk-UA" sz="20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Автономність – це незалежність і здатність людини регулювати свою поведінку зсередини, а не чекати похвали або оцінки себе з боку оточуючих. Це здатність, завдяки якій людина може не дотримуватися колективних вірувань, забобонів і страхів.</a:t>
            </a:r>
            <a:endParaRPr lang="uk-UA" sz="20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uk-UA" dirty="0"/>
          </a:p>
        </p:txBody>
      </p:sp>
    </p:spTree>
    <p:extLst>
      <p:ext uri="{BB962C8B-B14F-4D97-AF65-F5344CB8AC3E}">
        <p14:creationId xmlns:p14="http://schemas.microsoft.com/office/powerpoint/2010/main" val="1832903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79A490C1-0E66-87E7-98A9-B7453F8793E4}"/>
              </a:ext>
            </a:extLst>
          </p:cNvPr>
          <p:cNvSpPr>
            <a:spLocks noGrp="1"/>
          </p:cNvSpPr>
          <p:nvPr>
            <p:ph idx="1"/>
          </p:nvPr>
        </p:nvSpPr>
        <p:spPr>
          <a:xfrm>
            <a:off x="473147" y="1269507"/>
            <a:ext cx="8596668" cy="3693109"/>
          </a:xfrm>
        </p:spPr>
        <p:txBody>
          <a:bodyPr>
            <a:normAutofit fontScale="25000" lnSpcReduction="20000"/>
          </a:bodyPr>
          <a:lstStyle/>
          <a:p>
            <a:pPr marL="342900" lvl="0" indent="-342900">
              <a:lnSpc>
                <a:spcPct val="107000"/>
              </a:lnSpc>
              <a:spcAft>
                <a:spcPts val="800"/>
              </a:spcAft>
              <a:buFont typeface="+mj-lt"/>
              <a:buAutoNum type="arabicPeriod"/>
              <a:tabLst>
                <a:tab pos="499110" algn="l"/>
              </a:tabLst>
            </a:pPr>
            <a:endParaRPr lang="uk-UA" sz="20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p>
            <a:pPr marL="514350" lvl="0" indent="-514350">
              <a:lnSpc>
                <a:spcPct val="107000"/>
              </a:lnSpc>
              <a:spcAft>
                <a:spcPts val="800"/>
              </a:spcAft>
              <a:buAutoNum type="arabicPeriod" startAt="4"/>
              <a:tabLst>
                <a:tab pos="499110" algn="l"/>
              </a:tabLst>
            </a:pPr>
            <a:r>
              <a:rPr lang="uk-UA" sz="80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Екологічна майстерність – здатність людини активно вибирати і створювати власне оточення, яке відповідає його психологічним умовам життя.</a:t>
            </a:r>
            <a:endParaRPr lang="uk-UA" sz="8000" kern="100" dirty="0">
              <a:latin typeface="Calibri" panose="020F0502020204030204" pitchFamily="34" charset="0"/>
              <a:ea typeface="Times New Roman" panose="02020603050405020304" pitchFamily="18" charset="0"/>
              <a:cs typeface="Times New Roman" panose="02020603050405020304" pitchFamily="18" charset="0"/>
            </a:endParaRPr>
          </a:p>
          <a:p>
            <a:pPr marL="514350" lvl="0" indent="-514350">
              <a:lnSpc>
                <a:spcPct val="107000"/>
              </a:lnSpc>
              <a:spcAft>
                <a:spcPts val="800"/>
              </a:spcAft>
              <a:buAutoNum type="arabicPeriod" startAt="4"/>
              <a:tabLst>
                <a:tab pos="499110" algn="l"/>
              </a:tabLst>
            </a:pPr>
            <a:r>
              <a:rPr lang="uk-UA" sz="80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Наявність мети в житті – упевненість в наявності мети і сенсу життя, а також діяльність, спрямована на досягнення цієї мети.</a:t>
            </a:r>
            <a:endParaRPr lang="uk-UA" sz="8000" kern="100" dirty="0">
              <a:latin typeface="Calibri" panose="020F0502020204030204" pitchFamily="34" charset="0"/>
              <a:ea typeface="Times New Roman" panose="02020603050405020304" pitchFamily="18" charset="0"/>
              <a:cs typeface="Times New Roman" panose="02020603050405020304" pitchFamily="18" charset="0"/>
            </a:endParaRPr>
          </a:p>
          <a:p>
            <a:pPr marL="514350" lvl="0" indent="-514350">
              <a:lnSpc>
                <a:spcPct val="107000"/>
              </a:lnSpc>
              <a:spcAft>
                <a:spcPts val="800"/>
              </a:spcAft>
              <a:buAutoNum type="arabicPeriod" startAt="4"/>
              <a:tabLst>
                <a:tab pos="499110" algn="l"/>
              </a:tabLst>
            </a:pPr>
            <a:r>
              <a:rPr lang="uk-UA" sz="80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Самовдосконалення – мало досягти тих характеристик, які були описані вище, важливо розвивати власний потенціал. Тобто повинна бути потреба реалізації себе і власних здібностей. Важливим аспектом ставлення до себе, як до особистості, здатної до самовдосконалення, є також відкритість новому досвіду</a:t>
            </a:r>
            <a:r>
              <a:rPr lang="uk-UA" sz="8000" kern="0" dirty="0">
                <a:solidFill>
                  <a:srgbClr val="000000"/>
                </a:solidFill>
                <a:effectLst/>
                <a:latin typeface="Open Sans" panose="020B0606030504020204" pitchFamily="34" charset="0"/>
                <a:ea typeface="Times New Roman" panose="02020603050405020304" pitchFamily="18" charset="0"/>
                <a:cs typeface="Times New Roman" panose="02020603050405020304" pitchFamily="18" charset="0"/>
              </a:rPr>
              <a:t>.</a:t>
            </a:r>
            <a:endParaRPr lang="uk-UA" sz="8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uk-UA" sz="80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lnSpc>
                <a:spcPct val="107000"/>
              </a:lnSpc>
              <a:spcAft>
                <a:spcPts val="800"/>
              </a:spcAft>
              <a:buNone/>
            </a:pPr>
            <a:r>
              <a:rPr lang="uk-UA" sz="80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nSpc>
                <a:spcPct val="107000"/>
              </a:lnSpc>
              <a:spcAft>
                <a:spcPts val="800"/>
              </a:spcAft>
              <a:buFont typeface="+mj-lt"/>
              <a:buAutoNum type="arabicPeriod"/>
              <a:tabLst>
                <a:tab pos="499110" algn="l"/>
              </a:tabLst>
            </a:pPr>
            <a:endParaRPr lang="uk-UA" sz="20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p>
            <a:pPr marL="0" indent="0">
              <a:lnSpc>
                <a:spcPct val="107000"/>
              </a:lnSpc>
              <a:spcAft>
                <a:spcPts val="800"/>
              </a:spcAft>
              <a:buNone/>
            </a:pPr>
            <a:r>
              <a:rPr lang="uk-UA" sz="62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lnSpc>
                <a:spcPct val="107000"/>
              </a:lnSpc>
              <a:spcAft>
                <a:spcPts val="800"/>
              </a:spcAft>
              <a:buNone/>
            </a:pPr>
            <a:r>
              <a:rPr lang="uk-UA" sz="1800" kern="100" dirty="0">
                <a:effectLst/>
                <a:latin typeface="Calibri" panose="020F0502020204030204" pitchFamily="34" charset="0"/>
                <a:ea typeface="Calibri" panose="020F0502020204030204" pitchFamily="34" charset="0"/>
                <a:cs typeface="Times New Roman" panose="02020603050405020304" pitchFamily="18" charset="0"/>
              </a:rPr>
              <a:t> </a:t>
            </a:r>
          </a:p>
          <a:p>
            <a:endParaRPr lang="uk-UA" dirty="0"/>
          </a:p>
        </p:txBody>
      </p:sp>
    </p:spTree>
    <p:extLst>
      <p:ext uri="{BB962C8B-B14F-4D97-AF65-F5344CB8AC3E}">
        <p14:creationId xmlns:p14="http://schemas.microsoft.com/office/powerpoint/2010/main" val="13863946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8381D47-2FD2-4A03-DACD-63B1E619B20E}"/>
              </a:ext>
            </a:extLst>
          </p:cNvPr>
          <p:cNvSpPr>
            <a:spLocks noGrp="1"/>
          </p:cNvSpPr>
          <p:nvPr>
            <p:ph type="title"/>
          </p:nvPr>
        </p:nvSpPr>
        <p:spPr>
          <a:xfrm>
            <a:off x="677334" y="609600"/>
            <a:ext cx="8596668" cy="952870"/>
          </a:xfrm>
        </p:spPr>
        <p:txBody>
          <a:bodyPr/>
          <a:lstStyle/>
          <a:p>
            <a:pPr algn="ctr"/>
            <a:r>
              <a:rPr lang="uk-UA" dirty="0"/>
              <a:t>Як зберегти своє психічне здоров’я?</a:t>
            </a:r>
          </a:p>
        </p:txBody>
      </p:sp>
      <p:sp>
        <p:nvSpPr>
          <p:cNvPr id="3" name="Місце для вмісту 2">
            <a:extLst>
              <a:ext uri="{FF2B5EF4-FFF2-40B4-BE49-F238E27FC236}">
                <a16:creationId xmlns:a16="http://schemas.microsoft.com/office/drawing/2014/main" id="{237F4710-14D6-122F-6397-1F218C72D3D8}"/>
              </a:ext>
            </a:extLst>
          </p:cNvPr>
          <p:cNvSpPr>
            <a:spLocks noGrp="1"/>
          </p:cNvSpPr>
          <p:nvPr>
            <p:ph idx="1"/>
          </p:nvPr>
        </p:nvSpPr>
        <p:spPr>
          <a:xfrm>
            <a:off x="677334" y="1491449"/>
            <a:ext cx="8596668" cy="4549913"/>
          </a:xfrm>
        </p:spPr>
        <p:txBody>
          <a:bodyPr/>
          <a:lstStyle/>
          <a:p>
            <a:endParaRPr lang="uk-UA" dirty="0"/>
          </a:p>
          <a:p>
            <a:r>
              <a:rPr lang="uk-UA" dirty="0"/>
              <a:t>1. </a:t>
            </a:r>
            <a:r>
              <a:rPr lang="uk-UA" b="1" i="0" dirty="0">
                <a:solidFill>
                  <a:srgbClr val="292929"/>
                </a:solidFill>
                <a:effectLst/>
                <a:latin typeface="times" panose="02020603050405020304" pitchFamily="18" charset="0"/>
              </a:rPr>
              <a:t>Харчування.</a:t>
            </a:r>
            <a:r>
              <a:rPr lang="uk-UA" b="0" i="0" dirty="0">
                <a:solidFill>
                  <a:srgbClr val="292929"/>
                </a:solidFill>
                <a:effectLst/>
                <a:latin typeface="times" panose="02020603050405020304" pitchFamily="18" charset="0"/>
              </a:rPr>
              <a:t> Їжа, впливає як на фізичне, так і на психічне здоров'я, не даремно говорять ―Ми є те, що ми їмо! Вірність цього вислову Поля </a:t>
            </a:r>
            <a:r>
              <a:rPr lang="uk-UA" b="0" i="0" dirty="0" err="1">
                <a:solidFill>
                  <a:srgbClr val="292929"/>
                </a:solidFill>
                <a:effectLst/>
                <a:latin typeface="times" panose="02020603050405020304" pitchFamily="18" charset="0"/>
              </a:rPr>
              <a:t>Брега</a:t>
            </a:r>
            <a:r>
              <a:rPr lang="uk-UA" b="0" i="0" dirty="0">
                <a:solidFill>
                  <a:srgbClr val="292929"/>
                </a:solidFill>
                <a:effectLst/>
                <a:latin typeface="times" panose="02020603050405020304" pitchFamily="18" charset="0"/>
              </a:rPr>
              <a:t> підтвердили найновіші наукові дослідження. Вчені дійшли висновку, що їжа найдивовижнішим чином впливає на наші розумові процеси. Від того, що ми з'їли, залежать не тільки наше самопочуття, але також і настрій та ясність мислення.  Наш зріст, вага, краса, світосприйняття, наші життєві сили, таланти, успіхи, невдачі, наші хвороби - все це результат нашого харчування. Для нормальної життєдіяльності людині необхідний повноцінний набір продуктів харчування з врахуванням її індивідуальних особливостей, характеру та умов проживання. Раціональне харчування (від латинського </a:t>
            </a:r>
            <a:r>
              <a:rPr lang="en-US" b="0" i="0" dirty="0">
                <a:solidFill>
                  <a:srgbClr val="292929"/>
                </a:solidFill>
                <a:effectLst/>
                <a:latin typeface="times" panose="02020603050405020304" pitchFamily="18" charset="0"/>
              </a:rPr>
              <a:t>ratio — </a:t>
            </a:r>
            <a:r>
              <a:rPr lang="uk-UA" b="0" i="0" dirty="0">
                <a:solidFill>
                  <a:srgbClr val="292929"/>
                </a:solidFill>
                <a:effectLst/>
                <a:latin typeface="times" panose="02020603050405020304" pitchFamily="18" charset="0"/>
              </a:rPr>
              <a:t>розумний) сприяє збереженню здоров’я, високій фізичній, розумовій працездатності та активному довголіттю. Воно посилює здатність організму протидіяти шкідливим факторам навколишнього середовища.</a:t>
            </a:r>
            <a:endParaRPr lang="uk-UA" dirty="0"/>
          </a:p>
        </p:txBody>
      </p:sp>
    </p:spTree>
    <p:extLst>
      <p:ext uri="{BB962C8B-B14F-4D97-AF65-F5344CB8AC3E}">
        <p14:creationId xmlns:p14="http://schemas.microsoft.com/office/powerpoint/2010/main" val="5723058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CF419BC-849F-82BD-2D8C-759384A7C167}"/>
              </a:ext>
            </a:extLst>
          </p:cNvPr>
          <p:cNvSpPr>
            <a:spLocks noGrp="1"/>
          </p:cNvSpPr>
          <p:nvPr>
            <p:ph type="title"/>
          </p:nvPr>
        </p:nvSpPr>
        <p:spPr>
          <a:xfrm>
            <a:off x="508659" y="355106"/>
            <a:ext cx="8596668" cy="1686758"/>
          </a:xfrm>
        </p:spPr>
        <p:txBody>
          <a:bodyPr>
            <a:normAutofit fontScale="90000"/>
          </a:bodyPr>
          <a:lstStyle/>
          <a:p>
            <a:r>
              <a:rPr lang="uk-UA" sz="2000" b="1" i="0" dirty="0">
                <a:solidFill>
                  <a:srgbClr val="292929"/>
                </a:solidFill>
                <a:effectLst/>
                <a:latin typeface="times" panose="02020603050405020304" pitchFamily="18" charset="0"/>
              </a:rPr>
              <a:t>2. Фізична активність.</a:t>
            </a:r>
            <a:r>
              <a:rPr lang="uk-UA" sz="2000" b="0" i="0" dirty="0">
                <a:solidFill>
                  <a:srgbClr val="292929"/>
                </a:solidFill>
                <a:effectLst/>
                <a:latin typeface="times" panose="02020603050405020304" pitchFamily="18" charset="0"/>
              </a:rPr>
              <a:t> Фізичне здоров'я тісно пов'язане з психічним здоров'ям. Вправи не лише зміцнюють м'язи, серце, але і сприяють утворенню гормонів - ендорфінів, які покращують настрій і діють як природні енергетики. Важливо правильно поєднувати фізичне навантаження і достатній відпочинок (від 7 до 8 годин сну щоночі), відпочивати вчасно, а не коли "падаєш від втоми". Прогулянки на свіжому повітрі з достатньою кількістю сонячного світла (від 10 до 15 хвилин в день).</a:t>
            </a:r>
            <a:br>
              <a:rPr lang="uk-UA" dirty="0"/>
            </a:br>
            <a:endParaRPr lang="uk-UA" dirty="0"/>
          </a:p>
        </p:txBody>
      </p:sp>
      <p:sp>
        <p:nvSpPr>
          <p:cNvPr id="3" name="Місце для вмісту 2">
            <a:extLst>
              <a:ext uri="{FF2B5EF4-FFF2-40B4-BE49-F238E27FC236}">
                <a16:creationId xmlns:a16="http://schemas.microsoft.com/office/drawing/2014/main" id="{FD5FAB58-6DD3-9B87-1DAD-8F0EC5E994A5}"/>
              </a:ext>
            </a:extLst>
          </p:cNvPr>
          <p:cNvSpPr>
            <a:spLocks noGrp="1"/>
          </p:cNvSpPr>
          <p:nvPr>
            <p:ph idx="1"/>
          </p:nvPr>
        </p:nvSpPr>
        <p:spPr>
          <a:xfrm>
            <a:off x="677334" y="2512381"/>
            <a:ext cx="8596668" cy="3528981"/>
          </a:xfrm>
        </p:spPr>
        <p:txBody>
          <a:bodyPr>
            <a:noAutofit/>
          </a:bodyPr>
          <a:lstStyle/>
          <a:p>
            <a:pPr marL="0" indent="0">
              <a:buNone/>
            </a:pPr>
            <a:r>
              <a:rPr lang="uk-UA" sz="2000" b="1" i="0" dirty="0">
                <a:solidFill>
                  <a:srgbClr val="292929"/>
                </a:solidFill>
                <a:effectLst/>
                <a:latin typeface="times" panose="02020603050405020304" pitchFamily="18" charset="0"/>
              </a:rPr>
              <a:t>3. </a:t>
            </a:r>
            <a:r>
              <a:rPr lang="uk-UA" b="1" i="0" dirty="0">
                <a:solidFill>
                  <a:srgbClr val="292929"/>
                </a:solidFill>
                <a:effectLst/>
                <a:latin typeface="times" panose="02020603050405020304" pitchFamily="18" charset="0"/>
              </a:rPr>
              <a:t>Приймайте свої почуття</a:t>
            </a:r>
            <a:r>
              <a:rPr lang="uk-UA" b="0" i="0" dirty="0">
                <a:solidFill>
                  <a:srgbClr val="292929"/>
                </a:solidFill>
                <a:effectLst/>
                <a:latin typeface="times" panose="02020603050405020304" pitchFamily="18" charset="0"/>
              </a:rPr>
              <a:t>. Гнів, смуток, страх і почуття краху ідеалів або цілей - усе це дуже неприємно, і багато хто намагається уникнути занепокоєння, відкидаючи від себе ці почуття. Іноді в прагненні уникнути хвилювання ми намагаємося приховати емоції, що може призводити до деструктивної поведінки – удаваної відстороненості або байдужості. Намагаючись приховати емоції, ми втрачаємо тим самим здатність сприймати нормальні радощі і прикрощі, що є частиною наших взаємовідносин з іншими людьми. Неприємні емоції - нормальна реакція на багато які (не нормальні) ситуації. Немає причини соромитися туги по рідній домівці або страху, коли вчишся кататися на лижах, або злості, коли тебе хтось обдурив. Ці емоції природні, і краще визнати їх, чим заперечувати. Коли емоції не можна виявити безпосередньо (наприклад, безглуздо робити догану своєму керівникові), можна знайти інший вихід для зняття напруги. Довга прогулянка, гра з тенісним </a:t>
            </a:r>
            <a:r>
              <a:rPr lang="uk-UA" b="0" i="0" dirty="0" err="1">
                <a:solidFill>
                  <a:srgbClr val="292929"/>
                </a:solidFill>
                <a:effectLst/>
                <a:latin typeface="times" panose="02020603050405020304" pitchFamily="18" charset="0"/>
              </a:rPr>
              <a:t>м'ячем</a:t>
            </a:r>
            <a:r>
              <a:rPr lang="uk-UA" b="0" i="0" dirty="0">
                <a:solidFill>
                  <a:srgbClr val="292929"/>
                </a:solidFill>
                <a:effectLst/>
                <a:latin typeface="times" panose="02020603050405020304" pitchFamily="18" charset="0"/>
              </a:rPr>
              <a:t> або обговорення ситуації з другом, можливо, допоможуть гніву розсіятися.</a:t>
            </a:r>
            <a:endParaRPr lang="uk-UA" dirty="0"/>
          </a:p>
        </p:txBody>
      </p:sp>
    </p:spTree>
    <p:extLst>
      <p:ext uri="{BB962C8B-B14F-4D97-AF65-F5344CB8AC3E}">
        <p14:creationId xmlns:p14="http://schemas.microsoft.com/office/powerpoint/2010/main" val="8265105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C2D6319-51E9-16AB-2CE0-8B756EAE3B2B}"/>
              </a:ext>
            </a:extLst>
          </p:cNvPr>
          <p:cNvSpPr>
            <a:spLocks noGrp="1"/>
          </p:cNvSpPr>
          <p:nvPr>
            <p:ph type="title"/>
          </p:nvPr>
        </p:nvSpPr>
        <p:spPr/>
        <p:txBody>
          <a:bodyPr>
            <a:noAutofit/>
          </a:bodyPr>
          <a:lstStyle/>
          <a:p>
            <a:r>
              <a:rPr lang="uk-UA" sz="1800" b="1" i="0" dirty="0">
                <a:solidFill>
                  <a:srgbClr val="292929"/>
                </a:solidFill>
                <a:effectLst/>
                <a:latin typeface="times" panose="02020603050405020304" pitchFamily="18" charset="0"/>
              </a:rPr>
              <a:t>4.</a:t>
            </a:r>
            <a:r>
              <a:rPr lang="uk-UA" sz="1800" b="0" i="0" dirty="0">
                <a:solidFill>
                  <a:srgbClr val="292929"/>
                </a:solidFill>
                <a:effectLst/>
                <a:latin typeface="times" panose="02020603050405020304" pitchFamily="18" charset="0"/>
              </a:rPr>
              <a:t>     </a:t>
            </a:r>
            <a:r>
              <a:rPr lang="uk-UA" sz="1800" b="1" i="0" dirty="0">
                <a:solidFill>
                  <a:srgbClr val="292929"/>
                </a:solidFill>
                <a:effectLst/>
                <a:latin typeface="times" panose="02020603050405020304" pitchFamily="18" charset="0"/>
              </a:rPr>
              <a:t>Керування своїми емоціями.</a:t>
            </a:r>
            <a:r>
              <a:rPr lang="uk-UA" sz="1800" b="0" i="0" dirty="0">
                <a:solidFill>
                  <a:srgbClr val="292929"/>
                </a:solidFill>
                <a:effectLst/>
                <a:latin typeface="times" panose="02020603050405020304" pitchFamily="18" charset="0"/>
              </a:rPr>
              <a:t> Уміння керувати гнівом і негативними емоціями - важливий чинник хорошого психічного здоров'я і показник вашого емоційного інтелекту. Є певні прийоми (рахування від 20 до 0, дихальні вправи), методи релаксації, які можна використати для боротьби з гнівом і дратівливістю, такі як йога і медитація. Підберіть для себе адекватний спосіб виявлення негативних емоцій (проговорити, продихати, намалювати…). Проговорити  можна, назвавши свої почуття: "Я почуваю себе…, коли…". Замість: "Ви мене обманюєте", краще: "Я відчуваю себе обдуреним". Замість: "Ви брутальна людина", краще скажіть: "Я дуже засмучений тим, як ви зі мною розмовляєте", "Мені дуже сумно, коли зі мною так розмовляють».</a:t>
            </a:r>
            <a:endParaRPr lang="uk-UA" sz="1800" dirty="0"/>
          </a:p>
        </p:txBody>
      </p:sp>
      <p:sp>
        <p:nvSpPr>
          <p:cNvPr id="3" name="Місце для вмісту 2">
            <a:extLst>
              <a:ext uri="{FF2B5EF4-FFF2-40B4-BE49-F238E27FC236}">
                <a16:creationId xmlns:a16="http://schemas.microsoft.com/office/drawing/2014/main" id="{7386268F-84E0-7B8E-FD31-BA77400AF75E}"/>
              </a:ext>
            </a:extLst>
          </p:cNvPr>
          <p:cNvSpPr>
            <a:spLocks noGrp="1"/>
          </p:cNvSpPr>
          <p:nvPr>
            <p:ph idx="1"/>
          </p:nvPr>
        </p:nvSpPr>
        <p:spPr>
          <a:xfrm>
            <a:off x="677334" y="3577701"/>
            <a:ext cx="8596668" cy="3000652"/>
          </a:xfrm>
        </p:spPr>
        <p:txBody>
          <a:bodyPr>
            <a:normAutofit/>
          </a:bodyPr>
          <a:lstStyle/>
          <a:p>
            <a:pPr marL="0" indent="0">
              <a:buNone/>
            </a:pPr>
            <a:r>
              <a:rPr lang="ru-RU" b="1" i="0" dirty="0">
                <a:solidFill>
                  <a:srgbClr val="292929"/>
                </a:solidFill>
                <a:effectLst/>
                <a:latin typeface="times" panose="02020603050405020304" pitchFamily="18" charset="0"/>
              </a:rPr>
              <a:t>5.</a:t>
            </a:r>
            <a:r>
              <a:rPr lang="ru-RU" b="0" i="0" dirty="0">
                <a:solidFill>
                  <a:srgbClr val="292929"/>
                </a:solidFill>
                <a:effectLst/>
                <a:latin typeface="times" panose="02020603050405020304" pitchFamily="18" charset="0"/>
              </a:rPr>
              <a:t>     </a:t>
            </a:r>
            <a:r>
              <a:rPr lang="ru-RU" b="1" i="0" dirty="0">
                <a:solidFill>
                  <a:srgbClr val="292929"/>
                </a:solidFill>
                <a:effectLst/>
                <a:latin typeface="times" panose="02020603050405020304" pitchFamily="18" charset="0"/>
              </a:rPr>
              <a:t>Знайте </a:t>
            </a:r>
            <a:r>
              <a:rPr lang="ru-RU" b="1" i="0" dirty="0" err="1">
                <a:solidFill>
                  <a:srgbClr val="292929"/>
                </a:solidFill>
                <a:effectLst/>
                <a:latin typeface="times" panose="02020603050405020304" pitchFamily="18" charset="0"/>
              </a:rPr>
              <a:t>свої</a:t>
            </a:r>
            <a:r>
              <a:rPr lang="ru-RU" b="1" i="0" dirty="0">
                <a:solidFill>
                  <a:srgbClr val="292929"/>
                </a:solidFill>
                <a:effectLst/>
                <a:latin typeface="times" panose="02020603050405020304" pitchFamily="18" charset="0"/>
              </a:rPr>
              <a:t> </a:t>
            </a:r>
            <a:r>
              <a:rPr lang="ru-RU" b="1" i="0" dirty="0" err="1">
                <a:solidFill>
                  <a:srgbClr val="292929"/>
                </a:solidFill>
                <a:effectLst/>
                <a:latin typeface="times" panose="02020603050405020304" pitchFamily="18" charset="0"/>
              </a:rPr>
              <a:t>слабкі</a:t>
            </a:r>
            <a:r>
              <a:rPr lang="ru-RU" b="1" i="0" dirty="0">
                <a:solidFill>
                  <a:srgbClr val="292929"/>
                </a:solidFill>
                <a:effectLst/>
                <a:latin typeface="times" panose="02020603050405020304" pitchFamily="18" charset="0"/>
              </a:rPr>
              <a:t> </a:t>
            </a:r>
            <a:r>
              <a:rPr lang="ru-RU" b="1" i="0" dirty="0" err="1">
                <a:solidFill>
                  <a:srgbClr val="292929"/>
                </a:solidFill>
                <a:effectLst/>
                <a:latin typeface="times" panose="02020603050405020304" pitchFamily="18" charset="0"/>
              </a:rPr>
              <a:t>місця</a:t>
            </a:r>
            <a:r>
              <a:rPr lang="ru-RU" b="1" i="0" dirty="0">
                <a:solidFill>
                  <a:srgbClr val="292929"/>
                </a:solidFill>
                <a:effectLst/>
                <a:latin typeface="times" panose="02020603050405020304" pitchFamily="18" charset="0"/>
              </a:rPr>
              <a:t>.</a:t>
            </a:r>
            <a:r>
              <a:rPr lang="ru-RU" b="0" i="0" dirty="0">
                <a:solidFill>
                  <a:srgbClr val="292929"/>
                </a:solidFill>
                <a:effectLst/>
                <a:latin typeface="times" panose="02020603050405020304" pitchFamily="18" charset="0"/>
              </a:rPr>
              <a:t> </a:t>
            </a:r>
            <a:r>
              <a:rPr lang="ru-RU" b="0" i="0" dirty="0" err="1">
                <a:solidFill>
                  <a:srgbClr val="292929"/>
                </a:solidFill>
                <a:effectLst/>
                <a:latin typeface="times" panose="02020603050405020304" pitchFamily="18" charset="0"/>
              </a:rPr>
              <a:t>Якщо</a:t>
            </a:r>
            <a:r>
              <a:rPr lang="ru-RU" b="0" i="0" dirty="0">
                <a:solidFill>
                  <a:srgbClr val="292929"/>
                </a:solidFill>
                <a:effectLst/>
                <a:latin typeface="times" panose="02020603050405020304" pitchFamily="18" charset="0"/>
              </a:rPr>
              <a:t> </a:t>
            </a:r>
            <a:r>
              <a:rPr lang="ru-RU" b="0" i="0" dirty="0" err="1">
                <a:solidFill>
                  <a:srgbClr val="292929"/>
                </a:solidFill>
                <a:effectLst/>
                <a:latin typeface="times" panose="02020603050405020304" pitchFamily="18" charset="0"/>
              </a:rPr>
              <a:t>ви</a:t>
            </a:r>
            <a:r>
              <a:rPr lang="ru-RU" b="0" i="0" dirty="0">
                <a:solidFill>
                  <a:srgbClr val="292929"/>
                </a:solidFill>
                <a:effectLst/>
                <a:latin typeface="times" panose="02020603050405020304" pitchFamily="18" charset="0"/>
              </a:rPr>
              <a:t> </a:t>
            </a:r>
            <a:r>
              <a:rPr lang="ru-RU" b="0" i="0" dirty="0" err="1">
                <a:solidFill>
                  <a:srgbClr val="292929"/>
                </a:solidFill>
                <a:effectLst/>
                <a:latin typeface="times" panose="02020603050405020304" pitchFamily="18" charset="0"/>
              </a:rPr>
              <a:t>знаєте</a:t>
            </a:r>
            <a:r>
              <a:rPr lang="ru-RU" b="0" i="0" dirty="0">
                <a:solidFill>
                  <a:srgbClr val="292929"/>
                </a:solidFill>
                <a:effectLst/>
                <a:latin typeface="times" panose="02020603050405020304" pitchFamily="18" charset="0"/>
              </a:rPr>
              <a:t>, </a:t>
            </a:r>
            <a:r>
              <a:rPr lang="ru-RU" b="0" i="0" dirty="0" err="1">
                <a:solidFill>
                  <a:srgbClr val="292929"/>
                </a:solidFill>
                <a:effectLst/>
                <a:latin typeface="times" panose="02020603050405020304" pitchFamily="18" charset="0"/>
              </a:rPr>
              <a:t>які</a:t>
            </a:r>
            <a:r>
              <a:rPr lang="ru-RU" b="0" i="0" dirty="0">
                <a:solidFill>
                  <a:srgbClr val="292929"/>
                </a:solidFill>
                <a:effectLst/>
                <a:latin typeface="times" panose="02020603050405020304" pitchFamily="18" charset="0"/>
              </a:rPr>
              <a:t> </a:t>
            </a:r>
            <a:r>
              <a:rPr lang="ru-RU" b="0" i="0" dirty="0" err="1">
                <a:solidFill>
                  <a:srgbClr val="292929"/>
                </a:solidFill>
                <a:effectLst/>
                <a:latin typeface="times" panose="02020603050405020304" pitchFamily="18" charset="0"/>
              </a:rPr>
              <a:t>ситуації</a:t>
            </a:r>
            <a:r>
              <a:rPr lang="ru-RU" b="0" i="0" dirty="0">
                <a:solidFill>
                  <a:srgbClr val="292929"/>
                </a:solidFill>
                <a:effectLst/>
                <a:latin typeface="times" panose="02020603050405020304" pitchFamily="18" charset="0"/>
              </a:rPr>
              <a:t> </a:t>
            </a:r>
            <a:r>
              <a:rPr lang="ru-RU" b="0" i="0" dirty="0" err="1">
                <a:solidFill>
                  <a:srgbClr val="292929"/>
                </a:solidFill>
                <a:effectLst/>
                <a:latin typeface="times" panose="02020603050405020304" pitchFamily="18" charset="0"/>
              </a:rPr>
              <a:t>викликають</a:t>
            </a:r>
            <a:r>
              <a:rPr lang="ru-RU" b="0" i="0" dirty="0">
                <a:solidFill>
                  <a:srgbClr val="292929"/>
                </a:solidFill>
                <a:effectLst/>
                <a:latin typeface="times" panose="02020603050405020304" pitchFamily="18" charset="0"/>
              </a:rPr>
              <a:t> у вас </a:t>
            </a:r>
            <a:r>
              <a:rPr lang="ru-RU" b="0" i="0" dirty="0" err="1">
                <a:solidFill>
                  <a:srgbClr val="292929"/>
                </a:solidFill>
                <a:effectLst/>
                <a:latin typeface="times" panose="02020603050405020304" pitchFamily="18" charset="0"/>
              </a:rPr>
              <a:t>поганий</a:t>
            </a:r>
            <a:r>
              <a:rPr lang="ru-RU" b="0" i="0" dirty="0">
                <a:solidFill>
                  <a:srgbClr val="292929"/>
                </a:solidFill>
                <a:effectLst/>
                <a:latin typeface="times" panose="02020603050405020304" pitchFamily="18" charset="0"/>
              </a:rPr>
              <a:t> </a:t>
            </a:r>
            <a:r>
              <a:rPr lang="ru-RU" b="0" i="0" dirty="0" err="1">
                <a:solidFill>
                  <a:srgbClr val="292929"/>
                </a:solidFill>
                <a:effectLst/>
                <a:latin typeface="times" panose="02020603050405020304" pitchFamily="18" charset="0"/>
              </a:rPr>
              <a:t>настрій</a:t>
            </a:r>
            <a:r>
              <a:rPr lang="ru-RU" b="0" i="0" dirty="0">
                <a:solidFill>
                  <a:srgbClr val="292929"/>
                </a:solidFill>
                <a:effectLst/>
                <a:latin typeface="times" panose="02020603050405020304" pitchFamily="18" charset="0"/>
              </a:rPr>
              <a:t> </a:t>
            </a:r>
            <a:r>
              <a:rPr lang="ru-RU" b="0" i="0" dirty="0" err="1">
                <a:solidFill>
                  <a:srgbClr val="292929"/>
                </a:solidFill>
                <a:effectLst/>
                <a:latin typeface="times" panose="02020603050405020304" pitchFamily="18" charset="0"/>
              </a:rPr>
              <a:t>або</a:t>
            </a:r>
            <a:r>
              <a:rPr lang="ru-RU" b="0" i="0" dirty="0">
                <a:solidFill>
                  <a:srgbClr val="292929"/>
                </a:solidFill>
                <a:effectLst/>
                <a:latin typeface="times" panose="02020603050405020304" pitchFamily="18" charset="0"/>
              </a:rPr>
              <a:t> </a:t>
            </a:r>
            <a:r>
              <a:rPr lang="ru-RU" b="0" i="0" dirty="0" err="1">
                <a:solidFill>
                  <a:srgbClr val="292929"/>
                </a:solidFill>
                <a:effectLst/>
                <a:latin typeface="times" panose="02020603050405020304" pitchFamily="18" charset="0"/>
              </a:rPr>
              <a:t>надмірну</a:t>
            </a:r>
            <a:r>
              <a:rPr lang="ru-RU" b="0" i="0" dirty="0">
                <a:solidFill>
                  <a:srgbClr val="292929"/>
                </a:solidFill>
                <a:effectLst/>
                <a:latin typeface="times" panose="02020603050405020304" pitchFamily="18" charset="0"/>
              </a:rPr>
              <a:t> </a:t>
            </a:r>
            <a:r>
              <a:rPr lang="ru-RU" b="0" i="0" dirty="0" err="1">
                <a:solidFill>
                  <a:srgbClr val="292929"/>
                </a:solidFill>
                <a:effectLst/>
                <a:latin typeface="times" panose="02020603050405020304" pitchFamily="18" charset="0"/>
              </a:rPr>
              <a:t>реакцію</a:t>
            </a:r>
            <a:r>
              <a:rPr lang="ru-RU" b="0" i="0" dirty="0">
                <a:solidFill>
                  <a:srgbClr val="292929"/>
                </a:solidFill>
                <a:effectLst/>
                <a:latin typeface="times" panose="02020603050405020304" pitchFamily="18" charset="0"/>
              </a:rPr>
              <a:t>, </a:t>
            </a:r>
            <a:r>
              <a:rPr lang="ru-RU" b="0" i="0" dirty="0" err="1">
                <a:solidFill>
                  <a:srgbClr val="292929"/>
                </a:solidFill>
                <a:effectLst/>
                <a:latin typeface="times" panose="02020603050405020304" pitchFamily="18" charset="0"/>
              </a:rPr>
              <a:t>це</a:t>
            </a:r>
            <a:r>
              <a:rPr lang="ru-RU" b="0" i="0" dirty="0">
                <a:solidFill>
                  <a:srgbClr val="292929"/>
                </a:solidFill>
                <a:effectLst/>
                <a:latin typeface="times" panose="02020603050405020304" pitchFamily="18" charset="0"/>
              </a:rPr>
              <a:t> </a:t>
            </a:r>
            <a:r>
              <a:rPr lang="ru-RU" b="0" i="0" dirty="0" err="1">
                <a:solidFill>
                  <a:srgbClr val="292929"/>
                </a:solidFill>
                <a:effectLst/>
                <a:latin typeface="times" panose="02020603050405020304" pitchFamily="18" charset="0"/>
              </a:rPr>
              <a:t>допоможе</a:t>
            </a:r>
            <a:r>
              <a:rPr lang="ru-RU" b="0" i="0" dirty="0">
                <a:solidFill>
                  <a:srgbClr val="292929"/>
                </a:solidFill>
                <a:effectLst/>
                <a:latin typeface="times" panose="02020603050405020304" pitchFamily="18" charset="0"/>
              </a:rPr>
              <a:t> </a:t>
            </a:r>
            <a:r>
              <a:rPr lang="ru-RU" b="0" i="0" dirty="0" err="1">
                <a:solidFill>
                  <a:srgbClr val="292929"/>
                </a:solidFill>
                <a:effectLst/>
                <a:latin typeface="times" panose="02020603050405020304" pitchFamily="18" charset="0"/>
              </a:rPr>
              <a:t>захистити</a:t>
            </a:r>
            <a:r>
              <a:rPr lang="ru-RU" b="0" i="0" dirty="0">
                <a:solidFill>
                  <a:srgbClr val="292929"/>
                </a:solidFill>
                <a:effectLst/>
                <a:latin typeface="times" panose="02020603050405020304" pitchFamily="18" charset="0"/>
              </a:rPr>
              <a:t> себе </a:t>
            </a:r>
            <a:r>
              <a:rPr lang="ru-RU" b="0" i="0" dirty="0" err="1">
                <a:solidFill>
                  <a:srgbClr val="292929"/>
                </a:solidFill>
                <a:effectLst/>
                <a:latin typeface="times" panose="02020603050405020304" pitchFamily="18" charset="0"/>
              </a:rPr>
              <a:t>від</a:t>
            </a:r>
            <a:r>
              <a:rPr lang="ru-RU" b="0" i="0" dirty="0">
                <a:solidFill>
                  <a:srgbClr val="292929"/>
                </a:solidFill>
                <a:effectLst/>
                <a:latin typeface="times" panose="02020603050405020304" pitchFamily="18" charset="0"/>
              </a:rPr>
              <a:t> </a:t>
            </a:r>
            <a:r>
              <a:rPr lang="ru-RU" b="0" i="0" dirty="0" err="1">
                <a:solidFill>
                  <a:srgbClr val="292929"/>
                </a:solidFill>
                <a:effectLst/>
                <a:latin typeface="times" panose="02020603050405020304" pitchFamily="18" charset="0"/>
              </a:rPr>
              <a:t>стресу</a:t>
            </a:r>
            <a:r>
              <a:rPr lang="ru-RU" b="0" i="0" dirty="0">
                <a:solidFill>
                  <a:srgbClr val="292929"/>
                </a:solidFill>
                <a:effectLst/>
                <a:latin typeface="times" panose="02020603050405020304" pitchFamily="18" charset="0"/>
              </a:rPr>
              <a:t>. Ви можете </a:t>
            </a:r>
            <a:r>
              <a:rPr lang="ru-RU" b="0" i="0" dirty="0" err="1">
                <a:solidFill>
                  <a:srgbClr val="292929"/>
                </a:solidFill>
                <a:effectLst/>
                <a:latin typeface="times" panose="02020603050405020304" pitchFamily="18" charset="0"/>
              </a:rPr>
              <a:t>уникнути</a:t>
            </a:r>
            <a:r>
              <a:rPr lang="ru-RU" b="0" i="0" dirty="0">
                <a:solidFill>
                  <a:srgbClr val="292929"/>
                </a:solidFill>
                <a:effectLst/>
                <a:latin typeface="times" panose="02020603050405020304" pitchFamily="18" charset="0"/>
              </a:rPr>
              <a:t> </a:t>
            </a:r>
            <a:r>
              <a:rPr lang="ru-RU" b="0" i="0" dirty="0" err="1">
                <a:solidFill>
                  <a:srgbClr val="292929"/>
                </a:solidFill>
                <a:effectLst/>
                <a:latin typeface="times" panose="02020603050405020304" pitchFamily="18" charset="0"/>
              </a:rPr>
              <a:t>їх</a:t>
            </a:r>
            <a:r>
              <a:rPr lang="ru-RU" b="0" i="0" dirty="0">
                <a:solidFill>
                  <a:srgbClr val="292929"/>
                </a:solidFill>
                <a:effectLst/>
                <a:latin typeface="times" panose="02020603050405020304" pitchFamily="18" charset="0"/>
              </a:rPr>
              <a:t> </a:t>
            </a:r>
            <a:r>
              <a:rPr lang="ru-RU" b="0" i="0" dirty="0" err="1">
                <a:solidFill>
                  <a:srgbClr val="292929"/>
                </a:solidFill>
                <a:effectLst/>
                <a:latin typeface="times" panose="02020603050405020304" pitchFamily="18" charset="0"/>
              </a:rPr>
              <a:t>або</a:t>
            </a:r>
            <a:r>
              <a:rPr lang="ru-RU" b="0" i="0" dirty="0">
                <a:solidFill>
                  <a:srgbClr val="292929"/>
                </a:solidFill>
                <a:effectLst/>
                <a:latin typeface="times" panose="02020603050405020304" pitchFamily="18" charset="0"/>
              </a:rPr>
              <a:t> </a:t>
            </a:r>
            <a:r>
              <a:rPr lang="ru-RU" b="0" i="0" dirty="0" err="1">
                <a:solidFill>
                  <a:srgbClr val="292929"/>
                </a:solidFill>
                <a:effectLst/>
                <a:latin typeface="times" panose="02020603050405020304" pitchFamily="18" charset="0"/>
              </a:rPr>
              <a:t>спробувати</a:t>
            </a:r>
            <a:r>
              <a:rPr lang="ru-RU" b="0" i="0" dirty="0">
                <a:solidFill>
                  <a:srgbClr val="292929"/>
                </a:solidFill>
                <a:effectLst/>
                <a:latin typeface="times" panose="02020603050405020304" pitchFamily="18" charset="0"/>
              </a:rPr>
              <a:t> </a:t>
            </a:r>
            <a:r>
              <a:rPr lang="ru-RU" b="0" i="0" dirty="0" err="1">
                <a:solidFill>
                  <a:srgbClr val="292929"/>
                </a:solidFill>
                <a:effectLst/>
                <a:latin typeface="times" panose="02020603050405020304" pitchFamily="18" charset="0"/>
              </a:rPr>
              <a:t>зрозуміти</a:t>
            </a:r>
            <a:r>
              <a:rPr lang="ru-RU" b="0" i="0" dirty="0">
                <a:solidFill>
                  <a:srgbClr val="292929"/>
                </a:solidFill>
                <a:effectLst/>
                <a:latin typeface="times" panose="02020603050405020304" pitchFamily="18" charset="0"/>
              </a:rPr>
              <a:t>, </a:t>
            </a:r>
            <a:r>
              <a:rPr lang="ru-RU" b="0" i="0" dirty="0" err="1">
                <a:solidFill>
                  <a:srgbClr val="292929"/>
                </a:solidFill>
                <a:effectLst/>
                <a:latin typeface="times" panose="02020603050405020304" pitchFamily="18" charset="0"/>
              </a:rPr>
              <a:t>що</a:t>
            </a:r>
            <a:r>
              <a:rPr lang="ru-RU" b="0" i="0" dirty="0">
                <a:solidFill>
                  <a:srgbClr val="292929"/>
                </a:solidFill>
                <a:effectLst/>
                <a:latin typeface="times" panose="02020603050405020304" pitchFamily="18" charset="0"/>
              </a:rPr>
              <a:t> в них такого, </a:t>
            </a:r>
            <a:r>
              <a:rPr lang="ru-RU" b="0" i="0" dirty="0" err="1">
                <a:solidFill>
                  <a:srgbClr val="292929"/>
                </a:solidFill>
                <a:effectLst/>
                <a:latin typeface="times" panose="02020603050405020304" pitchFamily="18" charset="0"/>
              </a:rPr>
              <a:t>що</a:t>
            </a:r>
            <a:r>
              <a:rPr lang="ru-RU" b="0" i="0" dirty="0">
                <a:solidFill>
                  <a:srgbClr val="292929"/>
                </a:solidFill>
                <a:effectLst/>
                <a:latin typeface="times" panose="02020603050405020304" pitchFamily="18" charset="0"/>
              </a:rPr>
              <a:t> вас </a:t>
            </a:r>
            <a:r>
              <a:rPr lang="ru-RU" b="0" i="0" dirty="0" err="1">
                <a:solidFill>
                  <a:srgbClr val="292929"/>
                </a:solidFill>
                <a:effectLst/>
                <a:latin typeface="times" panose="02020603050405020304" pitchFamily="18" charset="0"/>
              </a:rPr>
              <a:t>турбує</a:t>
            </a:r>
            <a:r>
              <a:rPr lang="ru-RU" b="0" i="0" dirty="0">
                <a:solidFill>
                  <a:srgbClr val="292929"/>
                </a:solidFill>
                <a:effectLst/>
                <a:latin typeface="times" panose="02020603050405020304" pitchFamily="18" charset="0"/>
              </a:rPr>
              <a:t>. </a:t>
            </a:r>
            <a:r>
              <a:rPr lang="ru-RU" b="0" i="0" dirty="0" err="1">
                <a:solidFill>
                  <a:srgbClr val="292929"/>
                </a:solidFill>
                <a:effectLst/>
                <a:latin typeface="times" panose="02020603050405020304" pitchFamily="18" charset="0"/>
              </a:rPr>
              <a:t>Якщо</a:t>
            </a:r>
            <a:r>
              <a:rPr lang="ru-RU" b="0" i="0" dirty="0">
                <a:solidFill>
                  <a:srgbClr val="292929"/>
                </a:solidFill>
                <a:effectLst/>
                <a:latin typeface="times" panose="02020603050405020304" pitchFamily="18" charset="0"/>
              </a:rPr>
              <a:t> </a:t>
            </a:r>
            <a:r>
              <a:rPr lang="ru-RU" b="0" i="0" dirty="0" err="1">
                <a:solidFill>
                  <a:srgbClr val="292929"/>
                </a:solidFill>
                <a:effectLst/>
                <a:latin typeface="times" panose="02020603050405020304" pitchFamily="18" charset="0"/>
              </a:rPr>
              <a:t>ви</a:t>
            </a:r>
            <a:r>
              <a:rPr lang="ru-RU" b="0" i="0" dirty="0">
                <a:solidFill>
                  <a:srgbClr val="292929"/>
                </a:solidFill>
                <a:effectLst/>
                <a:latin typeface="times" panose="02020603050405020304" pitchFamily="18" charset="0"/>
              </a:rPr>
              <a:t> </a:t>
            </a:r>
            <a:r>
              <a:rPr lang="ru-RU" b="0" i="0" dirty="0" err="1">
                <a:solidFill>
                  <a:srgbClr val="292929"/>
                </a:solidFill>
                <a:effectLst/>
                <a:latin typeface="times" panose="02020603050405020304" pitchFamily="18" charset="0"/>
              </a:rPr>
              <a:t>постараєтеся</a:t>
            </a:r>
            <a:r>
              <a:rPr lang="ru-RU" b="0" i="0" dirty="0">
                <a:solidFill>
                  <a:srgbClr val="292929"/>
                </a:solidFill>
                <a:effectLst/>
                <a:latin typeface="times" panose="02020603050405020304" pitchFamily="18" charset="0"/>
              </a:rPr>
              <a:t> точно </a:t>
            </a:r>
            <a:r>
              <a:rPr lang="ru-RU" b="0" i="0" dirty="0" err="1">
                <a:solidFill>
                  <a:srgbClr val="292929"/>
                </a:solidFill>
                <a:effectLst/>
                <a:latin typeface="times" panose="02020603050405020304" pitchFamily="18" charset="0"/>
              </a:rPr>
              <a:t>вказати</a:t>
            </a:r>
            <a:r>
              <a:rPr lang="ru-RU" b="0" i="0" dirty="0">
                <a:solidFill>
                  <a:srgbClr val="292929"/>
                </a:solidFill>
                <a:effectLst/>
                <a:latin typeface="times" panose="02020603050405020304" pitchFamily="18" charset="0"/>
              </a:rPr>
              <a:t> причину </a:t>
            </a:r>
            <a:r>
              <a:rPr lang="ru-RU" b="0" i="0" dirty="0" err="1">
                <a:solidFill>
                  <a:srgbClr val="292929"/>
                </a:solidFill>
                <a:effectLst/>
                <a:latin typeface="times" panose="02020603050405020304" pitchFamily="18" charset="0"/>
              </a:rPr>
              <a:t>свого</a:t>
            </a:r>
            <a:r>
              <a:rPr lang="ru-RU" b="0" i="0" dirty="0">
                <a:solidFill>
                  <a:srgbClr val="292929"/>
                </a:solidFill>
                <a:effectLst/>
                <a:latin typeface="times" panose="02020603050405020304" pitchFamily="18" charset="0"/>
              </a:rPr>
              <a:t> дискомфорту, </a:t>
            </a:r>
            <a:r>
              <a:rPr lang="ru-RU" b="0" i="0" dirty="0" err="1">
                <a:solidFill>
                  <a:srgbClr val="292929"/>
                </a:solidFill>
                <a:effectLst/>
                <a:latin typeface="times" panose="02020603050405020304" pitchFamily="18" charset="0"/>
              </a:rPr>
              <a:t>можливо</a:t>
            </a:r>
            <a:r>
              <a:rPr lang="ru-RU" b="0" i="0" dirty="0">
                <a:solidFill>
                  <a:srgbClr val="292929"/>
                </a:solidFill>
                <a:effectLst/>
                <a:latin typeface="times" panose="02020603050405020304" pitchFamily="18" charset="0"/>
              </a:rPr>
              <a:t>, </a:t>
            </a:r>
            <a:r>
              <a:rPr lang="ru-RU" b="0" i="0" dirty="0" err="1">
                <a:solidFill>
                  <a:srgbClr val="292929"/>
                </a:solidFill>
                <a:effectLst/>
                <a:latin typeface="times" panose="02020603050405020304" pitchFamily="18" charset="0"/>
              </a:rPr>
              <a:t>ви</a:t>
            </a:r>
            <a:r>
              <a:rPr lang="ru-RU" b="0" i="0" dirty="0">
                <a:solidFill>
                  <a:srgbClr val="292929"/>
                </a:solidFill>
                <a:effectLst/>
                <a:latin typeface="times" panose="02020603050405020304" pitchFamily="18" charset="0"/>
              </a:rPr>
              <a:t> </a:t>
            </a:r>
            <a:r>
              <a:rPr lang="ru-RU" b="0" i="0" dirty="0" err="1">
                <a:solidFill>
                  <a:srgbClr val="292929"/>
                </a:solidFill>
                <a:effectLst/>
                <a:latin typeface="times" panose="02020603050405020304" pitchFamily="18" charset="0"/>
              </a:rPr>
              <a:t>побачите</a:t>
            </a:r>
            <a:r>
              <a:rPr lang="ru-RU" b="0" i="0" dirty="0">
                <a:solidFill>
                  <a:srgbClr val="292929"/>
                </a:solidFill>
                <a:effectLst/>
                <a:latin typeface="times" panose="02020603050405020304" pitchFamily="18" charset="0"/>
              </a:rPr>
              <a:t> </a:t>
            </a:r>
            <a:r>
              <a:rPr lang="ru-RU" b="0" i="0" dirty="0" err="1">
                <a:solidFill>
                  <a:srgbClr val="292929"/>
                </a:solidFill>
                <a:effectLst/>
                <a:latin typeface="times" panose="02020603050405020304" pitchFamily="18" charset="0"/>
              </a:rPr>
              <a:t>ситуацію</a:t>
            </a:r>
            <a:r>
              <a:rPr lang="ru-RU" b="0" i="0" dirty="0">
                <a:solidFill>
                  <a:srgbClr val="292929"/>
                </a:solidFill>
                <a:effectLst/>
                <a:latin typeface="times" panose="02020603050405020304" pitchFamily="18" charset="0"/>
              </a:rPr>
              <a:t> в новому </a:t>
            </a:r>
            <a:r>
              <a:rPr lang="ru-RU" b="0" i="0" dirty="0" err="1">
                <a:solidFill>
                  <a:srgbClr val="292929"/>
                </a:solidFill>
                <a:effectLst/>
                <a:latin typeface="times" panose="02020603050405020304" pitchFamily="18" charset="0"/>
              </a:rPr>
              <a:t>світлі</a:t>
            </a:r>
            <a:r>
              <a:rPr lang="ru-RU" b="0" i="0" dirty="0">
                <a:solidFill>
                  <a:srgbClr val="292929"/>
                </a:solidFill>
                <a:effectLst/>
                <a:latin typeface="times" panose="02020603050405020304" pitchFamily="18" charset="0"/>
              </a:rPr>
              <a:t>. </a:t>
            </a:r>
            <a:r>
              <a:rPr lang="ru-RU" b="0" i="0" dirty="0" err="1">
                <a:solidFill>
                  <a:srgbClr val="292929"/>
                </a:solidFill>
                <a:effectLst/>
                <a:latin typeface="times" panose="02020603050405020304" pitchFamily="18" charset="0"/>
              </a:rPr>
              <a:t>Можливо</a:t>
            </a:r>
            <a:r>
              <a:rPr lang="ru-RU" b="0" i="0" dirty="0">
                <a:solidFill>
                  <a:srgbClr val="292929"/>
                </a:solidFill>
                <a:effectLst/>
                <a:latin typeface="times" panose="02020603050405020304" pitchFamily="18" charset="0"/>
              </a:rPr>
              <a:t>, </a:t>
            </a:r>
            <a:r>
              <a:rPr lang="ru-RU" b="0" i="0" dirty="0" err="1">
                <a:solidFill>
                  <a:srgbClr val="292929"/>
                </a:solidFill>
                <a:effectLst/>
                <a:latin typeface="times" panose="02020603050405020304" pitchFamily="18" charset="0"/>
              </a:rPr>
              <a:t>ви</a:t>
            </a:r>
            <a:r>
              <a:rPr lang="ru-RU" b="0" i="0" dirty="0">
                <a:solidFill>
                  <a:srgbClr val="292929"/>
                </a:solidFill>
                <a:effectLst/>
                <a:latin typeface="times" panose="02020603050405020304" pitchFamily="18" charset="0"/>
              </a:rPr>
              <a:t> </a:t>
            </a:r>
            <a:r>
              <a:rPr lang="ru-RU" b="0" i="0" dirty="0" err="1">
                <a:solidFill>
                  <a:srgbClr val="292929"/>
                </a:solidFill>
                <a:effectLst/>
                <a:latin typeface="times" panose="02020603050405020304" pitchFamily="18" charset="0"/>
              </a:rPr>
              <a:t>дуже</a:t>
            </a:r>
            <a:r>
              <a:rPr lang="ru-RU" b="0" i="0" dirty="0">
                <a:solidFill>
                  <a:srgbClr val="292929"/>
                </a:solidFill>
                <a:effectLst/>
                <a:latin typeface="times" panose="02020603050405020304" pitchFamily="18" charset="0"/>
              </a:rPr>
              <a:t> </a:t>
            </a:r>
            <a:r>
              <a:rPr lang="ru-RU" b="0" i="0" dirty="0" err="1">
                <a:solidFill>
                  <a:srgbClr val="292929"/>
                </a:solidFill>
                <a:effectLst/>
                <a:latin typeface="times" panose="02020603050405020304" pitchFamily="18" charset="0"/>
              </a:rPr>
              <a:t>турбуєтеся</a:t>
            </a:r>
            <a:r>
              <a:rPr lang="ru-RU" b="0" i="0" dirty="0">
                <a:solidFill>
                  <a:srgbClr val="292929"/>
                </a:solidFill>
                <a:effectLst/>
                <a:latin typeface="times" panose="02020603050405020304" pitchFamily="18" charset="0"/>
              </a:rPr>
              <a:t>, коли доводиться </a:t>
            </a:r>
            <a:r>
              <a:rPr lang="ru-RU" b="0" i="0" dirty="0" err="1">
                <a:solidFill>
                  <a:srgbClr val="292929"/>
                </a:solidFill>
                <a:effectLst/>
                <a:latin typeface="times" panose="02020603050405020304" pitchFamily="18" charset="0"/>
              </a:rPr>
              <a:t>говорити</a:t>
            </a:r>
            <a:r>
              <a:rPr lang="ru-RU" b="0" i="0" dirty="0">
                <a:solidFill>
                  <a:srgbClr val="292929"/>
                </a:solidFill>
                <a:effectLst/>
                <a:latin typeface="times" panose="02020603050405020304" pitchFamily="18" charset="0"/>
              </a:rPr>
              <a:t> </a:t>
            </a:r>
            <a:r>
              <a:rPr lang="ru-RU" b="0" i="0" dirty="0" err="1">
                <a:solidFill>
                  <a:srgbClr val="292929"/>
                </a:solidFill>
                <a:effectLst/>
                <a:latin typeface="times" panose="02020603050405020304" pitchFamily="18" charset="0"/>
              </a:rPr>
              <a:t>публічно</a:t>
            </a:r>
            <a:r>
              <a:rPr lang="ru-RU" b="0" i="0" dirty="0">
                <a:solidFill>
                  <a:srgbClr val="292929"/>
                </a:solidFill>
                <a:effectLst/>
                <a:latin typeface="times" panose="02020603050405020304" pitchFamily="18" charset="0"/>
              </a:rPr>
              <a:t>. </a:t>
            </a:r>
            <a:r>
              <a:rPr lang="ru-RU" b="0" i="0" dirty="0" err="1">
                <a:solidFill>
                  <a:srgbClr val="292929"/>
                </a:solidFill>
                <a:effectLst/>
                <a:latin typeface="times" panose="02020603050405020304" pitchFamily="18" charset="0"/>
              </a:rPr>
              <a:t>Знову</a:t>
            </a:r>
            <a:r>
              <a:rPr lang="ru-RU" b="0" i="0" dirty="0">
                <a:solidFill>
                  <a:srgbClr val="292929"/>
                </a:solidFill>
                <a:effectLst/>
                <a:latin typeface="times" panose="02020603050405020304" pitchFamily="18" charset="0"/>
              </a:rPr>
              <a:t>-таки, </a:t>
            </a:r>
            <a:r>
              <a:rPr lang="ru-RU" b="0" i="0" dirty="0" err="1">
                <a:solidFill>
                  <a:srgbClr val="292929"/>
                </a:solidFill>
                <a:effectLst/>
                <a:latin typeface="times" panose="02020603050405020304" pitchFamily="18" charset="0"/>
              </a:rPr>
              <a:t>ви</a:t>
            </a:r>
            <a:r>
              <a:rPr lang="ru-RU" b="0" i="0" dirty="0">
                <a:solidFill>
                  <a:srgbClr val="292929"/>
                </a:solidFill>
                <a:effectLst/>
                <a:latin typeface="times" panose="02020603050405020304" pitchFamily="18" charset="0"/>
              </a:rPr>
              <a:t> можете </a:t>
            </a:r>
            <a:r>
              <a:rPr lang="ru-RU" b="0" i="0" dirty="0" err="1">
                <a:solidFill>
                  <a:srgbClr val="292929"/>
                </a:solidFill>
                <a:effectLst/>
                <a:latin typeface="times" panose="02020603050405020304" pitchFamily="18" charset="0"/>
              </a:rPr>
              <a:t>постаратися</a:t>
            </a:r>
            <a:r>
              <a:rPr lang="ru-RU" b="0" i="0" dirty="0">
                <a:solidFill>
                  <a:srgbClr val="292929"/>
                </a:solidFill>
                <a:effectLst/>
                <a:latin typeface="times" panose="02020603050405020304" pitchFamily="18" charset="0"/>
              </a:rPr>
              <a:t> </a:t>
            </a:r>
            <a:r>
              <a:rPr lang="ru-RU" b="0" i="0" dirty="0" err="1">
                <a:solidFill>
                  <a:srgbClr val="292929"/>
                </a:solidFill>
                <a:effectLst/>
                <a:latin typeface="times" panose="02020603050405020304" pitchFamily="18" charset="0"/>
              </a:rPr>
              <a:t>уникати</a:t>
            </a:r>
            <a:r>
              <a:rPr lang="ru-RU" b="0" i="0" dirty="0">
                <a:solidFill>
                  <a:srgbClr val="292929"/>
                </a:solidFill>
                <a:effectLst/>
                <a:latin typeface="times" panose="02020603050405020304" pitchFamily="18" charset="0"/>
              </a:rPr>
              <a:t> таких </a:t>
            </a:r>
            <a:r>
              <a:rPr lang="ru-RU" b="0" i="0" dirty="0" err="1">
                <a:solidFill>
                  <a:srgbClr val="292929"/>
                </a:solidFill>
                <a:effectLst/>
                <a:latin typeface="times" panose="02020603050405020304" pitchFamily="18" charset="0"/>
              </a:rPr>
              <a:t>ситуацій</a:t>
            </a:r>
            <a:r>
              <a:rPr lang="ru-RU" b="0" i="0" dirty="0">
                <a:solidFill>
                  <a:srgbClr val="292929"/>
                </a:solidFill>
                <a:effectLst/>
                <a:latin typeface="times" panose="02020603050405020304" pitchFamily="18" charset="0"/>
              </a:rPr>
              <a:t> </a:t>
            </a:r>
            <a:r>
              <a:rPr lang="ru-RU" b="0" i="0" dirty="0" err="1">
                <a:solidFill>
                  <a:srgbClr val="292929"/>
                </a:solidFill>
                <a:effectLst/>
                <a:latin typeface="times" panose="02020603050405020304" pitchFamily="18" charset="0"/>
              </a:rPr>
              <a:t>або</a:t>
            </a:r>
            <a:r>
              <a:rPr lang="ru-RU" b="0" i="0" dirty="0">
                <a:solidFill>
                  <a:srgbClr val="292929"/>
                </a:solidFill>
                <a:effectLst/>
                <a:latin typeface="times" panose="02020603050405020304" pitchFamily="18" charset="0"/>
              </a:rPr>
              <a:t> </a:t>
            </a:r>
            <a:r>
              <a:rPr lang="ru-RU" b="0" i="0" dirty="0" err="1">
                <a:solidFill>
                  <a:srgbClr val="292929"/>
                </a:solidFill>
                <a:effectLst/>
                <a:latin typeface="times" panose="02020603050405020304" pitchFamily="18" charset="0"/>
              </a:rPr>
              <a:t>набратися</a:t>
            </a:r>
            <a:r>
              <a:rPr lang="ru-RU" b="0" i="0" dirty="0">
                <a:solidFill>
                  <a:srgbClr val="292929"/>
                </a:solidFill>
                <a:effectLst/>
                <a:latin typeface="times" panose="02020603050405020304" pitchFamily="18" charset="0"/>
              </a:rPr>
              <a:t> </a:t>
            </a:r>
            <a:r>
              <a:rPr lang="ru-RU" b="0" i="0" dirty="0" err="1">
                <a:solidFill>
                  <a:srgbClr val="292929"/>
                </a:solidFill>
                <a:effectLst/>
                <a:latin typeface="times" panose="02020603050405020304" pitchFamily="18" charset="0"/>
              </a:rPr>
              <a:t>впевненості</a:t>
            </a:r>
            <a:r>
              <a:rPr lang="ru-RU" b="0" i="0" dirty="0">
                <a:solidFill>
                  <a:srgbClr val="292929"/>
                </a:solidFill>
                <a:effectLst/>
                <a:latin typeface="times" panose="02020603050405020304" pitchFamily="18" charset="0"/>
              </a:rPr>
              <a:t> на курсах </a:t>
            </a:r>
            <a:r>
              <a:rPr lang="ru-RU" b="0" i="0" dirty="0" err="1">
                <a:solidFill>
                  <a:srgbClr val="292929"/>
                </a:solidFill>
                <a:effectLst/>
                <a:latin typeface="times" panose="02020603050405020304" pitchFamily="18" charset="0"/>
              </a:rPr>
              <a:t>публічних</a:t>
            </a:r>
            <a:r>
              <a:rPr lang="ru-RU" b="0" i="0" dirty="0">
                <a:solidFill>
                  <a:srgbClr val="292929"/>
                </a:solidFill>
                <a:effectLst/>
                <a:latin typeface="times" panose="02020603050405020304" pitchFamily="18" charset="0"/>
              </a:rPr>
              <a:t> </a:t>
            </a:r>
            <a:r>
              <a:rPr lang="ru-RU" b="0" i="0" dirty="0" err="1">
                <a:solidFill>
                  <a:srgbClr val="292929"/>
                </a:solidFill>
                <a:effectLst/>
                <a:latin typeface="times" panose="02020603050405020304" pitchFamily="18" charset="0"/>
              </a:rPr>
              <a:t>виступів</a:t>
            </a:r>
            <a:r>
              <a:rPr lang="ru-RU" b="0" i="0" dirty="0">
                <a:solidFill>
                  <a:srgbClr val="292929"/>
                </a:solidFill>
                <a:effectLst/>
                <a:latin typeface="times" panose="02020603050405020304" pitchFamily="18" charset="0"/>
              </a:rPr>
              <a:t>. </a:t>
            </a:r>
            <a:r>
              <a:rPr lang="ru-RU" b="0" i="0" dirty="0" err="1">
                <a:solidFill>
                  <a:srgbClr val="292929"/>
                </a:solidFill>
                <a:effectLst/>
                <a:latin typeface="times" panose="02020603050405020304" pitchFamily="18" charset="0"/>
              </a:rPr>
              <a:t>Налаштуйте</a:t>
            </a:r>
            <a:r>
              <a:rPr lang="ru-RU" b="0" i="0" dirty="0">
                <a:solidFill>
                  <a:srgbClr val="292929"/>
                </a:solidFill>
                <a:effectLst/>
                <a:latin typeface="times" panose="02020603050405020304" pitchFamily="18" charset="0"/>
              </a:rPr>
              <a:t> себе позитивно. </a:t>
            </a:r>
            <a:r>
              <a:rPr lang="ru-RU" b="0" i="0" dirty="0" err="1">
                <a:solidFill>
                  <a:srgbClr val="292929"/>
                </a:solidFill>
                <a:effectLst/>
                <a:latin typeface="times" panose="02020603050405020304" pitchFamily="18" charset="0"/>
              </a:rPr>
              <a:t>Замість</a:t>
            </a:r>
            <a:r>
              <a:rPr lang="ru-RU" b="0" i="0" dirty="0">
                <a:solidFill>
                  <a:srgbClr val="292929"/>
                </a:solidFill>
                <a:effectLst/>
                <a:latin typeface="times" panose="02020603050405020304" pitchFamily="18" charset="0"/>
              </a:rPr>
              <a:t> того </a:t>
            </a:r>
            <a:r>
              <a:rPr lang="ru-RU" b="0" i="0" dirty="0" err="1">
                <a:solidFill>
                  <a:srgbClr val="292929"/>
                </a:solidFill>
                <a:effectLst/>
                <a:latin typeface="times" panose="02020603050405020304" pitchFamily="18" charset="0"/>
              </a:rPr>
              <a:t>щоб</a:t>
            </a:r>
            <a:r>
              <a:rPr lang="ru-RU" b="0" i="0" dirty="0">
                <a:solidFill>
                  <a:srgbClr val="292929"/>
                </a:solidFill>
                <a:effectLst/>
                <a:latin typeface="times" panose="02020603050405020304" pitchFamily="18" charset="0"/>
              </a:rPr>
              <a:t> </a:t>
            </a:r>
            <a:r>
              <a:rPr lang="ru-RU" b="0" i="0" dirty="0" err="1">
                <a:solidFill>
                  <a:srgbClr val="292929"/>
                </a:solidFill>
                <a:effectLst/>
                <a:latin typeface="times" panose="02020603050405020304" pitchFamily="18" charset="0"/>
              </a:rPr>
              <a:t>думати</a:t>
            </a:r>
            <a:r>
              <a:rPr lang="ru-RU" b="0" i="0" dirty="0">
                <a:solidFill>
                  <a:srgbClr val="292929"/>
                </a:solidFill>
                <a:effectLst/>
                <a:latin typeface="times" panose="02020603050405020304" pitchFamily="18" charset="0"/>
              </a:rPr>
              <a:t>: "</a:t>
            </a:r>
            <a:r>
              <a:rPr lang="ru-RU" b="0" i="0" dirty="0" err="1">
                <a:solidFill>
                  <a:srgbClr val="292929"/>
                </a:solidFill>
                <a:effectLst/>
                <a:latin typeface="times" panose="02020603050405020304" pitchFamily="18" charset="0"/>
              </a:rPr>
              <a:t>Всі</a:t>
            </a:r>
            <a:r>
              <a:rPr lang="ru-RU" b="0" i="0" dirty="0">
                <a:solidFill>
                  <a:srgbClr val="292929"/>
                </a:solidFill>
                <a:effectLst/>
                <a:latin typeface="times" panose="02020603050405020304" pitchFamily="18" charset="0"/>
              </a:rPr>
              <a:t> </a:t>
            </a:r>
            <a:r>
              <a:rPr lang="ru-RU" b="0" i="0" dirty="0" err="1">
                <a:solidFill>
                  <a:srgbClr val="292929"/>
                </a:solidFill>
                <a:effectLst/>
                <a:latin typeface="times" panose="02020603050405020304" pitchFamily="18" charset="0"/>
              </a:rPr>
              <a:t>тільки</a:t>
            </a:r>
            <a:r>
              <a:rPr lang="ru-RU" b="0" i="0" dirty="0">
                <a:solidFill>
                  <a:srgbClr val="292929"/>
                </a:solidFill>
                <a:effectLst/>
                <a:latin typeface="times" panose="02020603050405020304" pitchFamily="18" charset="0"/>
              </a:rPr>
              <a:t> і </a:t>
            </a:r>
            <a:r>
              <a:rPr lang="ru-RU" b="0" i="0" dirty="0" err="1">
                <a:solidFill>
                  <a:srgbClr val="292929"/>
                </a:solidFill>
                <a:effectLst/>
                <a:latin typeface="times" panose="02020603050405020304" pitchFamily="18" charset="0"/>
              </a:rPr>
              <a:t>чекають</a:t>
            </a:r>
            <a:r>
              <a:rPr lang="ru-RU" b="0" i="0" dirty="0">
                <a:solidFill>
                  <a:srgbClr val="292929"/>
                </a:solidFill>
                <a:effectLst/>
                <a:latin typeface="times" panose="02020603050405020304" pitchFamily="18" charset="0"/>
              </a:rPr>
              <a:t> </a:t>
            </a:r>
            <a:r>
              <a:rPr lang="ru-RU" b="0" i="0" dirty="0" err="1">
                <a:solidFill>
                  <a:srgbClr val="292929"/>
                </a:solidFill>
                <a:effectLst/>
                <a:latin typeface="times" panose="02020603050405020304" pitchFamily="18" charset="0"/>
              </a:rPr>
              <a:t>покритикувати</a:t>
            </a:r>
            <a:r>
              <a:rPr lang="ru-RU" b="0" i="0" dirty="0">
                <a:solidFill>
                  <a:srgbClr val="292929"/>
                </a:solidFill>
                <a:effectLst/>
                <a:latin typeface="times" panose="02020603050405020304" pitchFamily="18" charset="0"/>
              </a:rPr>
              <a:t> мене, як </a:t>
            </a:r>
            <a:r>
              <a:rPr lang="ru-RU" b="0" i="0" dirty="0" err="1">
                <a:solidFill>
                  <a:srgbClr val="292929"/>
                </a:solidFill>
                <a:effectLst/>
                <a:latin typeface="times" panose="02020603050405020304" pitchFamily="18" charset="0"/>
              </a:rPr>
              <a:t>тільки</a:t>
            </a:r>
            <a:r>
              <a:rPr lang="ru-RU" b="0" i="0" dirty="0">
                <a:solidFill>
                  <a:srgbClr val="292929"/>
                </a:solidFill>
                <a:effectLst/>
                <a:latin typeface="times" panose="02020603050405020304" pitchFamily="18" charset="0"/>
              </a:rPr>
              <a:t> я </a:t>
            </a:r>
            <a:r>
              <a:rPr lang="ru-RU" b="0" i="0" dirty="0" err="1">
                <a:solidFill>
                  <a:srgbClr val="292929"/>
                </a:solidFill>
                <a:effectLst/>
                <a:latin typeface="times" panose="02020603050405020304" pitchFamily="18" charset="0"/>
              </a:rPr>
              <a:t>відкрию</a:t>
            </a:r>
            <a:r>
              <a:rPr lang="ru-RU" b="0" i="0" dirty="0">
                <a:solidFill>
                  <a:srgbClr val="292929"/>
                </a:solidFill>
                <a:effectLst/>
                <a:latin typeface="times" panose="02020603050405020304" pitchFamily="18" charset="0"/>
              </a:rPr>
              <a:t> рота", </a:t>
            </a:r>
            <a:r>
              <a:rPr lang="ru-RU" b="0" i="0" dirty="0" err="1">
                <a:solidFill>
                  <a:srgbClr val="292929"/>
                </a:solidFill>
                <a:effectLst/>
                <a:latin typeface="times" panose="02020603050405020304" pitchFamily="18" charset="0"/>
              </a:rPr>
              <a:t>ви</a:t>
            </a:r>
            <a:r>
              <a:rPr lang="ru-RU" b="0" i="0" dirty="0">
                <a:solidFill>
                  <a:srgbClr val="292929"/>
                </a:solidFill>
                <a:effectLst/>
                <a:latin typeface="times" panose="02020603050405020304" pitchFamily="18" charset="0"/>
              </a:rPr>
              <a:t> можете </a:t>
            </a:r>
            <a:r>
              <a:rPr lang="ru-RU" b="0" i="0" dirty="0" err="1">
                <a:solidFill>
                  <a:srgbClr val="292929"/>
                </a:solidFill>
                <a:effectLst/>
                <a:latin typeface="times" panose="02020603050405020304" pitchFamily="18" charset="0"/>
              </a:rPr>
              <a:t>сказати</a:t>
            </a:r>
            <a:r>
              <a:rPr lang="ru-RU" b="0" i="0" dirty="0">
                <a:solidFill>
                  <a:srgbClr val="292929"/>
                </a:solidFill>
                <a:effectLst/>
                <a:latin typeface="times" panose="02020603050405020304" pitchFamily="18" charset="0"/>
              </a:rPr>
              <a:t> </a:t>
            </a:r>
            <a:r>
              <a:rPr lang="ru-RU" b="0" i="0" dirty="0" err="1">
                <a:solidFill>
                  <a:srgbClr val="292929"/>
                </a:solidFill>
                <a:effectLst/>
                <a:latin typeface="times" panose="02020603050405020304" pitchFamily="18" charset="0"/>
              </a:rPr>
              <a:t>собі</a:t>
            </a:r>
            <a:r>
              <a:rPr lang="ru-RU" b="0" i="0" dirty="0">
                <a:solidFill>
                  <a:srgbClr val="292929"/>
                </a:solidFill>
                <a:effectLst/>
                <a:latin typeface="times" panose="02020603050405020304" pitchFamily="18" charset="0"/>
              </a:rPr>
              <a:t>: "Людям буде </a:t>
            </a:r>
            <a:r>
              <a:rPr lang="ru-RU" b="0" i="0" dirty="0" err="1">
                <a:solidFill>
                  <a:srgbClr val="292929"/>
                </a:solidFill>
                <a:effectLst/>
                <a:latin typeface="times" panose="02020603050405020304" pitchFamily="18" charset="0"/>
              </a:rPr>
              <a:t>цікаво</a:t>
            </a:r>
            <a:r>
              <a:rPr lang="ru-RU" b="0" i="0" dirty="0">
                <a:solidFill>
                  <a:srgbClr val="292929"/>
                </a:solidFill>
                <a:effectLst/>
                <a:latin typeface="times" panose="02020603050405020304" pitchFamily="18" charset="0"/>
              </a:rPr>
              <a:t> те, </a:t>
            </a:r>
            <a:r>
              <a:rPr lang="ru-RU" b="0" i="0" dirty="0" err="1">
                <a:solidFill>
                  <a:srgbClr val="292929"/>
                </a:solidFill>
                <a:effectLst/>
                <a:latin typeface="times" panose="02020603050405020304" pitchFamily="18" charset="0"/>
              </a:rPr>
              <a:t>що</a:t>
            </a:r>
            <a:r>
              <a:rPr lang="ru-RU" b="0" i="0" dirty="0">
                <a:solidFill>
                  <a:srgbClr val="292929"/>
                </a:solidFill>
                <a:effectLst/>
                <a:latin typeface="times" panose="02020603050405020304" pitchFamily="18" charset="0"/>
              </a:rPr>
              <a:t> я </a:t>
            </a:r>
            <a:r>
              <a:rPr lang="ru-RU" b="0" i="0" dirty="0" err="1">
                <a:solidFill>
                  <a:srgbClr val="292929"/>
                </a:solidFill>
                <a:effectLst/>
                <a:latin typeface="times" panose="02020603050405020304" pitchFamily="18" charset="0"/>
              </a:rPr>
              <a:t>збираюся</a:t>
            </a:r>
            <a:r>
              <a:rPr lang="ru-RU" b="0" i="0" dirty="0">
                <a:solidFill>
                  <a:srgbClr val="292929"/>
                </a:solidFill>
                <a:effectLst/>
                <a:latin typeface="times" panose="02020603050405020304" pitchFamily="18" charset="0"/>
              </a:rPr>
              <a:t> </a:t>
            </a:r>
            <a:r>
              <a:rPr lang="ru-RU" b="0" i="0" dirty="0" err="1">
                <a:solidFill>
                  <a:srgbClr val="292929"/>
                </a:solidFill>
                <a:effectLst/>
                <a:latin typeface="times" panose="02020603050405020304" pitchFamily="18" charset="0"/>
              </a:rPr>
              <a:t>сказати</a:t>
            </a:r>
            <a:r>
              <a:rPr lang="ru-RU" b="0" i="0" dirty="0">
                <a:solidFill>
                  <a:srgbClr val="292929"/>
                </a:solidFill>
                <a:effectLst/>
                <a:latin typeface="times" panose="02020603050405020304" pitchFamily="18" charset="0"/>
              </a:rPr>
              <a:t>, і я </a:t>
            </a:r>
            <a:r>
              <a:rPr lang="ru-RU" b="0" i="0" dirty="0" err="1">
                <a:solidFill>
                  <a:srgbClr val="292929"/>
                </a:solidFill>
                <a:effectLst/>
                <a:latin typeface="times" panose="02020603050405020304" pitchFamily="18" charset="0"/>
              </a:rPr>
              <a:t>залишуся</a:t>
            </a:r>
            <a:r>
              <a:rPr lang="ru-RU" b="0" i="0" dirty="0">
                <a:solidFill>
                  <a:srgbClr val="292929"/>
                </a:solidFill>
                <a:effectLst/>
                <a:latin typeface="times" panose="02020603050405020304" pitchFamily="18" charset="0"/>
              </a:rPr>
              <a:t> </a:t>
            </a:r>
            <a:r>
              <a:rPr lang="ru-RU" b="0" i="0" dirty="0" err="1">
                <a:solidFill>
                  <a:srgbClr val="292929"/>
                </a:solidFill>
                <a:effectLst/>
                <a:latin typeface="times" panose="02020603050405020304" pitchFamily="18" charset="0"/>
              </a:rPr>
              <a:t>спокійним</a:t>
            </a:r>
            <a:r>
              <a:rPr lang="ru-RU" b="0" i="0" dirty="0">
                <a:solidFill>
                  <a:srgbClr val="292929"/>
                </a:solidFill>
                <a:effectLst/>
                <a:latin typeface="times" panose="02020603050405020304" pitchFamily="18" charset="0"/>
              </a:rPr>
              <a:t> </a:t>
            </a:r>
            <a:r>
              <a:rPr lang="ru-RU" b="0" i="0" dirty="0" err="1">
                <a:solidFill>
                  <a:srgbClr val="292929"/>
                </a:solidFill>
                <a:effectLst/>
                <a:latin typeface="times" panose="02020603050405020304" pitchFamily="18" charset="0"/>
              </a:rPr>
              <a:t>навіть</a:t>
            </a:r>
            <a:r>
              <a:rPr lang="ru-RU" b="0" i="0" dirty="0">
                <a:solidFill>
                  <a:srgbClr val="292929"/>
                </a:solidFill>
                <a:effectLst/>
                <a:latin typeface="times" panose="02020603050405020304" pitchFamily="18" charset="0"/>
              </a:rPr>
              <a:t>, </a:t>
            </a:r>
            <a:r>
              <a:rPr lang="ru-RU" b="0" i="0" dirty="0" err="1">
                <a:solidFill>
                  <a:srgbClr val="292929"/>
                </a:solidFill>
                <a:effectLst/>
                <a:latin typeface="times" panose="02020603050405020304" pitchFamily="18" charset="0"/>
              </a:rPr>
              <a:t>якщо</a:t>
            </a:r>
            <a:r>
              <a:rPr lang="ru-RU" b="0" i="0" dirty="0">
                <a:solidFill>
                  <a:srgbClr val="292929"/>
                </a:solidFill>
                <a:effectLst/>
                <a:latin typeface="times" panose="02020603050405020304" pitchFamily="18" charset="0"/>
              </a:rPr>
              <a:t> </a:t>
            </a:r>
            <a:r>
              <a:rPr lang="ru-RU" b="0" i="0" dirty="0" err="1">
                <a:solidFill>
                  <a:srgbClr val="292929"/>
                </a:solidFill>
                <a:effectLst/>
                <a:latin typeface="times" panose="02020603050405020304" pitchFamily="18" charset="0"/>
              </a:rPr>
              <a:t>зроблю</a:t>
            </a:r>
            <a:r>
              <a:rPr lang="ru-RU" b="0" i="0" dirty="0">
                <a:solidFill>
                  <a:srgbClr val="292929"/>
                </a:solidFill>
                <a:effectLst/>
                <a:latin typeface="times" panose="02020603050405020304" pitchFamily="18" charset="0"/>
              </a:rPr>
              <a:t> </a:t>
            </a:r>
            <a:r>
              <a:rPr lang="ru-RU" b="0" i="0" dirty="0" err="1">
                <a:solidFill>
                  <a:srgbClr val="292929"/>
                </a:solidFill>
                <a:effectLst/>
                <a:latin typeface="times" panose="02020603050405020304" pitchFamily="18" charset="0"/>
              </a:rPr>
              <a:t>декілька</a:t>
            </a:r>
            <a:r>
              <a:rPr lang="ru-RU" b="0" i="0" dirty="0">
                <a:solidFill>
                  <a:srgbClr val="292929"/>
                </a:solidFill>
                <a:effectLst/>
                <a:latin typeface="times" panose="02020603050405020304" pitchFamily="18" charset="0"/>
              </a:rPr>
              <a:t> </a:t>
            </a:r>
            <a:r>
              <a:rPr lang="ru-RU" b="0" i="0" dirty="0" err="1">
                <a:solidFill>
                  <a:srgbClr val="292929"/>
                </a:solidFill>
                <a:effectLst/>
                <a:latin typeface="times" panose="02020603050405020304" pitchFamily="18" charset="0"/>
              </a:rPr>
              <a:t>помилок</a:t>
            </a:r>
            <a:r>
              <a:rPr lang="ru-RU" b="0" i="0" dirty="0">
                <a:solidFill>
                  <a:srgbClr val="292929"/>
                </a:solidFill>
                <a:effectLst/>
                <a:latin typeface="times" panose="02020603050405020304" pitchFamily="18" charset="0"/>
              </a:rPr>
              <a:t>».</a:t>
            </a:r>
            <a:endParaRPr lang="uk-UA" dirty="0"/>
          </a:p>
        </p:txBody>
      </p:sp>
    </p:spTree>
    <p:extLst>
      <p:ext uri="{BB962C8B-B14F-4D97-AF65-F5344CB8AC3E}">
        <p14:creationId xmlns:p14="http://schemas.microsoft.com/office/powerpoint/2010/main" val="29683104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B3E0950-2EDE-7178-76EE-569BC291934B}"/>
              </a:ext>
            </a:extLst>
          </p:cNvPr>
          <p:cNvSpPr>
            <a:spLocks noGrp="1"/>
          </p:cNvSpPr>
          <p:nvPr>
            <p:ph type="title"/>
          </p:nvPr>
        </p:nvSpPr>
        <p:spPr>
          <a:xfrm>
            <a:off x="603682" y="479394"/>
            <a:ext cx="8936650" cy="1326719"/>
          </a:xfrm>
        </p:spPr>
        <p:txBody>
          <a:bodyPr>
            <a:normAutofit fontScale="90000"/>
          </a:bodyPr>
          <a:lstStyle/>
          <a:p>
            <a:r>
              <a:rPr lang="uk-UA" sz="2000" b="1" i="0" dirty="0">
                <a:solidFill>
                  <a:srgbClr val="292929"/>
                </a:solidFill>
                <a:effectLst/>
                <a:latin typeface="times" panose="02020603050405020304" pitchFamily="18" charset="0"/>
              </a:rPr>
              <a:t>6.</a:t>
            </a:r>
            <a:r>
              <a:rPr lang="uk-UA" sz="2000" b="0" i="0" dirty="0">
                <a:solidFill>
                  <a:srgbClr val="292929"/>
                </a:solidFill>
                <a:effectLst/>
                <a:latin typeface="times" panose="02020603050405020304" pitchFamily="18" charset="0"/>
              </a:rPr>
              <a:t>     </a:t>
            </a:r>
            <a:r>
              <a:rPr lang="uk-UA" sz="2000" b="1" i="0" dirty="0">
                <a:solidFill>
                  <a:srgbClr val="292929"/>
                </a:solidFill>
                <a:effectLst/>
                <a:latin typeface="times" panose="02020603050405020304" pitchFamily="18" charset="0"/>
              </a:rPr>
              <a:t>Міняйте мислення з негативного на позитивне.</a:t>
            </a:r>
            <a:r>
              <a:rPr lang="uk-UA" sz="2000" b="0" i="0" dirty="0">
                <a:solidFill>
                  <a:srgbClr val="292929"/>
                </a:solidFill>
                <a:effectLst/>
                <a:latin typeface="times" panose="02020603050405020304" pitchFamily="18" charset="0"/>
              </a:rPr>
              <a:t> Спершу треба припинити щодня накачувати себе негативною інформацією, перестаємо критикувати існуючі порядки, небажаних сусідів, товаришів по роботі і так далі. Вчимося помічати і радіти найпростішим речам: першій весняній квітці, довгоочікуваній відпустці, яку проведете усією сім'єю, новому магазину, який побудували поряд з вашим будинком.</a:t>
            </a:r>
            <a:endParaRPr lang="uk-UA" sz="2000" dirty="0"/>
          </a:p>
        </p:txBody>
      </p:sp>
      <p:sp>
        <p:nvSpPr>
          <p:cNvPr id="3" name="Місце для вмісту 2">
            <a:extLst>
              <a:ext uri="{FF2B5EF4-FFF2-40B4-BE49-F238E27FC236}">
                <a16:creationId xmlns:a16="http://schemas.microsoft.com/office/drawing/2014/main" id="{E02DAA82-2DD3-2666-AC42-E2A425737C17}"/>
              </a:ext>
            </a:extLst>
          </p:cNvPr>
          <p:cNvSpPr>
            <a:spLocks noGrp="1"/>
          </p:cNvSpPr>
          <p:nvPr>
            <p:ph idx="1"/>
          </p:nvPr>
        </p:nvSpPr>
        <p:spPr/>
        <p:txBody>
          <a:bodyPr/>
          <a:lstStyle/>
          <a:p>
            <a:pPr marL="0" indent="0">
              <a:buNone/>
            </a:pPr>
            <a:r>
              <a:rPr lang="ru-RU" b="1" i="0" dirty="0">
                <a:solidFill>
                  <a:srgbClr val="292929"/>
                </a:solidFill>
                <a:effectLst/>
                <a:latin typeface="times" panose="02020603050405020304" pitchFamily="18" charset="0"/>
              </a:rPr>
              <a:t>7.</a:t>
            </a:r>
            <a:r>
              <a:rPr lang="ru-RU" b="0" i="0" dirty="0">
                <a:solidFill>
                  <a:srgbClr val="292929"/>
                </a:solidFill>
                <a:effectLst/>
                <a:latin typeface="times" panose="02020603050405020304" pitchFamily="18" charset="0"/>
              </a:rPr>
              <a:t>     </a:t>
            </a:r>
            <a:r>
              <a:rPr lang="ru-RU" b="1" i="0" dirty="0" err="1">
                <a:solidFill>
                  <a:srgbClr val="292929"/>
                </a:solidFill>
                <a:effectLst/>
                <a:latin typeface="times" panose="02020603050405020304" pitchFamily="18" charset="0"/>
              </a:rPr>
              <a:t>Ретельне</a:t>
            </a:r>
            <a:r>
              <a:rPr lang="ru-RU" b="1" i="0" dirty="0">
                <a:solidFill>
                  <a:srgbClr val="292929"/>
                </a:solidFill>
                <a:effectLst/>
                <a:latin typeface="times" panose="02020603050405020304" pitchFamily="18" charset="0"/>
              </a:rPr>
              <a:t> </a:t>
            </a:r>
            <a:r>
              <a:rPr lang="ru-RU" b="1" i="0" dirty="0" err="1">
                <a:solidFill>
                  <a:srgbClr val="292929"/>
                </a:solidFill>
                <a:effectLst/>
                <a:latin typeface="times" panose="02020603050405020304" pitchFamily="18" charset="0"/>
              </a:rPr>
              <a:t>планування</a:t>
            </a:r>
            <a:r>
              <a:rPr lang="ru-RU" b="1" i="0" dirty="0">
                <a:solidFill>
                  <a:srgbClr val="292929"/>
                </a:solidFill>
                <a:effectLst/>
                <a:latin typeface="times" panose="02020603050405020304" pitchFamily="18" charset="0"/>
              </a:rPr>
              <a:t> і перерви в </a:t>
            </a:r>
            <a:r>
              <a:rPr lang="ru-RU" b="1" i="0" dirty="0" err="1">
                <a:solidFill>
                  <a:srgbClr val="292929"/>
                </a:solidFill>
                <a:effectLst/>
                <a:latin typeface="times" panose="02020603050405020304" pitchFamily="18" charset="0"/>
              </a:rPr>
              <a:t>роботі</a:t>
            </a:r>
            <a:r>
              <a:rPr lang="ru-RU" b="0" i="0" dirty="0">
                <a:solidFill>
                  <a:srgbClr val="292929"/>
                </a:solidFill>
                <a:effectLst/>
                <a:latin typeface="times" panose="02020603050405020304" pitchFamily="18" charset="0"/>
              </a:rPr>
              <a:t> </a:t>
            </a:r>
            <a:r>
              <a:rPr lang="ru-RU" b="0" i="0" dirty="0" err="1">
                <a:solidFill>
                  <a:srgbClr val="292929"/>
                </a:solidFill>
                <a:effectLst/>
                <a:latin typeface="times" panose="02020603050405020304" pitchFamily="18" charset="0"/>
              </a:rPr>
              <a:t>допоможуть</a:t>
            </a:r>
            <a:r>
              <a:rPr lang="ru-RU" b="0" i="0" dirty="0">
                <a:solidFill>
                  <a:srgbClr val="292929"/>
                </a:solidFill>
                <a:effectLst/>
                <a:latin typeface="times" panose="02020603050405020304" pitchFamily="18" charset="0"/>
              </a:rPr>
              <a:t> вам </a:t>
            </a:r>
            <a:r>
              <a:rPr lang="ru-RU" b="0" i="0" dirty="0" err="1">
                <a:solidFill>
                  <a:srgbClr val="292929"/>
                </a:solidFill>
                <a:effectLst/>
                <a:latin typeface="times" panose="02020603050405020304" pitchFamily="18" charset="0"/>
              </a:rPr>
              <a:t>уникнути</a:t>
            </a:r>
            <a:r>
              <a:rPr lang="ru-RU" b="0" i="0" dirty="0">
                <a:solidFill>
                  <a:srgbClr val="292929"/>
                </a:solidFill>
                <a:effectLst/>
                <a:latin typeface="times" panose="02020603050405020304" pitchFamily="18" charset="0"/>
              </a:rPr>
              <a:t> </a:t>
            </a:r>
            <a:r>
              <a:rPr lang="ru-RU" b="0" i="0" dirty="0" err="1">
                <a:solidFill>
                  <a:srgbClr val="292929"/>
                </a:solidFill>
                <a:effectLst/>
                <a:latin typeface="times" panose="02020603050405020304" pitchFamily="18" charset="0"/>
              </a:rPr>
              <a:t>почуття</a:t>
            </a:r>
            <a:r>
              <a:rPr lang="ru-RU" b="0" i="0" dirty="0">
                <a:solidFill>
                  <a:srgbClr val="292929"/>
                </a:solidFill>
                <a:effectLst/>
                <a:latin typeface="times" panose="02020603050405020304" pitchFamily="18" charset="0"/>
              </a:rPr>
              <a:t> </a:t>
            </a:r>
            <a:r>
              <a:rPr lang="ru-RU" b="0" i="0" dirty="0" err="1">
                <a:solidFill>
                  <a:srgbClr val="292929"/>
                </a:solidFill>
                <a:effectLst/>
                <a:latin typeface="times" panose="02020603050405020304" pitchFamily="18" charset="0"/>
              </a:rPr>
              <a:t>пригніченості</a:t>
            </a:r>
            <a:r>
              <a:rPr lang="ru-RU" b="0" i="0" dirty="0">
                <a:solidFill>
                  <a:srgbClr val="292929"/>
                </a:solidFill>
                <a:effectLst/>
                <a:latin typeface="times" panose="02020603050405020304" pitchFamily="18" charset="0"/>
              </a:rPr>
              <a:t> в </a:t>
            </a:r>
            <a:r>
              <a:rPr lang="ru-RU" b="0" i="0" dirty="0" err="1">
                <a:solidFill>
                  <a:srgbClr val="292929"/>
                </a:solidFill>
                <a:effectLst/>
                <a:latin typeface="times" panose="02020603050405020304" pitchFamily="18" charset="0"/>
              </a:rPr>
              <a:t>останню</a:t>
            </a:r>
            <a:r>
              <a:rPr lang="ru-RU" b="0" i="0" dirty="0">
                <a:solidFill>
                  <a:srgbClr val="292929"/>
                </a:solidFill>
                <a:effectLst/>
                <a:latin typeface="times" panose="02020603050405020304" pitchFamily="18" charset="0"/>
              </a:rPr>
              <a:t> </a:t>
            </a:r>
            <a:r>
              <a:rPr lang="ru-RU" b="0" i="0" dirty="0" err="1">
                <a:solidFill>
                  <a:srgbClr val="292929"/>
                </a:solidFill>
                <a:effectLst/>
                <a:latin typeface="times" panose="02020603050405020304" pitchFamily="18" charset="0"/>
              </a:rPr>
              <a:t>хвилину</a:t>
            </a:r>
            <a:r>
              <a:rPr lang="ru-RU" b="0" i="0" dirty="0">
                <a:solidFill>
                  <a:srgbClr val="292929"/>
                </a:solidFill>
                <a:effectLst/>
                <a:latin typeface="times" panose="02020603050405020304" pitchFamily="18" charset="0"/>
              </a:rPr>
              <a:t>. </a:t>
            </a:r>
            <a:r>
              <a:rPr lang="ru-RU" b="0" i="0" dirty="0" err="1">
                <a:solidFill>
                  <a:srgbClr val="292929"/>
                </a:solidFill>
                <a:effectLst/>
                <a:latin typeface="times" panose="02020603050405020304" pitchFamily="18" charset="0"/>
              </a:rPr>
              <a:t>Багато</a:t>
            </a:r>
            <a:r>
              <a:rPr lang="ru-RU" b="0" i="0" dirty="0">
                <a:solidFill>
                  <a:srgbClr val="292929"/>
                </a:solidFill>
                <a:effectLst/>
                <a:latin typeface="times" panose="02020603050405020304" pitchFamily="18" charset="0"/>
              </a:rPr>
              <a:t> людей особливо </a:t>
            </a:r>
            <a:r>
              <a:rPr lang="ru-RU" b="0" i="0" dirty="0" err="1">
                <a:solidFill>
                  <a:srgbClr val="292929"/>
                </a:solidFill>
                <a:effectLst/>
                <a:latin typeface="times" panose="02020603050405020304" pitchFamily="18" charset="0"/>
              </a:rPr>
              <a:t>турбуються</a:t>
            </a:r>
            <a:r>
              <a:rPr lang="ru-RU" b="0" i="0" dirty="0">
                <a:solidFill>
                  <a:srgbClr val="292929"/>
                </a:solidFill>
                <a:effectLst/>
                <a:latin typeface="times" panose="02020603050405020304" pitchFamily="18" charset="0"/>
              </a:rPr>
              <a:t>, коли </a:t>
            </a:r>
            <a:r>
              <a:rPr lang="ru-RU" b="0" i="0" dirty="0" err="1">
                <a:solidFill>
                  <a:srgbClr val="292929"/>
                </a:solidFill>
                <a:effectLst/>
                <a:latin typeface="times" panose="02020603050405020304" pitchFamily="18" charset="0"/>
              </a:rPr>
              <a:t>знаходяться</a:t>
            </a:r>
            <a:r>
              <a:rPr lang="ru-RU" b="0" i="0" dirty="0">
                <a:solidFill>
                  <a:srgbClr val="292929"/>
                </a:solidFill>
                <a:effectLst/>
                <a:latin typeface="times" panose="02020603050405020304" pitchFamily="18" charset="0"/>
              </a:rPr>
              <a:t> </a:t>
            </a:r>
            <a:r>
              <a:rPr lang="ru-RU" b="0" i="0" dirty="0" err="1">
                <a:solidFill>
                  <a:srgbClr val="292929"/>
                </a:solidFill>
                <a:effectLst/>
                <a:latin typeface="times" panose="02020603050405020304" pitchFamily="18" charset="0"/>
              </a:rPr>
              <a:t>під</a:t>
            </a:r>
            <a:r>
              <a:rPr lang="ru-RU" b="0" i="0" dirty="0">
                <a:solidFill>
                  <a:srgbClr val="292929"/>
                </a:solidFill>
                <a:effectLst/>
                <a:latin typeface="times" panose="02020603050405020304" pitchFamily="18" charset="0"/>
              </a:rPr>
              <a:t> </a:t>
            </a:r>
            <a:r>
              <a:rPr lang="ru-RU" b="0" i="0" dirty="0" err="1">
                <a:solidFill>
                  <a:srgbClr val="292929"/>
                </a:solidFill>
                <a:effectLst/>
                <a:latin typeface="times" panose="02020603050405020304" pitchFamily="18" charset="0"/>
              </a:rPr>
              <a:t>тиском</a:t>
            </a:r>
            <a:r>
              <a:rPr lang="ru-RU" b="0" i="0" dirty="0">
                <a:solidFill>
                  <a:srgbClr val="292929"/>
                </a:solidFill>
                <a:effectLst/>
                <a:latin typeface="times" panose="02020603050405020304" pitchFamily="18" charset="0"/>
              </a:rPr>
              <a:t>. </a:t>
            </a:r>
            <a:r>
              <a:rPr lang="ru-RU" b="0" i="0" dirty="0" err="1">
                <a:solidFill>
                  <a:srgbClr val="292929"/>
                </a:solidFill>
                <a:effectLst/>
                <a:latin typeface="times" panose="02020603050405020304" pitchFamily="18" charset="0"/>
              </a:rPr>
              <a:t>Стратегія</a:t>
            </a:r>
            <a:r>
              <a:rPr lang="ru-RU" b="0" i="0" dirty="0">
                <a:solidFill>
                  <a:srgbClr val="292929"/>
                </a:solidFill>
                <a:effectLst/>
                <a:latin typeface="times" panose="02020603050405020304" pitchFamily="18" charset="0"/>
              </a:rPr>
              <a:t>, </a:t>
            </a:r>
            <a:r>
              <a:rPr lang="ru-RU" b="0" i="0" dirty="0" err="1">
                <a:solidFill>
                  <a:srgbClr val="292929"/>
                </a:solidFill>
                <a:effectLst/>
                <a:latin typeface="times" panose="02020603050405020304" pitchFamily="18" charset="0"/>
              </a:rPr>
              <a:t>що</a:t>
            </a:r>
            <a:r>
              <a:rPr lang="ru-RU" b="0" i="0" dirty="0">
                <a:solidFill>
                  <a:srgbClr val="292929"/>
                </a:solidFill>
                <a:effectLst/>
                <a:latin typeface="times" panose="02020603050405020304" pitchFamily="18" charset="0"/>
              </a:rPr>
              <a:t> </a:t>
            </a:r>
            <a:r>
              <a:rPr lang="ru-RU" b="0" i="0" dirty="0" err="1">
                <a:solidFill>
                  <a:srgbClr val="292929"/>
                </a:solidFill>
                <a:effectLst/>
                <a:latin typeface="times" panose="02020603050405020304" pitchFamily="18" charset="0"/>
              </a:rPr>
              <a:t>цілеспрямовано</a:t>
            </a:r>
            <a:r>
              <a:rPr lang="ru-RU" b="0" i="0" dirty="0">
                <a:solidFill>
                  <a:srgbClr val="292929"/>
                </a:solidFill>
                <a:effectLst/>
                <a:latin typeface="times" panose="02020603050405020304" pitchFamily="18" charset="0"/>
              </a:rPr>
              <a:t> </a:t>
            </a:r>
            <a:r>
              <a:rPr lang="ru-RU" b="0" i="0" dirty="0" err="1">
                <a:solidFill>
                  <a:srgbClr val="292929"/>
                </a:solidFill>
                <a:effectLst/>
                <a:latin typeface="times" panose="02020603050405020304" pitchFamily="18" charset="0"/>
              </a:rPr>
              <a:t>залишає</a:t>
            </a:r>
            <a:r>
              <a:rPr lang="ru-RU" b="0" i="0" dirty="0">
                <a:solidFill>
                  <a:srgbClr val="292929"/>
                </a:solidFill>
                <a:effectLst/>
                <a:latin typeface="times" panose="02020603050405020304" pitchFamily="18" charset="0"/>
              </a:rPr>
              <a:t> вам </a:t>
            </a:r>
            <a:r>
              <a:rPr lang="ru-RU" b="0" i="0" dirty="0" err="1">
                <a:solidFill>
                  <a:srgbClr val="292929"/>
                </a:solidFill>
                <a:effectLst/>
                <a:latin typeface="times" panose="02020603050405020304" pitchFamily="18" charset="0"/>
              </a:rPr>
              <a:t>більше</a:t>
            </a:r>
            <a:r>
              <a:rPr lang="ru-RU" b="0" i="0" dirty="0">
                <a:solidFill>
                  <a:srgbClr val="292929"/>
                </a:solidFill>
                <a:effectLst/>
                <a:latin typeface="times" panose="02020603050405020304" pitchFamily="18" charset="0"/>
              </a:rPr>
              <a:t> часу, </a:t>
            </a:r>
            <a:r>
              <a:rPr lang="ru-RU" b="0" i="0" dirty="0" err="1">
                <a:solidFill>
                  <a:srgbClr val="292929"/>
                </a:solidFill>
                <a:effectLst/>
                <a:latin typeface="times" panose="02020603050405020304" pitchFamily="18" charset="0"/>
              </a:rPr>
              <a:t>ніж</a:t>
            </a:r>
            <a:r>
              <a:rPr lang="ru-RU" b="0" i="0" dirty="0">
                <a:solidFill>
                  <a:srgbClr val="292929"/>
                </a:solidFill>
                <a:effectLst/>
                <a:latin typeface="times" panose="02020603050405020304" pitchFamily="18" charset="0"/>
              </a:rPr>
              <a:t> треба за вашими </a:t>
            </a:r>
            <a:r>
              <a:rPr lang="ru-RU" b="0" i="0" dirty="0" err="1">
                <a:solidFill>
                  <a:srgbClr val="292929"/>
                </a:solidFill>
                <a:effectLst/>
                <a:latin typeface="times" panose="02020603050405020304" pitchFamily="18" charset="0"/>
              </a:rPr>
              <a:t>уявленнями</a:t>
            </a:r>
            <a:r>
              <a:rPr lang="ru-RU" b="0" i="0" dirty="0">
                <a:solidFill>
                  <a:srgbClr val="292929"/>
                </a:solidFill>
                <a:effectLst/>
                <a:latin typeface="times" panose="02020603050405020304" pitchFamily="18" charset="0"/>
              </a:rPr>
              <a:t>, </a:t>
            </a:r>
            <a:r>
              <a:rPr lang="ru-RU" b="0" i="0" dirty="0" err="1">
                <a:solidFill>
                  <a:srgbClr val="292929"/>
                </a:solidFill>
                <a:effectLst/>
                <a:latin typeface="times" panose="02020603050405020304" pitchFamily="18" charset="0"/>
              </a:rPr>
              <a:t>щоб</a:t>
            </a:r>
            <a:r>
              <a:rPr lang="ru-RU" b="0" i="0" dirty="0">
                <a:solidFill>
                  <a:srgbClr val="292929"/>
                </a:solidFill>
                <a:effectLst/>
                <a:latin typeface="times" panose="02020603050405020304" pitchFamily="18" charset="0"/>
              </a:rPr>
              <a:t> </a:t>
            </a:r>
            <a:r>
              <a:rPr lang="ru-RU" b="0" i="0" dirty="0" err="1">
                <a:solidFill>
                  <a:srgbClr val="292929"/>
                </a:solidFill>
                <a:effectLst/>
                <a:latin typeface="times" panose="02020603050405020304" pitchFamily="18" charset="0"/>
              </a:rPr>
              <a:t>встигнути</a:t>
            </a:r>
            <a:r>
              <a:rPr lang="ru-RU" b="0" i="0" dirty="0">
                <a:solidFill>
                  <a:srgbClr val="292929"/>
                </a:solidFill>
                <a:effectLst/>
                <a:latin typeface="times" panose="02020603050405020304" pitchFamily="18" charset="0"/>
              </a:rPr>
              <a:t> на </a:t>
            </a:r>
            <a:r>
              <a:rPr lang="ru-RU" b="0" i="0" dirty="0" err="1">
                <a:solidFill>
                  <a:srgbClr val="292929"/>
                </a:solidFill>
                <a:effectLst/>
                <a:latin typeface="times" panose="02020603050405020304" pitchFamily="18" charset="0"/>
              </a:rPr>
              <a:t>ділову</a:t>
            </a:r>
            <a:r>
              <a:rPr lang="ru-RU" b="0" i="0" dirty="0">
                <a:solidFill>
                  <a:srgbClr val="292929"/>
                </a:solidFill>
                <a:effectLst/>
                <a:latin typeface="times" panose="02020603050405020304" pitchFamily="18" charset="0"/>
              </a:rPr>
              <a:t> </a:t>
            </a:r>
            <a:r>
              <a:rPr lang="ru-RU" b="0" i="0" dirty="0" err="1">
                <a:solidFill>
                  <a:srgbClr val="292929"/>
                </a:solidFill>
                <a:effectLst/>
                <a:latin typeface="times" panose="02020603050405020304" pitchFamily="18" charset="0"/>
              </a:rPr>
              <a:t>зустріч</a:t>
            </a:r>
            <a:r>
              <a:rPr lang="ru-RU" b="0" i="0" dirty="0">
                <a:solidFill>
                  <a:srgbClr val="292929"/>
                </a:solidFill>
                <a:effectLst/>
                <a:latin typeface="times" panose="02020603050405020304" pitchFamily="18" charset="0"/>
              </a:rPr>
              <a:t>, </a:t>
            </a:r>
            <a:r>
              <a:rPr lang="ru-RU" b="0" i="0" dirty="0" err="1">
                <a:solidFill>
                  <a:srgbClr val="292929"/>
                </a:solidFill>
                <a:effectLst/>
                <a:latin typeface="times" panose="02020603050405020304" pitchFamily="18" charset="0"/>
              </a:rPr>
              <a:t>допоможе</a:t>
            </a:r>
            <a:r>
              <a:rPr lang="ru-RU" b="0" i="0" dirty="0">
                <a:solidFill>
                  <a:srgbClr val="292929"/>
                </a:solidFill>
                <a:effectLst/>
                <a:latin typeface="times" panose="02020603050405020304" pitchFamily="18" charset="0"/>
              </a:rPr>
              <a:t> </a:t>
            </a:r>
            <a:r>
              <a:rPr lang="ru-RU" b="0" i="0" dirty="0" err="1">
                <a:solidFill>
                  <a:srgbClr val="292929"/>
                </a:solidFill>
                <a:effectLst/>
                <a:latin typeface="times" panose="02020603050405020304" pitchFamily="18" charset="0"/>
              </a:rPr>
              <a:t>усунути</a:t>
            </a:r>
            <a:r>
              <a:rPr lang="ru-RU" b="0" i="0" dirty="0">
                <a:solidFill>
                  <a:srgbClr val="292929"/>
                </a:solidFill>
                <a:effectLst/>
                <a:latin typeface="times" panose="02020603050405020304" pitchFamily="18" charset="0"/>
              </a:rPr>
              <a:t> </a:t>
            </a:r>
            <a:r>
              <a:rPr lang="ru-RU" b="0" i="0" dirty="0" err="1">
                <a:solidFill>
                  <a:srgbClr val="292929"/>
                </a:solidFill>
                <a:effectLst/>
                <a:latin typeface="times" panose="02020603050405020304" pitchFamily="18" charset="0"/>
              </a:rPr>
              <a:t>це</a:t>
            </a:r>
            <a:r>
              <a:rPr lang="ru-RU" b="0" i="0" dirty="0">
                <a:solidFill>
                  <a:srgbClr val="292929"/>
                </a:solidFill>
                <a:effectLst/>
                <a:latin typeface="times" panose="02020603050405020304" pitchFamily="18" charset="0"/>
              </a:rPr>
              <a:t> </a:t>
            </a:r>
            <a:r>
              <a:rPr lang="ru-RU" b="0" i="0" dirty="0" err="1">
                <a:solidFill>
                  <a:srgbClr val="292929"/>
                </a:solidFill>
                <a:effectLst/>
                <a:latin typeface="times" panose="02020603050405020304" pitchFamily="18" charset="0"/>
              </a:rPr>
              <a:t>джерело</a:t>
            </a:r>
            <a:r>
              <a:rPr lang="ru-RU" b="0" i="0" dirty="0">
                <a:solidFill>
                  <a:srgbClr val="292929"/>
                </a:solidFill>
                <a:effectLst/>
                <a:latin typeface="times" panose="02020603050405020304" pitchFamily="18" charset="0"/>
              </a:rPr>
              <a:t> </a:t>
            </a:r>
            <a:r>
              <a:rPr lang="ru-RU" b="0" i="0" dirty="0" err="1">
                <a:solidFill>
                  <a:srgbClr val="292929"/>
                </a:solidFill>
                <a:effectLst/>
                <a:latin typeface="times" panose="02020603050405020304" pitchFamily="18" charset="0"/>
              </a:rPr>
              <a:t>стресу</a:t>
            </a:r>
            <a:r>
              <a:rPr lang="ru-RU" b="0" i="0" dirty="0">
                <a:solidFill>
                  <a:srgbClr val="292929"/>
                </a:solidFill>
                <a:effectLst/>
                <a:latin typeface="times" panose="02020603050405020304" pitchFamily="18" charset="0"/>
              </a:rPr>
              <a:t>.</a:t>
            </a:r>
          </a:p>
          <a:p>
            <a:pPr marL="0" indent="0">
              <a:buNone/>
            </a:pPr>
            <a:r>
              <a:rPr lang="uk-UA" b="1" i="0" dirty="0">
                <a:solidFill>
                  <a:srgbClr val="292929"/>
                </a:solidFill>
                <a:effectLst/>
                <a:latin typeface="times" panose="02020603050405020304" pitchFamily="18" charset="0"/>
              </a:rPr>
              <a:t>8.</a:t>
            </a:r>
            <a:r>
              <a:rPr lang="uk-UA" b="0" i="0" dirty="0">
                <a:solidFill>
                  <a:srgbClr val="292929"/>
                </a:solidFill>
                <a:effectLst/>
                <a:latin typeface="times" panose="02020603050405020304" pitchFamily="18" charset="0"/>
              </a:rPr>
              <a:t>     </a:t>
            </a:r>
            <a:r>
              <a:rPr lang="uk-UA" b="1" i="0" dirty="0">
                <a:solidFill>
                  <a:srgbClr val="292929"/>
                </a:solidFill>
                <a:effectLst/>
                <a:latin typeface="times" panose="02020603050405020304" pitchFamily="18" charset="0"/>
              </a:rPr>
              <a:t>Розвивайте свої таланти і інтереси. </a:t>
            </a:r>
            <a:r>
              <a:rPr lang="uk-UA" b="0" i="0" dirty="0">
                <a:solidFill>
                  <a:srgbClr val="292929"/>
                </a:solidFill>
                <a:effectLst/>
                <a:latin typeface="times" panose="02020603050405020304" pitchFamily="18" charset="0"/>
              </a:rPr>
              <a:t>У нудьгуючих і нещасних людей </a:t>
            </a:r>
            <a:r>
              <a:rPr lang="uk-UA" b="0" i="0" dirty="0" err="1">
                <a:solidFill>
                  <a:srgbClr val="292929"/>
                </a:solidFill>
                <a:effectLst/>
                <a:latin typeface="times" panose="02020603050405020304" pitchFamily="18" charset="0"/>
              </a:rPr>
              <a:t>рідко</a:t>
            </a:r>
            <a:r>
              <a:rPr lang="uk-UA" b="0" i="0" dirty="0">
                <a:solidFill>
                  <a:srgbClr val="292929"/>
                </a:solidFill>
                <a:effectLst/>
                <a:latin typeface="times" panose="02020603050405020304" pitchFamily="18" charset="0"/>
              </a:rPr>
              <a:t> буває багато інтересів у житті. Сучасні програми освітніх установ дають майже необмежені можливості людям різного віку вивчити свої таланти у багатьох галузях, включаючи спорт, науку, музику, мистецтво, театр і ремесла. Частенько чим більше ви знаєте, умієте, тим цікавіше стає для вас і життя. Почуття компетентності, що приходить при розвитку навичок, може багато що зробити для підтримки самоповаги.</a:t>
            </a:r>
            <a:endParaRPr lang="uk-UA" dirty="0"/>
          </a:p>
        </p:txBody>
      </p:sp>
    </p:spTree>
    <p:extLst>
      <p:ext uri="{BB962C8B-B14F-4D97-AF65-F5344CB8AC3E}">
        <p14:creationId xmlns:p14="http://schemas.microsoft.com/office/powerpoint/2010/main" val="40346036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FA585A3-6FD0-F703-25AD-689CF46AC13E}"/>
              </a:ext>
            </a:extLst>
          </p:cNvPr>
          <p:cNvSpPr>
            <a:spLocks noGrp="1"/>
          </p:cNvSpPr>
          <p:nvPr>
            <p:ph type="title"/>
          </p:nvPr>
        </p:nvSpPr>
        <p:spPr>
          <a:xfrm>
            <a:off x="677333" y="1526959"/>
            <a:ext cx="8768507" cy="825623"/>
          </a:xfrm>
        </p:spPr>
        <p:txBody>
          <a:bodyPr>
            <a:normAutofit fontScale="90000"/>
          </a:bodyPr>
          <a:lstStyle/>
          <a:p>
            <a:r>
              <a:rPr lang="uk-UA" sz="1800" b="1" i="0" dirty="0">
                <a:solidFill>
                  <a:srgbClr val="292929"/>
                </a:solidFill>
                <a:effectLst/>
                <a:latin typeface="times" panose="02020603050405020304" pitchFamily="18" charset="0"/>
              </a:rPr>
              <a:t>9.</a:t>
            </a:r>
            <a:r>
              <a:rPr lang="uk-UA" b="0" i="0" dirty="0">
                <a:solidFill>
                  <a:srgbClr val="292929"/>
                </a:solidFill>
                <a:effectLst/>
                <a:latin typeface="times" panose="02020603050405020304" pitchFamily="18" charset="0"/>
              </a:rPr>
              <a:t> </a:t>
            </a:r>
            <a:r>
              <a:rPr lang="uk-UA" sz="2000" b="0" i="0" dirty="0">
                <a:solidFill>
                  <a:srgbClr val="292929"/>
                </a:solidFill>
                <a:effectLst/>
                <a:latin typeface="times" panose="02020603050405020304" pitchFamily="18" charset="0"/>
              </a:rPr>
              <a:t>   </a:t>
            </a:r>
            <a:r>
              <a:rPr lang="uk-UA" sz="2000" b="1" i="0" dirty="0">
                <a:solidFill>
                  <a:srgbClr val="292929"/>
                </a:solidFill>
                <a:effectLst/>
                <a:latin typeface="times" panose="02020603050405020304" pitchFamily="18" charset="0"/>
              </a:rPr>
              <a:t>Вчіться робити близьким людям приємні сюрпризи. </a:t>
            </a:r>
            <a:r>
              <a:rPr lang="uk-UA" sz="2000" b="0" i="0" dirty="0">
                <a:solidFill>
                  <a:srgbClr val="292929"/>
                </a:solidFill>
                <a:effectLst/>
                <a:latin typeface="times" panose="02020603050405020304" pitchFamily="18" charset="0"/>
              </a:rPr>
              <a:t>Наприклад, добре б вчасно згадати, що у вашої старенької тітки наближається день народження. Чом би їй не зробити хороший подарунок і не запросити в театр, де вона вже не була багато років. Подивіться, яким щастям і вдячністю світитимуться її очі!</a:t>
            </a:r>
            <a:endParaRPr lang="uk-UA" sz="2000" dirty="0"/>
          </a:p>
        </p:txBody>
      </p:sp>
      <p:sp>
        <p:nvSpPr>
          <p:cNvPr id="3" name="Місце для вмісту 2">
            <a:extLst>
              <a:ext uri="{FF2B5EF4-FFF2-40B4-BE49-F238E27FC236}">
                <a16:creationId xmlns:a16="http://schemas.microsoft.com/office/drawing/2014/main" id="{36076931-99FF-9032-0ABD-42D6DC23EA2A}"/>
              </a:ext>
            </a:extLst>
          </p:cNvPr>
          <p:cNvSpPr>
            <a:spLocks noGrp="1"/>
          </p:cNvSpPr>
          <p:nvPr>
            <p:ph idx="1"/>
          </p:nvPr>
        </p:nvSpPr>
        <p:spPr>
          <a:xfrm>
            <a:off x="677334" y="3817398"/>
            <a:ext cx="8596668" cy="2223964"/>
          </a:xfrm>
        </p:spPr>
        <p:txBody>
          <a:bodyPr/>
          <a:lstStyle/>
          <a:p>
            <a:pPr marL="0" indent="0">
              <a:buNone/>
            </a:pPr>
            <a:r>
              <a:rPr lang="ru-RU" b="1" i="0" dirty="0">
                <a:solidFill>
                  <a:srgbClr val="292929"/>
                </a:solidFill>
                <a:effectLst/>
                <a:latin typeface="times" panose="02020603050405020304" pitchFamily="18" charset="0"/>
              </a:rPr>
              <a:t>10. </a:t>
            </a:r>
            <a:r>
              <a:rPr lang="ru-RU" b="1" i="0" dirty="0" err="1">
                <a:solidFill>
                  <a:srgbClr val="292929"/>
                </a:solidFill>
                <a:effectLst/>
                <a:latin typeface="times" panose="02020603050405020304" pitchFamily="18" charset="0"/>
              </a:rPr>
              <a:t>Навчіться</a:t>
            </a:r>
            <a:r>
              <a:rPr lang="ru-RU" b="1" i="0" dirty="0">
                <a:solidFill>
                  <a:srgbClr val="292929"/>
                </a:solidFill>
                <a:effectLst/>
                <a:latin typeface="times" panose="02020603050405020304" pitchFamily="18" charset="0"/>
              </a:rPr>
              <a:t> </a:t>
            </a:r>
            <a:r>
              <a:rPr lang="ru-RU" b="1" i="0" dirty="0" err="1">
                <a:solidFill>
                  <a:srgbClr val="292929"/>
                </a:solidFill>
                <a:effectLst/>
                <a:latin typeface="times" panose="02020603050405020304" pitchFamily="18" charset="0"/>
              </a:rPr>
              <a:t>посміхатися</a:t>
            </a:r>
            <a:r>
              <a:rPr lang="ru-RU" b="1" i="0" dirty="0">
                <a:solidFill>
                  <a:srgbClr val="292929"/>
                </a:solidFill>
                <a:effectLst/>
                <a:latin typeface="times" panose="02020603050405020304" pitchFamily="18" charset="0"/>
              </a:rPr>
              <a:t>.</a:t>
            </a:r>
            <a:r>
              <a:rPr lang="ru-RU" b="0" i="0" dirty="0">
                <a:solidFill>
                  <a:srgbClr val="292929"/>
                </a:solidFill>
                <a:effectLst/>
                <a:latin typeface="times" panose="02020603050405020304" pitchFamily="18" charset="0"/>
              </a:rPr>
              <a:t> Не так </a:t>
            </a:r>
            <a:r>
              <a:rPr lang="ru-RU" b="0" i="0" dirty="0" err="1">
                <a:solidFill>
                  <a:srgbClr val="292929"/>
                </a:solidFill>
                <a:effectLst/>
                <a:latin typeface="times" panose="02020603050405020304" pitchFamily="18" charset="0"/>
              </a:rPr>
              <a:t>вже</a:t>
            </a:r>
            <a:r>
              <a:rPr lang="ru-RU" b="0" i="0" dirty="0">
                <a:solidFill>
                  <a:srgbClr val="292929"/>
                </a:solidFill>
                <a:effectLst/>
                <a:latin typeface="times" panose="02020603050405020304" pitchFamily="18" charset="0"/>
              </a:rPr>
              <a:t> складно "</a:t>
            </a:r>
            <a:r>
              <a:rPr lang="ru-RU" b="0" i="0" dirty="0" err="1">
                <a:solidFill>
                  <a:srgbClr val="292929"/>
                </a:solidFill>
                <a:effectLst/>
                <a:latin typeface="times" panose="02020603050405020304" pitchFamily="18" charset="0"/>
              </a:rPr>
              <a:t>почепити</a:t>
            </a:r>
            <a:r>
              <a:rPr lang="ru-RU" b="0" i="0" dirty="0">
                <a:solidFill>
                  <a:srgbClr val="292929"/>
                </a:solidFill>
                <a:effectLst/>
                <a:latin typeface="times" panose="02020603050405020304" pitchFamily="18" charset="0"/>
              </a:rPr>
              <a:t>" на свою особу "</a:t>
            </a:r>
            <a:r>
              <a:rPr lang="ru-RU" b="0" i="0" dirty="0" err="1">
                <a:solidFill>
                  <a:srgbClr val="292929"/>
                </a:solidFill>
                <a:effectLst/>
                <a:latin typeface="times" panose="02020603050405020304" pitchFamily="18" charset="0"/>
              </a:rPr>
              <a:t>чергову</a:t>
            </a:r>
            <a:r>
              <a:rPr lang="ru-RU" b="0" i="0" dirty="0">
                <a:solidFill>
                  <a:srgbClr val="292929"/>
                </a:solidFill>
                <a:effectLst/>
                <a:latin typeface="times" panose="02020603050405020304" pitchFamily="18" charset="0"/>
              </a:rPr>
              <a:t> </a:t>
            </a:r>
            <a:r>
              <a:rPr lang="ru-RU" b="0" i="0" dirty="0" err="1">
                <a:solidFill>
                  <a:srgbClr val="292929"/>
                </a:solidFill>
                <a:effectLst/>
                <a:latin typeface="times" panose="02020603050405020304" pitchFamily="18" charset="0"/>
              </a:rPr>
              <a:t>посмішку</a:t>
            </a:r>
            <a:r>
              <a:rPr lang="ru-RU" b="0" i="0" dirty="0">
                <a:solidFill>
                  <a:srgbClr val="292929"/>
                </a:solidFill>
                <a:effectLst/>
                <a:latin typeface="times" panose="02020603050405020304" pitchFamily="18" charset="0"/>
              </a:rPr>
              <a:t> </a:t>
            </a:r>
            <a:r>
              <a:rPr lang="ru-RU" b="0" i="0" dirty="0" err="1">
                <a:solidFill>
                  <a:srgbClr val="292929"/>
                </a:solidFill>
                <a:effectLst/>
                <a:latin typeface="times" panose="02020603050405020304" pitchFamily="18" charset="0"/>
              </a:rPr>
              <a:t>ввічливості</a:t>
            </a:r>
            <a:r>
              <a:rPr lang="ru-RU" b="0" i="0" dirty="0">
                <a:solidFill>
                  <a:srgbClr val="292929"/>
                </a:solidFill>
                <a:effectLst/>
                <a:latin typeface="times" panose="02020603050405020304" pitchFamily="18" charset="0"/>
              </a:rPr>
              <a:t>", </a:t>
            </a:r>
            <a:r>
              <a:rPr lang="ru-RU" b="0" i="0" dirty="0" err="1">
                <a:solidFill>
                  <a:srgbClr val="292929"/>
                </a:solidFill>
                <a:effectLst/>
                <a:latin typeface="times" panose="02020603050405020304" pitchFamily="18" charset="0"/>
              </a:rPr>
              <a:t>посміхнутися</a:t>
            </a:r>
            <a:r>
              <a:rPr lang="ru-RU" b="0" i="0" dirty="0">
                <a:solidFill>
                  <a:srgbClr val="292929"/>
                </a:solidFill>
                <a:effectLst/>
                <a:latin typeface="times" panose="02020603050405020304" pitchFamily="18" charset="0"/>
              </a:rPr>
              <a:t> </a:t>
            </a:r>
            <a:r>
              <a:rPr lang="ru-RU" b="0" i="0" dirty="0" err="1">
                <a:solidFill>
                  <a:srgbClr val="292929"/>
                </a:solidFill>
                <a:effectLst/>
                <a:latin typeface="times" panose="02020603050405020304" pitchFamily="18" charset="0"/>
              </a:rPr>
              <a:t>перехожому</a:t>
            </a:r>
            <a:r>
              <a:rPr lang="ru-RU" b="0" i="0" dirty="0">
                <a:solidFill>
                  <a:srgbClr val="292929"/>
                </a:solidFill>
                <a:effectLst/>
                <a:latin typeface="times" panose="02020603050405020304" pitchFamily="18" charset="0"/>
              </a:rPr>
              <a:t>, </a:t>
            </a:r>
            <a:r>
              <a:rPr lang="ru-RU" b="0" i="0" dirty="0" err="1">
                <a:solidFill>
                  <a:srgbClr val="292929"/>
                </a:solidFill>
                <a:effectLst/>
                <a:latin typeface="times" panose="02020603050405020304" pitchFamily="18" charset="0"/>
              </a:rPr>
              <a:t>що</a:t>
            </a:r>
            <a:r>
              <a:rPr lang="ru-RU" b="0" i="0" dirty="0">
                <a:solidFill>
                  <a:srgbClr val="292929"/>
                </a:solidFill>
                <a:effectLst/>
                <a:latin typeface="times" panose="02020603050405020304" pitchFamily="18" charset="0"/>
              </a:rPr>
              <a:t> </a:t>
            </a:r>
            <a:r>
              <a:rPr lang="ru-RU" b="0" i="0" dirty="0" err="1">
                <a:solidFill>
                  <a:srgbClr val="292929"/>
                </a:solidFill>
                <a:effectLst/>
                <a:latin typeface="times" panose="02020603050405020304" pitchFamily="18" charset="0"/>
              </a:rPr>
              <a:t>звернувся</a:t>
            </a:r>
            <a:r>
              <a:rPr lang="ru-RU" b="0" i="0" dirty="0">
                <a:solidFill>
                  <a:srgbClr val="292929"/>
                </a:solidFill>
                <a:effectLst/>
                <a:latin typeface="times" panose="02020603050405020304" pitchFamily="18" charset="0"/>
              </a:rPr>
              <a:t> до вас з </a:t>
            </a:r>
            <a:r>
              <a:rPr lang="ru-RU" b="0" i="0" dirty="0" err="1">
                <a:solidFill>
                  <a:srgbClr val="292929"/>
                </a:solidFill>
                <a:effectLst/>
                <a:latin typeface="times" panose="02020603050405020304" pitchFamily="18" charset="0"/>
              </a:rPr>
              <a:t>питанням</a:t>
            </a:r>
            <a:r>
              <a:rPr lang="ru-RU" b="0" i="0" dirty="0">
                <a:solidFill>
                  <a:srgbClr val="292929"/>
                </a:solidFill>
                <a:effectLst/>
                <a:latin typeface="times" panose="02020603050405020304" pitchFamily="18" charset="0"/>
              </a:rPr>
              <a:t>. </a:t>
            </a:r>
            <a:r>
              <a:rPr lang="ru-RU" b="0" i="0" dirty="0" err="1">
                <a:solidFill>
                  <a:srgbClr val="292929"/>
                </a:solidFill>
                <a:effectLst/>
                <a:latin typeface="times" panose="02020603050405020304" pitchFamily="18" charset="0"/>
              </a:rPr>
              <a:t>Невміння</a:t>
            </a:r>
            <a:r>
              <a:rPr lang="ru-RU" b="0" i="0" dirty="0">
                <a:solidFill>
                  <a:srgbClr val="292929"/>
                </a:solidFill>
                <a:effectLst/>
                <a:latin typeface="times" panose="02020603050405020304" pitchFamily="18" charset="0"/>
              </a:rPr>
              <a:t> позитивно </a:t>
            </a:r>
            <a:r>
              <a:rPr lang="ru-RU" b="0" i="0" dirty="0" err="1">
                <a:solidFill>
                  <a:srgbClr val="292929"/>
                </a:solidFill>
                <a:effectLst/>
                <a:latin typeface="times" panose="02020603050405020304" pitchFamily="18" charset="0"/>
              </a:rPr>
              <a:t>сприймати</a:t>
            </a:r>
            <a:r>
              <a:rPr lang="ru-RU" b="0" i="0" dirty="0">
                <a:solidFill>
                  <a:srgbClr val="292929"/>
                </a:solidFill>
                <a:effectLst/>
                <a:latin typeface="times" panose="02020603050405020304" pitchFamily="18" charset="0"/>
              </a:rPr>
              <a:t> </a:t>
            </a:r>
            <a:r>
              <a:rPr lang="ru-RU" b="0" i="0" dirty="0" err="1">
                <a:solidFill>
                  <a:srgbClr val="292929"/>
                </a:solidFill>
                <a:effectLst/>
                <a:latin typeface="times" panose="02020603050405020304" pitchFamily="18" charset="0"/>
              </a:rPr>
              <a:t>життя</a:t>
            </a:r>
            <a:r>
              <a:rPr lang="ru-RU" b="0" i="0" dirty="0">
                <a:solidFill>
                  <a:srgbClr val="292929"/>
                </a:solidFill>
                <a:effectLst/>
                <a:latin typeface="times" panose="02020603050405020304" pitchFamily="18" charset="0"/>
              </a:rPr>
              <a:t> негативно </a:t>
            </a:r>
            <a:r>
              <a:rPr lang="ru-RU" b="0" i="0" dirty="0" err="1">
                <a:solidFill>
                  <a:srgbClr val="292929"/>
                </a:solidFill>
                <a:effectLst/>
                <a:latin typeface="times" panose="02020603050405020304" pitchFamily="18" charset="0"/>
              </a:rPr>
              <a:t>позначається</a:t>
            </a:r>
            <a:r>
              <a:rPr lang="ru-RU" b="0" i="0" dirty="0">
                <a:solidFill>
                  <a:srgbClr val="292929"/>
                </a:solidFill>
                <a:effectLst/>
                <a:latin typeface="times" panose="02020603050405020304" pitchFamily="18" charset="0"/>
              </a:rPr>
              <a:t> на </a:t>
            </a:r>
            <a:r>
              <a:rPr lang="ru-RU" b="0" i="0" dirty="0" err="1">
                <a:solidFill>
                  <a:srgbClr val="292929"/>
                </a:solidFill>
                <a:effectLst/>
                <a:latin typeface="times" panose="02020603050405020304" pitchFamily="18" charset="0"/>
              </a:rPr>
              <a:t>психічному</a:t>
            </a:r>
            <a:r>
              <a:rPr lang="ru-RU" b="0" i="0" dirty="0">
                <a:solidFill>
                  <a:srgbClr val="292929"/>
                </a:solidFill>
                <a:effectLst/>
                <a:latin typeface="times" panose="02020603050405020304" pitchFamily="18" charset="0"/>
              </a:rPr>
              <a:t> </a:t>
            </a:r>
            <a:r>
              <a:rPr lang="ru-RU" b="0" i="0" dirty="0" err="1">
                <a:solidFill>
                  <a:srgbClr val="292929"/>
                </a:solidFill>
                <a:effectLst/>
                <a:latin typeface="times" panose="02020603050405020304" pitchFamily="18" charset="0"/>
              </a:rPr>
              <a:t>здоров'ї</a:t>
            </a:r>
            <a:r>
              <a:rPr lang="ru-RU" b="0" i="0" dirty="0">
                <a:solidFill>
                  <a:srgbClr val="292929"/>
                </a:solidFill>
                <a:effectLst/>
                <a:latin typeface="times" panose="02020603050405020304" pitchFamily="18" charset="0"/>
              </a:rPr>
              <a:t> </a:t>
            </a:r>
            <a:r>
              <a:rPr lang="ru-RU" b="0" i="0" dirty="0" err="1">
                <a:solidFill>
                  <a:srgbClr val="292929"/>
                </a:solidFill>
                <a:effectLst/>
                <a:latin typeface="times" panose="02020603050405020304" pitchFamily="18" charset="0"/>
              </a:rPr>
              <a:t>людини</a:t>
            </a:r>
            <a:r>
              <a:rPr lang="ru-RU" b="0" i="0" dirty="0">
                <a:solidFill>
                  <a:srgbClr val="292929"/>
                </a:solidFill>
                <a:effectLst/>
                <a:latin typeface="times" panose="02020603050405020304" pitchFamily="18" charset="0"/>
              </a:rPr>
              <a:t>. </a:t>
            </a:r>
            <a:r>
              <a:rPr lang="ru-RU" b="0" i="0" dirty="0" err="1">
                <a:solidFill>
                  <a:srgbClr val="292929"/>
                </a:solidFill>
                <a:effectLst/>
                <a:latin typeface="times" panose="02020603050405020304" pitchFamily="18" charset="0"/>
              </a:rPr>
              <a:t>Життя</a:t>
            </a:r>
            <a:r>
              <a:rPr lang="ru-RU" b="0" i="0" dirty="0">
                <a:solidFill>
                  <a:srgbClr val="292929"/>
                </a:solidFill>
                <a:effectLst/>
                <a:latin typeface="times" panose="02020603050405020304" pitchFamily="18" charset="0"/>
              </a:rPr>
              <a:t> без </a:t>
            </a:r>
            <a:r>
              <a:rPr lang="ru-RU" b="0" i="0" dirty="0" err="1">
                <a:solidFill>
                  <a:srgbClr val="292929"/>
                </a:solidFill>
                <a:effectLst/>
                <a:latin typeface="times" panose="02020603050405020304" pitchFamily="18" charset="0"/>
              </a:rPr>
              <a:t>позитивних</a:t>
            </a:r>
            <a:r>
              <a:rPr lang="ru-RU" b="0" i="0" dirty="0">
                <a:solidFill>
                  <a:srgbClr val="292929"/>
                </a:solidFill>
                <a:effectLst/>
                <a:latin typeface="times" panose="02020603050405020304" pitchFamily="18" charset="0"/>
              </a:rPr>
              <a:t> </a:t>
            </a:r>
            <a:r>
              <a:rPr lang="ru-RU" b="0" i="0" dirty="0" err="1">
                <a:solidFill>
                  <a:srgbClr val="292929"/>
                </a:solidFill>
                <a:effectLst/>
                <a:latin typeface="times" panose="02020603050405020304" pitchFamily="18" charset="0"/>
              </a:rPr>
              <a:t>емоцій</a:t>
            </a:r>
            <a:r>
              <a:rPr lang="ru-RU" b="0" i="0" dirty="0">
                <a:solidFill>
                  <a:srgbClr val="292929"/>
                </a:solidFill>
                <a:effectLst/>
                <a:latin typeface="times" panose="02020603050405020304" pitchFamily="18" charset="0"/>
              </a:rPr>
              <a:t> </a:t>
            </a:r>
            <a:r>
              <a:rPr lang="ru-RU" b="0" i="0" dirty="0" err="1">
                <a:solidFill>
                  <a:srgbClr val="292929"/>
                </a:solidFill>
                <a:effectLst/>
                <a:latin typeface="times" panose="02020603050405020304" pitchFamily="18" charset="0"/>
              </a:rPr>
              <a:t>взагалі</a:t>
            </a:r>
            <a:r>
              <a:rPr lang="ru-RU" b="0" i="0" dirty="0">
                <a:solidFill>
                  <a:srgbClr val="292929"/>
                </a:solidFill>
                <a:effectLst/>
                <a:latin typeface="times" panose="02020603050405020304" pitchFamily="18" charset="0"/>
              </a:rPr>
              <a:t> </a:t>
            </a:r>
            <a:r>
              <a:rPr lang="ru-RU" b="0" i="0" dirty="0" err="1">
                <a:solidFill>
                  <a:srgbClr val="292929"/>
                </a:solidFill>
                <a:effectLst/>
                <a:latin typeface="times" panose="02020603050405020304" pitchFamily="18" charset="0"/>
              </a:rPr>
              <a:t>може</a:t>
            </a:r>
            <a:r>
              <a:rPr lang="ru-RU" b="0" i="0" dirty="0">
                <a:solidFill>
                  <a:srgbClr val="292929"/>
                </a:solidFill>
                <a:effectLst/>
                <a:latin typeface="times" panose="02020603050405020304" pitchFamily="18" charset="0"/>
              </a:rPr>
              <a:t> привести до </a:t>
            </a:r>
            <a:r>
              <a:rPr lang="ru-RU" b="0" i="0" dirty="0" err="1">
                <a:solidFill>
                  <a:srgbClr val="292929"/>
                </a:solidFill>
                <a:effectLst/>
                <a:latin typeface="times" panose="02020603050405020304" pitchFamily="18" charset="0"/>
              </a:rPr>
              <a:t>патологічних</a:t>
            </a:r>
            <a:r>
              <a:rPr lang="ru-RU" b="0" i="0" dirty="0">
                <a:solidFill>
                  <a:srgbClr val="292929"/>
                </a:solidFill>
                <a:effectLst/>
                <a:latin typeface="times" panose="02020603050405020304" pitchFamily="18" charset="0"/>
              </a:rPr>
              <a:t> </a:t>
            </a:r>
            <a:r>
              <a:rPr lang="ru-RU" b="0" i="0" dirty="0" err="1">
                <a:solidFill>
                  <a:srgbClr val="292929"/>
                </a:solidFill>
                <a:effectLst/>
                <a:latin typeface="times" panose="02020603050405020304" pitchFamily="18" charset="0"/>
              </a:rPr>
              <a:t>змін</a:t>
            </a:r>
            <a:r>
              <a:rPr lang="ru-RU" b="0" i="0" dirty="0">
                <a:solidFill>
                  <a:srgbClr val="292929"/>
                </a:solidFill>
                <a:effectLst/>
                <a:latin typeface="times" panose="02020603050405020304" pitchFamily="18" charset="0"/>
              </a:rPr>
              <a:t> </a:t>
            </a:r>
            <a:r>
              <a:rPr lang="ru-RU" b="0" i="0" dirty="0" err="1">
                <a:solidFill>
                  <a:srgbClr val="292929"/>
                </a:solidFill>
                <a:effectLst/>
                <a:latin typeface="times" panose="02020603050405020304" pitchFamily="18" charset="0"/>
              </a:rPr>
              <a:t>психіки</a:t>
            </a:r>
            <a:r>
              <a:rPr lang="ru-RU" b="0" i="0" dirty="0">
                <a:solidFill>
                  <a:srgbClr val="292929"/>
                </a:solidFill>
                <a:effectLst/>
                <a:latin typeface="times" panose="02020603050405020304" pitchFamily="18" charset="0"/>
              </a:rPr>
              <a:t>. </a:t>
            </a:r>
            <a:endParaRPr lang="uk-UA" dirty="0"/>
          </a:p>
        </p:txBody>
      </p:sp>
    </p:spTree>
    <p:extLst>
      <p:ext uri="{BB962C8B-B14F-4D97-AF65-F5344CB8AC3E}">
        <p14:creationId xmlns:p14="http://schemas.microsoft.com/office/powerpoint/2010/main" val="1863222014"/>
      </p:ext>
    </p:extLst>
  </p:cSld>
  <p:clrMapOvr>
    <a:masterClrMapping/>
  </p:clrMapOvr>
</p:sld>
</file>

<file path=ppt/theme/theme1.xml><?xml version="1.0" encoding="utf-8"?>
<a:theme xmlns:a="http://schemas.openxmlformats.org/drawingml/2006/main" name="Грань">
  <a:themeElements>
    <a:clrScheme name="Грань">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Грань">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рань">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112</TotalTime>
  <Words>2338</Words>
  <Application>Microsoft Office PowerPoint</Application>
  <PresentationFormat>Широкий екран</PresentationFormat>
  <Paragraphs>96</Paragraphs>
  <Slides>19</Slides>
  <Notes>0</Notes>
  <HiddenSlides>0</HiddenSlides>
  <MMClips>0</MMClips>
  <ScaleCrop>false</ScaleCrop>
  <HeadingPairs>
    <vt:vector size="6" baseType="variant">
      <vt:variant>
        <vt:lpstr>Використані шрифти</vt:lpstr>
      </vt:variant>
      <vt:variant>
        <vt:i4>8</vt:i4>
      </vt:variant>
      <vt:variant>
        <vt:lpstr>Тема</vt:lpstr>
      </vt:variant>
      <vt:variant>
        <vt:i4>1</vt:i4>
      </vt:variant>
      <vt:variant>
        <vt:lpstr>Заголовки слайдів</vt:lpstr>
      </vt:variant>
      <vt:variant>
        <vt:i4>19</vt:i4>
      </vt:variant>
    </vt:vector>
  </HeadingPairs>
  <TitlesOfParts>
    <vt:vector size="28" baseType="lpstr">
      <vt:lpstr>Arial</vt:lpstr>
      <vt:lpstr>Calibri</vt:lpstr>
      <vt:lpstr>Open Sans</vt:lpstr>
      <vt:lpstr>times</vt:lpstr>
      <vt:lpstr>Times New Roman</vt:lpstr>
      <vt:lpstr>Times New Roman</vt:lpstr>
      <vt:lpstr>Trebuchet MS</vt:lpstr>
      <vt:lpstr>Wingdings 3</vt:lpstr>
      <vt:lpstr>Грань</vt:lpstr>
      <vt:lpstr>Як зберегти психічне здоров’я?</vt:lpstr>
      <vt:lpstr>         Що ж таке психічне здоров’я і яка людина вважається психологічно здоровою? </vt:lpstr>
      <vt:lpstr>Основні складові психічного здоров’я і благополуччя</vt:lpstr>
      <vt:lpstr>Презентація PowerPoint</vt:lpstr>
      <vt:lpstr>Як зберегти своє психічне здоров’я?</vt:lpstr>
      <vt:lpstr>2. Фізична активність. Фізичне здоров'я тісно пов'язане з психічним здоров'ям. Вправи не лише зміцнюють м'язи, серце, але і сприяють утворенню гормонів - ендорфінів, які покращують настрій і діють як природні енергетики. Важливо правильно поєднувати фізичне навантаження і достатній відпочинок (від 7 до 8 годин сну щоночі), відпочивати вчасно, а не коли "падаєш від втоми". Прогулянки на свіжому повітрі з достатньою кількістю сонячного світла (від 10 до 15 хвилин в день). </vt:lpstr>
      <vt:lpstr>4.     Керування своїми емоціями. Уміння керувати гнівом і негативними емоціями - важливий чинник хорошого психічного здоров'я і показник вашого емоційного інтелекту. Є певні прийоми (рахування від 20 до 0, дихальні вправи), методи релаксації, які можна використати для боротьби з гнівом і дратівливістю, такі як йога і медитація. Підберіть для себе адекватний спосіб виявлення негативних емоцій (проговорити, продихати, намалювати…). Проговорити  можна, назвавши свої почуття: "Я почуваю себе…, коли…". Замість: "Ви мене обманюєте", краще: "Я відчуваю себе обдуреним". Замість: "Ви брутальна людина", краще скажіть: "Я дуже засмучений тим, як ви зі мною розмовляєте", "Мені дуже сумно, коли зі мною так розмовляють».</vt:lpstr>
      <vt:lpstr>6.     Міняйте мислення з негативного на позитивне. Спершу треба припинити щодня накачувати себе негативною інформацією, перестаємо критикувати існуючі порядки, небажаних сусідів, товаришів по роботі і так далі. Вчимося помічати і радіти найпростішим речам: першій весняній квітці, довгоочікуваній відпустці, яку проведете усією сім'єю, новому магазину, який побудували поряд з вашим будинком.</vt:lpstr>
      <vt:lpstr>9.    Вчіться робити близьким людям приємні сюрпризи. Наприклад, добре б вчасно згадати, що у вашої старенької тітки наближається день народження. Чом би їй не зробити хороший подарунок і не запросити в театр, де вона вже не була багато років. Подивіться, яким щастям і вдячністю світитимуться її очі!</vt:lpstr>
      <vt:lpstr>Психічна саморегуляція - це управління своїм психоемоційним станом за допомогою слів (думок), образів і тілесних функцій.</vt:lpstr>
      <vt:lpstr>Вправа 1. «П'ЯТІРКА»</vt:lpstr>
      <vt:lpstr>Вправа 2. «ДУМКИ НА ПАПЕРІ» </vt:lpstr>
      <vt:lpstr>Вправа 3. «РОЗТЯЖКА» МИСЛЕННЯ </vt:lpstr>
      <vt:lpstr>Вправа 4. УЯВА  З КОРИСТЮ </vt:lpstr>
      <vt:lpstr>ВПРАВА 5. РОЗСЛАБЛЕНЕ ДИХАННЯ </vt:lpstr>
      <vt:lpstr>ВПРАВА 6. ТЕХНІКА М’ЯЗОВОГО РОЗСЛАБЛЕННЯ </vt:lpstr>
      <vt:lpstr>Презентація PowerPoint</vt:lpstr>
      <vt:lpstr>«Швидка допомога» при стресі: техніки заземлення</vt:lpstr>
      <vt:lpstr>Презентація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Як зберегти психічне здоров’я?</dc:title>
  <dc:creator>ірина савчук</dc:creator>
  <cp:lastModifiedBy>ірина савчук</cp:lastModifiedBy>
  <cp:revision>8</cp:revision>
  <dcterms:created xsi:type="dcterms:W3CDTF">2023-04-24T12:25:25Z</dcterms:created>
  <dcterms:modified xsi:type="dcterms:W3CDTF">2023-04-25T08:01:08Z</dcterms:modified>
</cp:coreProperties>
</file>