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notesMasterIdLst>
    <p:notesMasterId r:id="rId16"/>
  </p:notes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  <p:sldId id="268" r:id="rId14"/>
    <p:sldId id="266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6529" autoAdjust="0"/>
  </p:normalViewPr>
  <p:slideViewPr>
    <p:cSldViewPr snapToGrid="0">
      <p:cViewPr varScale="1">
        <p:scale>
          <a:sx n="66" d="100"/>
          <a:sy n="66" d="100"/>
        </p:scale>
        <p:origin x="133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верхньо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Місце для дати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025EFB-8140-419B-B9DD-5EAC62602328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4" name="Місце для зображення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Місце для нота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</a:p>
        </p:txBody>
      </p:sp>
      <p:sp>
        <p:nvSpPr>
          <p:cNvPr id="6" name="Місце для нижньо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Місце для номера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8066BA-5FD6-4ACC-9DE0-A3233DB4E0E4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562455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Місце для зображення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Місце для нотаток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Місце для номера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8066BA-5FD6-4ACC-9DE0-A3233DB4E0E4}" type="slidenum">
              <a:rPr lang="uk-UA" smtClean="0"/>
              <a:t>11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1549672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9976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 фотографія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1317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8605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616240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776143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91225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колонки з малю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39841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96197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1807828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413454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62818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87233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7947875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101466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909313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59919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41602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44371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157FAC18-9DD8-4D23-B6E1-C68AD222D5E7}" type="datetimeFigureOut">
              <a:rPr lang="uk-UA" smtClean="0"/>
              <a:t>18.04.2024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8C9521A5-9490-4D72-A712-A38578071905}" type="slidenum">
              <a:rPr lang="uk-UA" smtClean="0"/>
              <a:t>‹№›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429374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  <p:sldLayoutId id="2147483804" r:id="rId17"/>
    <p:sldLayoutId id="2147483805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244D755-4FA2-D05C-CC4D-C154233E19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77886" y="261257"/>
            <a:ext cx="9181322" cy="2603241"/>
          </a:xfrm>
        </p:spPr>
        <p:txBody>
          <a:bodyPr>
            <a:normAutofit/>
          </a:bodyPr>
          <a:lstStyle/>
          <a:p>
            <a:r>
              <a:rPr lang="uk-UA" dirty="0"/>
              <a:t>Збереження ментального здоров’я</a:t>
            </a:r>
          </a:p>
        </p:txBody>
      </p:sp>
      <p:sp>
        <p:nvSpPr>
          <p:cNvPr id="3" name="Підзаголовок 2">
            <a:extLst>
              <a:ext uri="{FF2B5EF4-FFF2-40B4-BE49-F238E27FC236}">
                <a16:creationId xmlns:a16="http://schemas.microsoft.com/office/drawing/2014/main" id="{D07D7C7A-0C38-B2AA-2CEA-1108D246B2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0" y="3181739"/>
            <a:ext cx="4571999" cy="260324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00000"/>
              </a:lnSpc>
            </a:pPr>
            <a:r>
              <a:rPr lang="uk-UA" sz="1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Підготувала практичний психолог </a:t>
            </a:r>
          </a:p>
          <a:p>
            <a:pPr>
              <a:lnSpc>
                <a:spcPct val="100000"/>
              </a:lnSpc>
            </a:pPr>
            <a:r>
              <a:rPr lang="uk-UA" sz="1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Здолбунівського ліцею №6</a:t>
            </a:r>
          </a:p>
          <a:p>
            <a:pPr>
              <a:lnSpc>
                <a:spcPct val="100000"/>
              </a:lnSpc>
            </a:pPr>
            <a:r>
              <a:rPr lang="uk-UA" sz="1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Савчук Ірина Павлівна</a:t>
            </a:r>
          </a:p>
          <a:p>
            <a:r>
              <a:rPr lang="uk-UA" sz="1400" dirty="0">
                <a:solidFill>
                  <a:schemeClr val="accent2">
                    <a:lumMod val="50000"/>
                  </a:schemeClr>
                </a:solidFill>
                <a:latin typeface="+mj-lt"/>
              </a:rPr>
              <a:t>( за матеріалами </a:t>
            </a:r>
            <a:r>
              <a:rPr lang="uk-UA" sz="1400" dirty="0">
                <a:solidFill>
                  <a:schemeClr val="accent2">
                    <a:lumMod val="50000"/>
                  </a:schemeClr>
                </a:solidFill>
              </a:rPr>
              <a:t>"Аптечки психологічної самодопомоги". Аптечку підготовлено на основі матеріалів ВООЗ, «Довідника </a:t>
            </a:r>
            <a:r>
              <a:rPr lang="uk-UA" sz="1400" dirty="0" err="1">
                <a:solidFill>
                  <a:schemeClr val="accent2">
                    <a:lumMod val="50000"/>
                  </a:schemeClr>
                </a:solidFill>
              </a:rPr>
              <a:t>безбар’єрності</a:t>
            </a:r>
            <a:r>
              <a:rPr lang="uk-UA" sz="1400" dirty="0">
                <a:solidFill>
                  <a:schemeClr val="accent2">
                    <a:lumMod val="50000"/>
                  </a:schemeClr>
                </a:solidFill>
              </a:rPr>
              <a:t>» та за експертної підтримки Інституту психічного здоров’я Українського Католицького Університету в межах Всеукраїнської програми </a:t>
            </a:r>
            <a:r>
              <a:rPr lang="uk-UA" sz="1400">
                <a:solidFill>
                  <a:schemeClr val="accent2">
                    <a:lumMod val="50000"/>
                  </a:schemeClr>
                </a:solidFill>
              </a:rPr>
              <a:t>ментального здоров’я</a:t>
            </a:r>
          </a:p>
          <a:p>
            <a:r>
              <a:rPr lang="uk-UA" sz="140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uk-UA" sz="1400" dirty="0">
                <a:solidFill>
                  <a:schemeClr val="accent2">
                    <a:lumMod val="50000"/>
                  </a:schemeClr>
                </a:solidFill>
              </a:rPr>
              <a:t>«Ти </a:t>
            </a:r>
            <a:r>
              <a:rPr lang="uk-UA" sz="1400">
                <a:solidFill>
                  <a:schemeClr val="accent2">
                    <a:lumMod val="50000"/>
                  </a:schemeClr>
                </a:solidFill>
              </a:rPr>
              <a:t>як?»)</a:t>
            </a:r>
          </a:p>
          <a:p>
            <a:endParaRPr lang="uk-UA" sz="1400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6B53336-5065-65E9-6BA3-7069B37A1C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466" y="2444619"/>
            <a:ext cx="4404048" cy="41521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68654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ECC19B-4F13-42E4-4107-2A06A3532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51927"/>
            <a:ext cx="10364451" cy="905069"/>
          </a:xfrm>
        </p:spPr>
        <p:txBody>
          <a:bodyPr>
            <a:normAutofit fontScale="90000"/>
          </a:bodyPr>
          <a:lstStyle/>
          <a:p>
            <a:br>
              <a:rPr lang="ru-RU" b="1" dirty="0">
                <a:solidFill>
                  <a:schemeClr val="accent6">
                    <a:lumMod val="50000"/>
                  </a:schemeClr>
                </a:solidFill>
              </a:rPr>
            </a:b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Як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підтримати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людину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 в сильному </a:t>
            </a:r>
            <a:r>
              <a:rPr lang="ru-RU" b="1" dirty="0" err="1">
                <a:solidFill>
                  <a:schemeClr val="accent6">
                    <a:lumMod val="50000"/>
                  </a:schemeClr>
                </a:solidFill>
              </a:rPr>
              <a:t>стресі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</a:rPr>
              <a:t>?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94BC1EA-782A-134F-9483-5E6A62702D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690" y="1446245"/>
            <a:ext cx="7999288" cy="434495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dirty="0"/>
              <a:t> </a:t>
            </a:r>
            <a:r>
              <a:rPr lang="ru-RU" b="1" dirty="0"/>
              <a:t>Для </a:t>
            </a:r>
            <a:r>
              <a:rPr lang="ru-RU" b="1" dirty="0" err="1"/>
              <a:t>непрофесіонала</a:t>
            </a:r>
            <a:r>
              <a:rPr lang="ru-RU" b="1" dirty="0"/>
              <a:t> </a:t>
            </a:r>
            <a:r>
              <a:rPr lang="ru-RU" b="1" dirty="0" err="1"/>
              <a:t>вкрай</a:t>
            </a:r>
            <a:r>
              <a:rPr lang="ru-RU" b="1" dirty="0"/>
              <a:t> </a:t>
            </a:r>
            <a:r>
              <a:rPr lang="ru-RU" b="1" dirty="0" err="1"/>
              <a:t>важко</a:t>
            </a:r>
            <a:r>
              <a:rPr lang="ru-RU" b="1" dirty="0"/>
              <a:t> </a:t>
            </a:r>
            <a:r>
              <a:rPr lang="ru-RU" b="1" dirty="0" err="1"/>
              <a:t>достукатися</a:t>
            </a:r>
            <a:r>
              <a:rPr lang="ru-RU" b="1" dirty="0"/>
              <a:t> до </a:t>
            </a:r>
            <a:r>
              <a:rPr lang="ru-RU" b="1" dirty="0" err="1"/>
              <a:t>людини</a:t>
            </a:r>
            <a:r>
              <a:rPr lang="ru-RU" b="1" dirty="0"/>
              <a:t> в </a:t>
            </a:r>
            <a:r>
              <a:rPr lang="ru-RU" b="1" dirty="0" err="1"/>
              <a:t>стані</a:t>
            </a:r>
            <a:r>
              <a:rPr lang="ru-RU" b="1" dirty="0"/>
              <a:t> сильного </a:t>
            </a:r>
            <a:r>
              <a:rPr lang="ru-RU" b="1" dirty="0" err="1"/>
              <a:t>стресу</a:t>
            </a:r>
            <a:r>
              <a:rPr lang="ru-RU" b="1" dirty="0"/>
              <a:t>, </a:t>
            </a:r>
            <a:r>
              <a:rPr lang="ru-RU" b="1" dirty="0" err="1"/>
              <a:t>бо</a:t>
            </a:r>
            <a:r>
              <a:rPr lang="ru-RU" b="1" dirty="0"/>
              <a:t>:</a:t>
            </a:r>
          </a:p>
          <a:p>
            <a:pPr marL="0" indent="0">
              <a:buNone/>
            </a:pPr>
            <a:r>
              <a:rPr lang="ru-RU" b="1" dirty="0"/>
              <a:t> • Людина </a:t>
            </a:r>
            <a:r>
              <a:rPr lang="ru-RU" b="1" dirty="0" err="1"/>
              <a:t>може</a:t>
            </a:r>
            <a:r>
              <a:rPr lang="ru-RU" b="1" dirty="0"/>
              <a:t> не </a:t>
            </a:r>
            <a:r>
              <a:rPr lang="ru-RU" b="1" dirty="0" err="1"/>
              <a:t>пам’ятати</a:t>
            </a:r>
            <a:r>
              <a:rPr lang="ru-RU" b="1" dirty="0"/>
              <a:t> </a:t>
            </a:r>
            <a:r>
              <a:rPr lang="ru-RU" b="1" dirty="0" err="1"/>
              <a:t>навіть</a:t>
            </a:r>
            <a:r>
              <a:rPr lang="ru-RU" b="1" dirty="0"/>
              <a:t> </a:t>
            </a:r>
            <a:r>
              <a:rPr lang="ru-RU" b="1" dirty="0" err="1"/>
              <a:t>власного</a:t>
            </a:r>
            <a:r>
              <a:rPr lang="ru-RU" b="1" dirty="0"/>
              <a:t> </a:t>
            </a:r>
            <a:r>
              <a:rPr lang="ru-RU" b="1" dirty="0" err="1"/>
              <a:t>імені</a:t>
            </a:r>
            <a:r>
              <a:rPr lang="ru-RU" b="1" dirty="0"/>
              <a:t>, де </a:t>
            </a:r>
            <a:r>
              <a:rPr lang="ru-RU" b="1" dirty="0" err="1"/>
              <a:t>живе</a:t>
            </a:r>
            <a:r>
              <a:rPr lang="ru-RU" b="1" dirty="0"/>
              <a:t> й коли </a:t>
            </a:r>
            <a:r>
              <a:rPr lang="ru-RU" b="1" dirty="0" err="1"/>
              <a:t>народилася</a:t>
            </a:r>
            <a:r>
              <a:rPr lang="ru-RU" b="1" dirty="0"/>
              <a:t>. </a:t>
            </a:r>
            <a:r>
              <a:rPr lang="ru-RU" b="1" dirty="0" err="1"/>
              <a:t>Може</a:t>
            </a:r>
            <a:r>
              <a:rPr lang="ru-RU" b="1" dirty="0"/>
              <a:t> бути </a:t>
            </a:r>
            <a:r>
              <a:rPr lang="ru-RU" b="1" dirty="0" err="1"/>
              <a:t>дезорієнтована</a:t>
            </a:r>
            <a:r>
              <a:rPr lang="ru-RU" b="1" dirty="0"/>
              <a:t>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перебувати</a:t>
            </a:r>
            <a:r>
              <a:rPr lang="ru-RU" b="1" dirty="0"/>
              <a:t> в </a:t>
            </a:r>
            <a:r>
              <a:rPr lang="ru-RU" b="1" dirty="0" err="1"/>
              <a:t>ілюзії</a:t>
            </a:r>
            <a:r>
              <a:rPr lang="ru-RU" b="1" dirty="0"/>
              <a:t> </a:t>
            </a:r>
            <a:r>
              <a:rPr lang="ru-RU" b="1" dirty="0" err="1"/>
              <a:t>стосовно</a:t>
            </a:r>
            <a:r>
              <a:rPr lang="ru-RU" b="1" dirty="0"/>
              <a:t> </a:t>
            </a:r>
            <a:r>
              <a:rPr lang="ru-RU" b="1" dirty="0" err="1"/>
              <a:t>навколишньої</a:t>
            </a:r>
            <a:r>
              <a:rPr lang="ru-RU" b="1" dirty="0"/>
              <a:t> </a:t>
            </a:r>
            <a:r>
              <a:rPr lang="ru-RU" b="1" dirty="0" err="1"/>
              <a:t>реальності</a:t>
            </a:r>
            <a:r>
              <a:rPr lang="ru-RU" b="1" dirty="0"/>
              <a:t>. </a:t>
            </a:r>
          </a:p>
          <a:p>
            <a:pPr marL="0" indent="0">
              <a:buNone/>
            </a:pPr>
            <a:r>
              <a:rPr lang="ru-RU" b="1" dirty="0"/>
              <a:t>• </a:t>
            </a:r>
            <a:r>
              <a:rPr lang="ru-RU" b="1" dirty="0" err="1"/>
              <a:t>Може</a:t>
            </a:r>
            <a:r>
              <a:rPr lang="ru-RU" b="1" dirty="0"/>
              <a:t> </a:t>
            </a:r>
            <a:r>
              <a:rPr lang="ru-RU" b="1" dirty="0" err="1"/>
              <a:t>дрижати</a:t>
            </a:r>
            <a:r>
              <a:rPr lang="ru-RU" b="1" dirty="0"/>
              <a:t>, </a:t>
            </a:r>
            <a:r>
              <a:rPr lang="ru-RU" b="1" dirty="0" err="1"/>
              <a:t>кричати</a:t>
            </a:r>
            <a:r>
              <a:rPr lang="ru-RU" b="1" dirty="0"/>
              <a:t>, </a:t>
            </a:r>
            <a:r>
              <a:rPr lang="ru-RU" b="1" dirty="0" err="1"/>
              <a:t>погрожувати</a:t>
            </a:r>
            <a:r>
              <a:rPr lang="ru-RU" b="1" dirty="0"/>
              <a:t> </a:t>
            </a:r>
            <a:r>
              <a:rPr lang="ru-RU" b="1" dirty="0" err="1"/>
              <a:t>нашкодити</a:t>
            </a:r>
            <a:r>
              <a:rPr lang="ru-RU" b="1" dirty="0"/>
              <a:t> </a:t>
            </a:r>
            <a:r>
              <a:rPr lang="ru-RU" b="1" dirty="0" err="1"/>
              <a:t>собі</a:t>
            </a:r>
            <a:r>
              <a:rPr lang="ru-RU" b="1" dirty="0"/>
              <a:t>, </a:t>
            </a:r>
            <a:r>
              <a:rPr lang="ru-RU" b="1" dirty="0" err="1"/>
              <a:t>тобі</a:t>
            </a:r>
            <a:r>
              <a:rPr lang="ru-RU" b="1" dirty="0"/>
              <a:t> та </a:t>
            </a:r>
            <a:r>
              <a:rPr lang="ru-RU" b="1" dirty="0" err="1"/>
              <a:t>іншим</a:t>
            </a:r>
            <a:r>
              <a:rPr lang="ru-RU" b="1" dirty="0"/>
              <a:t>. </a:t>
            </a:r>
          </a:p>
          <a:p>
            <a:pPr marL="0" indent="0">
              <a:buNone/>
            </a:pPr>
            <a:r>
              <a:rPr lang="ru-RU" b="1" dirty="0"/>
              <a:t>• Або </a:t>
            </a:r>
            <a:r>
              <a:rPr lang="ru-RU" b="1" dirty="0" err="1"/>
              <a:t>навпаки</a:t>
            </a:r>
            <a:r>
              <a:rPr lang="ru-RU" b="1" dirty="0"/>
              <a:t> </a:t>
            </a:r>
            <a:r>
              <a:rPr lang="ru-RU" b="1" dirty="0" err="1"/>
              <a:t>закриватися</a:t>
            </a:r>
            <a:r>
              <a:rPr lang="ru-RU" b="1" dirty="0"/>
              <a:t> й </a:t>
            </a:r>
            <a:r>
              <a:rPr lang="ru-RU" b="1" dirty="0" err="1"/>
              <a:t>ставати</a:t>
            </a:r>
            <a:r>
              <a:rPr lang="ru-RU" b="1" dirty="0"/>
              <a:t> неприступною </a:t>
            </a:r>
            <a:r>
              <a:rPr lang="ru-RU" b="1" dirty="0" err="1"/>
              <a:t>фортецею</a:t>
            </a:r>
            <a:r>
              <a:rPr lang="ru-RU" b="1" dirty="0"/>
              <a:t>. </a:t>
            </a:r>
          </a:p>
          <a:p>
            <a:pPr marL="0" indent="0">
              <a:buNone/>
            </a:pPr>
            <a:r>
              <a:rPr lang="ru-RU" b="1" dirty="0"/>
              <a:t>• Людина </a:t>
            </a:r>
            <a:r>
              <a:rPr lang="ru-RU" b="1" dirty="0" err="1"/>
              <a:t>вже</a:t>
            </a:r>
            <a:r>
              <a:rPr lang="ru-RU" b="1" dirty="0"/>
              <a:t> </a:t>
            </a:r>
            <a:r>
              <a:rPr lang="ru-RU" b="1" dirty="0" err="1"/>
              <a:t>настільки</a:t>
            </a:r>
            <a:r>
              <a:rPr lang="ru-RU" b="1" dirty="0"/>
              <a:t> </a:t>
            </a:r>
            <a:r>
              <a:rPr lang="ru-RU" b="1" dirty="0" err="1"/>
              <a:t>виснажена</a:t>
            </a:r>
            <a:r>
              <a:rPr lang="ru-RU" b="1" dirty="0"/>
              <a:t> </a:t>
            </a:r>
            <a:r>
              <a:rPr lang="ru-RU" b="1" dirty="0" err="1"/>
              <a:t>тривогою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не </a:t>
            </a:r>
            <a:r>
              <a:rPr lang="ru-RU" b="1" dirty="0" err="1"/>
              <a:t>може</a:t>
            </a:r>
            <a:r>
              <a:rPr lang="ru-RU" b="1" dirty="0"/>
              <a:t> </a:t>
            </a:r>
            <a:r>
              <a:rPr lang="ru-RU" b="1" dirty="0" err="1"/>
              <a:t>собі</a:t>
            </a:r>
            <a:r>
              <a:rPr lang="ru-RU" b="1" dirty="0"/>
              <a:t> </a:t>
            </a:r>
            <a:r>
              <a:rPr lang="ru-RU" b="1" dirty="0" err="1"/>
              <a:t>допомогти</a:t>
            </a:r>
            <a:endParaRPr lang="uk-UA" b="1" dirty="0"/>
          </a:p>
        </p:txBody>
      </p:sp>
      <p:pic>
        <p:nvPicPr>
          <p:cNvPr id="1026" name="Picture 2" descr="стокові ілюстрації на тему терапія, психотерапія, концепція психології. відкритий розум. людська голова з замковою щілиною і ключем. філософська метафора, особистіст� - психічне здоровя">
            <a:extLst>
              <a:ext uri="{FF2B5EF4-FFF2-40B4-BE49-F238E27FC236}">
                <a16:creationId xmlns:a16="http://schemas.microsoft.com/office/drawing/2014/main" id="{DB9B9A5E-5335-4FF3-2307-487CE5AA55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62978" y="1724628"/>
            <a:ext cx="2581154" cy="3958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87745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180E36-1CCA-7F95-939B-DC99023C4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51927"/>
            <a:ext cx="10364451" cy="1240971"/>
          </a:xfrm>
        </p:spPr>
        <p:txBody>
          <a:bodyPr>
            <a:normAutofit fontScale="90000"/>
          </a:bodyPr>
          <a:lstStyle/>
          <a:p>
            <a:r>
              <a:rPr lang="ru-RU" b="1" i="1" dirty="0" err="1">
                <a:solidFill>
                  <a:schemeClr val="accent6">
                    <a:lumMod val="50000"/>
                  </a:schemeClr>
                </a:solidFill>
              </a:rPr>
              <a:t>Спробуй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6">
                    <a:lumMod val="50000"/>
                  </a:schemeClr>
                </a:solidFill>
              </a:rPr>
              <a:t>надати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 першу </a:t>
            </a:r>
            <a:r>
              <a:rPr lang="ru-RU" b="1" i="1" dirty="0" err="1">
                <a:solidFill>
                  <a:schemeClr val="accent6">
                    <a:lumMod val="50000"/>
                  </a:schemeClr>
                </a:solidFill>
              </a:rPr>
              <a:t>психологічну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6">
                    <a:lumMod val="50000"/>
                  </a:schemeClr>
                </a:solidFill>
              </a:rPr>
              <a:t>допомогу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6">
                    <a:lumMod val="50000"/>
                  </a:schemeClr>
                </a:solidFill>
              </a:rPr>
              <a:t>людині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, </a:t>
            </a:r>
            <a:r>
              <a:rPr lang="ru-RU" b="1" i="1" dirty="0" err="1">
                <a:solidFill>
                  <a:schemeClr val="accent6">
                    <a:lumMod val="50000"/>
                  </a:schemeClr>
                </a:solidFill>
              </a:rPr>
              <a:t>поки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 вона не </a:t>
            </a:r>
            <a:r>
              <a:rPr lang="ru-RU" b="1" i="1" dirty="0" err="1">
                <a:solidFill>
                  <a:schemeClr val="accent6">
                    <a:lumMod val="50000"/>
                  </a:schemeClr>
                </a:solidFill>
              </a:rPr>
              <a:t>зустрінеться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 з </a:t>
            </a:r>
            <a:r>
              <a:rPr lang="ru-RU" b="1" i="1" dirty="0" err="1">
                <a:solidFill>
                  <a:schemeClr val="accent6">
                    <a:lumMod val="50000"/>
                  </a:schemeClr>
                </a:solidFill>
              </a:rPr>
              <a:t>фахівцем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. </a:t>
            </a:r>
            <a:r>
              <a:rPr lang="ru-RU" b="1" i="1" dirty="0" err="1">
                <a:solidFill>
                  <a:schemeClr val="accent6">
                    <a:lumMod val="50000"/>
                  </a:schemeClr>
                </a:solidFill>
              </a:rPr>
              <a:t>Обережно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b="1" i="1" dirty="0" err="1">
                <a:solidFill>
                  <a:schemeClr val="accent6">
                    <a:lumMod val="50000"/>
                  </a:schemeClr>
                </a:solidFill>
              </a:rPr>
              <a:t>йди</a:t>
            </a:r>
            <a:r>
              <a:rPr lang="ru-RU" b="1" i="1" dirty="0">
                <a:solidFill>
                  <a:schemeClr val="accent6">
                    <a:lumMod val="50000"/>
                  </a:schemeClr>
                </a:solidFill>
              </a:rPr>
              <a:t> на контакт крок за кроком:</a:t>
            </a:r>
            <a:endParaRPr lang="uk-UA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AE5652A0-AA33-F1A8-34D8-26F15E223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490" y="1800808"/>
            <a:ext cx="11094098" cy="46839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1600" b="1" dirty="0"/>
              <a:t> </a:t>
            </a:r>
            <a:r>
              <a:rPr lang="ru-RU" sz="1600" b="1" dirty="0"/>
              <a:t>1. </a:t>
            </a:r>
            <a:r>
              <a:rPr lang="ru-RU" sz="1600" b="1" dirty="0" err="1"/>
              <a:t>Переконайся</a:t>
            </a:r>
            <a:r>
              <a:rPr lang="ru-RU" sz="1600" b="1" dirty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</a:t>
            </a:r>
            <a:r>
              <a:rPr lang="ru-RU" sz="1600" b="1" dirty="0" err="1"/>
              <a:t>ви</a:t>
            </a:r>
            <a:r>
              <a:rPr lang="ru-RU" sz="1600" b="1" dirty="0"/>
              <a:t> </a:t>
            </a:r>
            <a:r>
              <a:rPr lang="ru-RU" sz="1600" b="1" dirty="0" err="1"/>
              <a:t>обоє</a:t>
            </a:r>
            <a:r>
              <a:rPr lang="ru-RU" sz="1600" b="1" dirty="0"/>
              <a:t> в </a:t>
            </a:r>
            <a:r>
              <a:rPr lang="ru-RU" sz="1600" b="1" dirty="0" err="1"/>
              <a:t>безпеці</a:t>
            </a:r>
            <a:r>
              <a:rPr lang="ru-RU" sz="1600" b="1" dirty="0"/>
              <a:t>. </a:t>
            </a:r>
            <a:r>
              <a:rPr lang="ru-RU" sz="1600" b="1" dirty="0" err="1"/>
              <a:t>Це</a:t>
            </a:r>
            <a:r>
              <a:rPr lang="ru-RU" sz="1600" b="1" dirty="0"/>
              <a:t> головне. </a:t>
            </a:r>
          </a:p>
          <a:p>
            <a:pPr marL="0" indent="0">
              <a:buNone/>
            </a:pPr>
            <a:r>
              <a:rPr lang="ru-RU" sz="1600" b="1" dirty="0"/>
              <a:t>2.Чітко </a:t>
            </a:r>
            <a:r>
              <a:rPr lang="ru-RU" sz="1600" b="1" dirty="0" err="1"/>
              <a:t>представся</a:t>
            </a:r>
            <a:r>
              <a:rPr lang="ru-RU" sz="1600" b="1" dirty="0"/>
              <a:t>. Скажи, </a:t>
            </a:r>
            <a:r>
              <a:rPr lang="ru-RU" sz="1600" b="1" dirty="0" err="1"/>
              <a:t>що</a:t>
            </a:r>
            <a:r>
              <a:rPr lang="ru-RU" sz="1600" b="1" dirty="0"/>
              <a:t> </a:t>
            </a:r>
            <a:r>
              <a:rPr lang="ru-RU" sz="1600" b="1" dirty="0" err="1"/>
              <a:t>хочеш</a:t>
            </a:r>
            <a:r>
              <a:rPr lang="ru-RU" sz="1600" b="1" dirty="0"/>
              <a:t> </a:t>
            </a:r>
            <a:r>
              <a:rPr lang="ru-RU" sz="1600" b="1" dirty="0" err="1"/>
              <a:t>допомогти</a:t>
            </a:r>
            <a:r>
              <a:rPr lang="ru-RU" sz="1600" b="1" dirty="0"/>
              <a:t>. </a:t>
            </a:r>
            <a:r>
              <a:rPr lang="ru-RU" sz="1600" b="1" dirty="0" err="1"/>
              <a:t>Спитай</a:t>
            </a:r>
            <a:r>
              <a:rPr lang="ru-RU" sz="1600" b="1" dirty="0"/>
              <a:t> </a:t>
            </a:r>
            <a:r>
              <a:rPr lang="ru-RU" sz="1600" b="1" dirty="0" err="1"/>
              <a:t>ім’я</a:t>
            </a:r>
            <a:r>
              <a:rPr lang="ru-RU" sz="1600" b="1" dirty="0"/>
              <a:t> </a:t>
            </a:r>
            <a:r>
              <a:rPr lang="ru-RU" sz="1600" b="1" dirty="0" err="1"/>
              <a:t>людини</a:t>
            </a:r>
            <a:r>
              <a:rPr lang="ru-RU" sz="1600" b="1" dirty="0"/>
              <a:t>.</a:t>
            </a:r>
          </a:p>
          <a:p>
            <a:pPr marL="0" indent="0">
              <a:buNone/>
            </a:pPr>
            <a:r>
              <a:rPr lang="ru-RU" sz="1600" b="1" dirty="0"/>
              <a:t> 3.Говори </a:t>
            </a:r>
            <a:r>
              <a:rPr lang="ru-RU" sz="1600" b="1" dirty="0" err="1"/>
              <a:t>спокійно</a:t>
            </a:r>
            <a:r>
              <a:rPr lang="ru-RU" sz="1600" b="1" dirty="0"/>
              <a:t>. </a:t>
            </a:r>
          </a:p>
          <a:p>
            <a:pPr marL="0" indent="0">
              <a:buNone/>
            </a:pPr>
            <a:r>
              <a:rPr lang="ru-RU" sz="1600" b="1" dirty="0"/>
              <a:t>4.Не </a:t>
            </a:r>
            <a:r>
              <a:rPr lang="ru-RU" sz="1600" b="1" dirty="0" err="1"/>
              <a:t>змушуй</a:t>
            </a:r>
            <a:r>
              <a:rPr lang="ru-RU" sz="1600" b="1" dirty="0"/>
              <a:t> </a:t>
            </a:r>
            <a:r>
              <a:rPr lang="ru-RU" sz="1600" b="1" dirty="0" err="1"/>
              <a:t>людину</a:t>
            </a:r>
            <a:r>
              <a:rPr lang="ru-RU" sz="1600" b="1" dirty="0"/>
              <a:t> </a:t>
            </a:r>
            <a:r>
              <a:rPr lang="ru-RU" sz="1600" b="1" dirty="0" err="1"/>
              <a:t>говорити</a:t>
            </a:r>
            <a:r>
              <a:rPr lang="ru-RU" sz="1600" b="1" dirty="0"/>
              <a:t>, але </a:t>
            </a:r>
            <a:r>
              <a:rPr lang="ru-RU" sz="1600" b="1" dirty="0" err="1"/>
              <a:t>уважно</a:t>
            </a:r>
            <a:r>
              <a:rPr lang="ru-RU" sz="1600" b="1" dirty="0"/>
              <a:t> </a:t>
            </a:r>
            <a:r>
              <a:rPr lang="ru-RU" sz="1600" b="1" dirty="0" err="1"/>
              <a:t>слухай</a:t>
            </a:r>
            <a:r>
              <a:rPr lang="ru-RU" sz="1600" b="1" dirty="0"/>
              <a:t> все, </a:t>
            </a:r>
            <a:r>
              <a:rPr lang="ru-RU" sz="1600" b="1" dirty="0" err="1"/>
              <a:t>що</a:t>
            </a:r>
            <a:r>
              <a:rPr lang="ru-RU" sz="1600" b="1" dirty="0"/>
              <a:t> вона </a:t>
            </a:r>
            <a:r>
              <a:rPr lang="ru-RU" sz="1600" b="1" dirty="0" err="1"/>
              <a:t>каже</a:t>
            </a:r>
            <a:r>
              <a:rPr lang="ru-RU" sz="1600" b="1" dirty="0"/>
              <a:t>. Дай </a:t>
            </a:r>
            <a:r>
              <a:rPr lang="ru-RU" sz="1600" b="1" dirty="0" err="1"/>
              <a:t>зрозуміти</a:t>
            </a:r>
            <a:r>
              <a:rPr lang="ru-RU" sz="1600" b="1" dirty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</a:t>
            </a:r>
            <a:r>
              <a:rPr lang="ru-RU" sz="1600" b="1" dirty="0" err="1"/>
              <a:t>слухаєш</a:t>
            </a:r>
            <a:r>
              <a:rPr lang="ru-RU" sz="1600" b="1" dirty="0"/>
              <a:t>. 5.Запропонуй </a:t>
            </a:r>
            <a:r>
              <a:rPr lang="ru-RU" sz="1600" b="1" dirty="0" err="1"/>
              <a:t>людині</a:t>
            </a:r>
            <a:r>
              <a:rPr lang="ru-RU" sz="1600" b="1" dirty="0"/>
              <a:t> </a:t>
            </a:r>
            <a:r>
              <a:rPr lang="ru-RU" sz="1600" b="1" dirty="0" err="1"/>
              <a:t>затишок</a:t>
            </a:r>
            <a:r>
              <a:rPr lang="ru-RU" sz="1600" b="1" dirty="0"/>
              <a:t>. </a:t>
            </a:r>
            <a:r>
              <a:rPr lang="ru-RU" sz="1600" b="1" dirty="0" err="1"/>
              <a:t>Можливо</a:t>
            </a:r>
            <a:r>
              <a:rPr lang="ru-RU" sz="1600" b="1" dirty="0"/>
              <a:t>, води </a:t>
            </a:r>
            <a:r>
              <a:rPr lang="ru-RU" sz="1600" b="1" dirty="0" err="1"/>
              <a:t>або</a:t>
            </a:r>
            <a:r>
              <a:rPr lang="ru-RU" sz="1600" b="1" dirty="0"/>
              <a:t> чаю, </a:t>
            </a:r>
            <a:r>
              <a:rPr lang="ru-RU" sz="1600" b="1" dirty="0" err="1"/>
              <a:t>ковдру</a:t>
            </a:r>
            <a:r>
              <a:rPr lang="ru-RU" sz="1600" b="1" dirty="0"/>
              <a:t> </a:t>
            </a:r>
            <a:r>
              <a:rPr lang="ru-RU" sz="1600" b="1" dirty="0" err="1"/>
              <a:t>тощо</a:t>
            </a:r>
            <a:r>
              <a:rPr lang="ru-RU" sz="1600" b="1" dirty="0"/>
              <a:t>. </a:t>
            </a:r>
            <a:r>
              <a:rPr lang="ru-RU" sz="1600" b="1" dirty="0" err="1"/>
              <a:t>Спитай</a:t>
            </a:r>
            <a:r>
              <a:rPr lang="ru-RU" sz="1600" b="1" dirty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</a:t>
            </a:r>
            <a:r>
              <a:rPr lang="ru-RU" sz="1600" b="1" dirty="0" err="1"/>
              <a:t>їй</a:t>
            </a:r>
            <a:r>
              <a:rPr lang="ru-RU" sz="1600" b="1" dirty="0"/>
              <a:t> зараз </a:t>
            </a:r>
            <a:r>
              <a:rPr lang="ru-RU" sz="1600" b="1" dirty="0" err="1"/>
              <a:t>потрібно</a:t>
            </a:r>
            <a:r>
              <a:rPr lang="ru-RU" sz="1600" b="1" dirty="0"/>
              <a:t>, </a:t>
            </a:r>
            <a:r>
              <a:rPr lang="ru-RU" sz="1600" b="1" dirty="0" err="1"/>
              <a:t>що</a:t>
            </a:r>
            <a:r>
              <a:rPr lang="ru-RU" sz="1600" b="1" dirty="0"/>
              <a:t> для </a:t>
            </a:r>
            <a:r>
              <a:rPr lang="ru-RU" sz="1600" b="1" dirty="0" err="1"/>
              <a:t>неї</a:t>
            </a:r>
            <a:r>
              <a:rPr lang="ru-RU" sz="1600" b="1" dirty="0"/>
              <a:t> </a:t>
            </a:r>
            <a:r>
              <a:rPr lang="ru-RU" sz="1600" b="1" dirty="0" err="1"/>
              <a:t>найважливіше</a:t>
            </a:r>
            <a:r>
              <a:rPr lang="ru-RU" sz="1600" b="1" dirty="0"/>
              <a:t> в </a:t>
            </a:r>
            <a:r>
              <a:rPr lang="ru-RU" sz="1600" b="1" dirty="0" err="1"/>
              <a:t>цей</a:t>
            </a:r>
            <a:r>
              <a:rPr lang="ru-RU" sz="1600" b="1" dirty="0"/>
              <a:t> момент.</a:t>
            </a:r>
          </a:p>
          <a:p>
            <a:pPr marL="0" indent="0">
              <a:buNone/>
            </a:pPr>
            <a:r>
              <a:rPr lang="ru-RU" sz="1600" b="1" dirty="0"/>
              <a:t> 6.Спробуй </a:t>
            </a:r>
            <a:r>
              <a:rPr lang="ru-RU" sz="1600" b="1" dirty="0" err="1"/>
              <a:t>зробити</a:t>
            </a:r>
            <a:r>
              <a:rPr lang="ru-RU" sz="1600" b="1" dirty="0"/>
              <a:t> з </a:t>
            </a:r>
            <a:r>
              <a:rPr lang="ru-RU" sz="1600" b="1" dirty="0" err="1"/>
              <a:t>людиною</a:t>
            </a:r>
            <a:r>
              <a:rPr lang="ru-RU" sz="1600" b="1" dirty="0"/>
              <a:t> </a:t>
            </a:r>
            <a:r>
              <a:rPr lang="ru-RU" sz="1600" b="1" dirty="0" err="1"/>
              <a:t>вправи</a:t>
            </a:r>
            <a:r>
              <a:rPr lang="ru-RU" sz="1600" b="1" dirty="0"/>
              <a:t> </a:t>
            </a:r>
            <a:r>
              <a:rPr lang="ru-RU" sz="1600" b="1" dirty="0" err="1"/>
              <a:t>самодопомоги</a:t>
            </a:r>
            <a:r>
              <a:rPr lang="ru-RU" sz="1600" b="1" dirty="0"/>
              <a:t>. </a:t>
            </a:r>
            <a:r>
              <a:rPr lang="ru-RU" sz="1600" b="1" dirty="0" err="1"/>
              <a:t>Якщо</a:t>
            </a:r>
            <a:r>
              <a:rPr lang="ru-RU" sz="1600" b="1" dirty="0"/>
              <a:t> вона </a:t>
            </a:r>
            <a:r>
              <a:rPr lang="ru-RU" sz="1600" b="1" dirty="0" err="1"/>
              <a:t>тривожиться</a:t>
            </a:r>
            <a:r>
              <a:rPr lang="ru-RU" sz="1600" b="1" dirty="0"/>
              <a:t>, </a:t>
            </a:r>
            <a:r>
              <a:rPr lang="ru-RU" sz="1600" b="1" dirty="0" err="1"/>
              <a:t>глибоко</a:t>
            </a:r>
            <a:r>
              <a:rPr lang="ru-RU" sz="1600" b="1" dirty="0"/>
              <a:t> </a:t>
            </a:r>
            <a:r>
              <a:rPr lang="ru-RU" sz="1600" b="1" dirty="0" err="1"/>
              <a:t>подихайте</a:t>
            </a:r>
            <a:r>
              <a:rPr lang="ru-RU" sz="1600" b="1" dirty="0"/>
              <a:t>. </a:t>
            </a:r>
            <a:r>
              <a:rPr lang="ru-RU" sz="1600" b="1" dirty="0" err="1"/>
              <a:t>Якщо</a:t>
            </a:r>
            <a:r>
              <a:rPr lang="ru-RU" sz="1600" b="1" dirty="0"/>
              <a:t> </a:t>
            </a:r>
            <a:r>
              <a:rPr lang="ru-RU" sz="1600" b="1" dirty="0" err="1"/>
              <a:t>розгублена</a:t>
            </a:r>
            <a:r>
              <a:rPr lang="ru-RU" sz="1600" b="1" dirty="0"/>
              <a:t>, </a:t>
            </a:r>
            <a:r>
              <a:rPr lang="ru-RU" sz="1600" b="1" dirty="0" err="1"/>
              <a:t>заземліться</a:t>
            </a:r>
            <a:r>
              <a:rPr lang="ru-RU" sz="1600" b="1" dirty="0"/>
              <a:t>. </a:t>
            </a:r>
            <a:r>
              <a:rPr lang="ru-RU" sz="1600" b="1" dirty="0" err="1"/>
              <a:t>Спочатку</a:t>
            </a:r>
            <a:r>
              <a:rPr lang="ru-RU" sz="1600" b="1" dirty="0"/>
              <a:t> поясни, для </a:t>
            </a:r>
            <a:r>
              <a:rPr lang="ru-RU" sz="1600" b="1" dirty="0" err="1"/>
              <a:t>чого</a:t>
            </a:r>
            <a:r>
              <a:rPr lang="ru-RU" sz="1600" b="1" dirty="0"/>
              <a:t> </a:t>
            </a:r>
            <a:r>
              <a:rPr lang="ru-RU" sz="1600" b="1" dirty="0" err="1"/>
              <a:t>ця</a:t>
            </a:r>
            <a:r>
              <a:rPr lang="ru-RU" sz="1600" b="1" dirty="0"/>
              <a:t> </a:t>
            </a:r>
            <a:r>
              <a:rPr lang="ru-RU" sz="1600" b="1" dirty="0" err="1"/>
              <a:t>вправа</a:t>
            </a:r>
            <a:r>
              <a:rPr lang="ru-RU" sz="1600" b="1" dirty="0"/>
              <a:t> та як вона </a:t>
            </a:r>
            <a:r>
              <a:rPr lang="ru-RU" sz="1600" b="1" dirty="0" err="1"/>
              <a:t>допоможе</a:t>
            </a:r>
            <a:r>
              <a:rPr lang="ru-RU" sz="1600" b="1" dirty="0"/>
              <a:t>. </a:t>
            </a:r>
          </a:p>
          <a:p>
            <a:pPr marL="0" indent="0">
              <a:buNone/>
            </a:pPr>
            <a:r>
              <a:rPr lang="ru-RU" sz="1600" b="1" dirty="0"/>
              <a:t>7. </a:t>
            </a:r>
            <a:r>
              <a:rPr lang="ru-RU" sz="1600" b="1" dirty="0" err="1"/>
              <a:t>Якщо</a:t>
            </a:r>
            <a:r>
              <a:rPr lang="ru-RU" sz="1600" b="1" dirty="0"/>
              <a:t> </a:t>
            </a:r>
            <a:r>
              <a:rPr lang="ru-RU" sz="1600" b="1" dirty="0" err="1"/>
              <a:t>знаєш</a:t>
            </a:r>
            <a:r>
              <a:rPr lang="ru-RU" sz="1600" b="1" dirty="0"/>
              <a:t>, де </a:t>
            </a:r>
            <a:r>
              <a:rPr lang="ru-RU" sz="1600" b="1" dirty="0" err="1"/>
              <a:t>людині</a:t>
            </a:r>
            <a:r>
              <a:rPr lang="ru-RU" sz="1600" b="1" dirty="0"/>
              <a:t> </a:t>
            </a:r>
            <a:r>
              <a:rPr lang="ru-RU" sz="1600" b="1" dirty="0" err="1"/>
              <a:t>можуть</a:t>
            </a:r>
            <a:r>
              <a:rPr lang="ru-RU" sz="1600" b="1" dirty="0"/>
              <a:t> </a:t>
            </a:r>
            <a:r>
              <a:rPr lang="ru-RU" sz="1600" b="1" dirty="0" err="1"/>
              <a:t>надати</a:t>
            </a:r>
            <a:r>
              <a:rPr lang="ru-RU" sz="1600" b="1" dirty="0"/>
              <a:t> </a:t>
            </a:r>
            <a:r>
              <a:rPr lang="ru-RU" sz="1600" b="1" dirty="0" err="1"/>
              <a:t>допомогу</a:t>
            </a:r>
            <a:r>
              <a:rPr lang="ru-RU" sz="1600" b="1" dirty="0"/>
              <a:t> та яку </a:t>
            </a:r>
            <a:r>
              <a:rPr lang="ru-RU" sz="1600" b="1" dirty="0" err="1"/>
              <a:t>саме</a:t>
            </a:r>
            <a:r>
              <a:rPr lang="ru-RU" sz="1600" b="1" dirty="0"/>
              <a:t>, </a:t>
            </a:r>
            <a:r>
              <a:rPr lang="ru-RU" sz="1600" b="1" dirty="0" err="1"/>
              <a:t>розкажи</a:t>
            </a:r>
            <a:r>
              <a:rPr lang="ru-RU" sz="1600" b="1" dirty="0"/>
              <a:t> </a:t>
            </a:r>
            <a:r>
              <a:rPr lang="ru-RU" sz="1600" b="1" dirty="0" err="1"/>
              <a:t>їй</a:t>
            </a:r>
            <a:r>
              <a:rPr lang="ru-RU" sz="1600" b="1" dirty="0"/>
              <a:t> про </a:t>
            </a:r>
            <a:r>
              <a:rPr lang="ru-RU" sz="1600" b="1" dirty="0" err="1"/>
              <a:t>це</a:t>
            </a:r>
            <a:r>
              <a:rPr lang="ru-RU" sz="1600" b="1" dirty="0"/>
              <a:t> максимально </a:t>
            </a:r>
            <a:r>
              <a:rPr lang="ru-RU" sz="1600" b="1" dirty="0" err="1"/>
              <a:t>простими</a:t>
            </a:r>
            <a:r>
              <a:rPr lang="ru-RU" sz="1600" b="1" dirty="0"/>
              <a:t> словами.</a:t>
            </a:r>
          </a:p>
          <a:p>
            <a:pPr marL="0" indent="0">
              <a:buNone/>
            </a:pPr>
            <a:r>
              <a:rPr lang="ru-RU" sz="1600" b="1" dirty="0"/>
              <a:t> 8.Будь </a:t>
            </a:r>
            <a:r>
              <a:rPr lang="ru-RU" sz="1600" b="1" dirty="0" err="1"/>
              <a:t>із</a:t>
            </a:r>
            <a:r>
              <a:rPr lang="ru-RU" sz="1600" b="1" dirty="0"/>
              <a:t> </a:t>
            </a:r>
            <a:r>
              <a:rPr lang="ru-RU" sz="1600" b="1" dirty="0" err="1"/>
              <a:t>людиною</a:t>
            </a:r>
            <a:r>
              <a:rPr lang="ru-RU" sz="1600" b="1" dirty="0"/>
              <a:t>, доки вона не </a:t>
            </a:r>
            <a:r>
              <a:rPr lang="ru-RU" sz="1600" b="1" dirty="0" err="1"/>
              <a:t>заспокоїться</a:t>
            </a:r>
            <a:r>
              <a:rPr lang="ru-RU" sz="1600" b="1" dirty="0"/>
              <a:t>. </a:t>
            </a:r>
            <a:r>
              <a:rPr lang="ru-RU" sz="1600" b="1" dirty="0" err="1"/>
              <a:t>Якщо</a:t>
            </a:r>
            <a:r>
              <a:rPr lang="ru-RU" sz="1600" b="1" dirty="0"/>
              <a:t> </a:t>
            </a:r>
            <a:r>
              <a:rPr lang="ru-RU" sz="1600" b="1" dirty="0" err="1"/>
              <a:t>немає</a:t>
            </a:r>
            <a:r>
              <a:rPr lang="ru-RU" sz="1600" b="1" dirty="0"/>
              <a:t> </a:t>
            </a:r>
            <a:r>
              <a:rPr lang="ru-RU" sz="1600" b="1" dirty="0" err="1"/>
              <a:t>змоги</a:t>
            </a:r>
            <a:r>
              <a:rPr lang="ru-RU" sz="1600" b="1" dirty="0"/>
              <a:t> </a:t>
            </a:r>
            <a:r>
              <a:rPr lang="ru-RU" sz="1600" b="1" dirty="0" err="1"/>
              <a:t>залишатися</a:t>
            </a:r>
            <a:r>
              <a:rPr lang="ru-RU" sz="1600" b="1" dirty="0"/>
              <a:t> </a:t>
            </a:r>
            <a:r>
              <a:rPr lang="ru-RU" sz="1600" b="1" dirty="0" err="1"/>
              <a:t>постійно</a:t>
            </a:r>
            <a:r>
              <a:rPr lang="ru-RU" sz="1600" b="1" dirty="0"/>
              <a:t> </a:t>
            </a:r>
            <a:r>
              <a:rPr lang="ru-RU" sz="1600" b="1" dirty="0" err="1"/>
              <a:t>поруч</a:t>
            </a:r>
            <a:r>
              <a:rPr lang="ru-RU" sz="1600" b="1" dirty="0"/>
              <a:t>, попроси </a:t>
            </a:r>
            <a:r>
              <a:rPr lang="ru-RU" sz="1600" b="1" dirty="0" err="1"/>
              <a:t>когось</a:t>
            </a:r>
            <a:r>
              <a:rPr lang="ru-RU" sz="1600" b="1" dirty="0"/>
              <a:t>, кому </a:t>
            </a:r>
            <a:r>
              <a:rPr lang="ru-RU" sz="1600" b="1" dirty="0" err="1"/>
              <a:t>довіряєш</a:t>
            </a:r>
            <a:r>
              <a:rPr lang="ru-RU" sz="1600" b="1" dirty="0"/>
              <a:t>, </a:t>
            </a:r>
            <a:r>
              <a:rPr lang="ru-RU" sz="1600" b="1" dirty="0" err="1"/>
              <a:t>посидіти</a:t>
            </a:r>
            <a:r>
              <a:rPr lang="ru-RU" sz="1600" b="1" dirty="0"/>
              <a:t> </a:t>
            </a:r>
            <a:r>
              <a:rPr lang="ru-RU" sz="1600" b="1" dirty="0" err="1"/>
              <a:t>замість</a:t>
            </a:r>
            <a:r>
              <a:rPr lang="ru-RU" sz="1600" b="1" dirty="0"/>
              <a:t> тебе. Як ми </a:t>
            </a:r>
            <a:r>
              <a:rPr lang="ru-RU" sz="1600" b="1" dirty="0" err="1"/>
              <a:t>вже</a:t>
            </a:r>
            <a:r>
              <a:rPr lang="ru-RU" sz="1600" b="1" dirty="0"/>
              <a:t> писали, </a:t>
            </a:r>
            <a:r>
              <a:rPr lang="ru-RU" sz="1600" b="1" dirty="0" err="1"/>
              <a:t>під</a:t>
            </a:r>
            <a:r>
              <a:rPr lang="ru-RU" sz="1600" b="1" dirty="0"/>
              <a:t> час </a:t>
            </a:r>
            <a:r>
              <a:rPr lang="ru-RU" sz="1600" b="1" dirty="0" err="1"/>
              <a:t>телефонної</a:t>
            </a:r>
            <a:r>
              <a:rPr lang="ru-RU" sz="1600" b="1" dirty="0"/>
              <a:t> </a:t>
            </a:r>
            <a:r>
              <a:rPr lang="ru-RU" sz="1600" b="1" dirty="0" err="1"/>
              <a:t>розмови</a:t>
            </a:r>
            <a:r>
              <a:rPr lang="ru-RU" sz="1600" b="1" dirty="0"/>
              <a:t> треба бути на </a:t>
            </a:r>
            <a:r>
              <a:rPr lang="ru-RU" sz="1600" b="1" dirty="0" err="1"/>
              <a:t>лінії</a:t>
            </a:r>
            <a:r>
              <a:rPr lang="ru-RU" sz="1600" b="1" dirty="0"/>
              <a:t>. </a:t>
            </a:r>
            <a:r>
              <a:rPr lang="ru-RU" sz="1600" b="1" dirty="0" err="1"/>
              <a:t>Найгірше</a:t>
            </a:r>
            <a:r>
              <a:rPr lang="ru-RU" sz="1600" b="1" dirty="0"/>
              <a:t> — </a:t>
            </a:r>
            <a:r>
              <a:rPr lang="ru-RU" sz="1600" b="1" dirty="0" err="1"/>
              <a:t>це</a:t>
            </a:r>
            <a:r>
              <a:rPr lang="ru-RU" sz="1600" b="1" dirty="0"/>
              <a:t> </a:t>
            </a:r>
            <a:r>
              <a:rPr lang="ru-RU" sz="1600" b="1" dirty="0" err="1"/>
              <a:t>залишити</a:t>
            </a:r>
            <a:r>
              <a:rPr lang="ru-RU" sz="1600" b="1" dirty="0"/>
              <a:t> </a:t>
            </a:r>
            <a:r>
              <a:rPr lang="ru-RU" sz="1600" b="1" dirty="0" err="1"/>
              <a:t>людину</a:t>
            </a:r>
            <a:r>
              <a:rPr lang="ru-RU" sz="1600" b="1" dirty="0"/>
              <a:t> одну у </a:t>
            </a:r>
            <a:r>
              <a:rPr lang="ru-RU" sz="1600" b="1" dirty="0" err="1"/>
              <a:t>своїй</a:t>
            </a:r>
            <a:r>
              <a:rPr lang="ru-RU" sz="1600" b="1" dirty="0"/>
              <a:t> </a:t>
            </a:r>
            <a:r>
              <a:rPr lang="ru-RU" sz="1600" b="1" dirty="0" err="1"/>
              <a:t>темряві</a:t>
            </a:r>
            <a:r>
              <a:rPr lang="ru-RU" sz="1600" b="1" dirty="0"/>
              <a:t>.</a:t>
            </a:r>
            <a:endParaRPr lang="uk-UA" sz="1600" b="1" dirty="0"/>
          </a:p>
        </p:txBody>
      </p:sp>
    </p:spTree>
    <p:extLst>
      <p:ext uri="{BB962C8B-B14F-4D97-AF65-F5344CB8AC3E}">
        <p14:creationId xmlns:p14="http://schemas.microsoft.com/office/powerpoint/2010/main" val="16976707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0DAA61F7-D4D7-33B1-904A-C8447771A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326572"/>
            <a:ext cx="10364451" cy="849086"/>
          </a:xfrm>
        </p:spPr>
        <p:txBody>
          <a:bodyPr/>
          <a:lstStyle/>
          <a:p>
            <a:r>
              <a:rPr lang="uk-UA" b="1" dirty="0">
                <a:solidFill>
                  <a:schemeClr val="accent1">
                    <a:lumMod val="75000"/>
                  </a:schemeClr>
                </a:solidFill>
              </a:rPr>
              <a:t>Турбота про мозок і ментальні ресурси</a:t>
            </a:r>
          </a:p>
        </p:txBody>
      </p:sp>
      <p:sp>
        <p:nvSpPr>
          <p:cNvPr id="5" name="Місце для вмісту 4">
            <a:extLst>
              <a:ext uri="{FF2B5EF4-FFF2-40B4-BE49-F238E27FC236}">
                <a16:creationId xmlns:a16="http://schemas.microsoft.com/office/drawing/2014/main" id="{9C593837-744E-4808-3C7E-89353086BDE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937518" y="1343608"/>
            <a:ext cx="7903028" cy="48332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b="1" i="1" dirty="0"/>
              <a:t>З дитинства нас вчать піклуватися про фізичне здоров’я. На жаль, мало розповідають, як берегти ресурси нервової системи. Але хіба хто скаже, що мозок є менш важливим, аніж м’язи? Спробуй додати в життя ці прості звички. Вони допоможуть поповнювати ментальні ресурси: </a:t>
            </a:r>
          </a:p>
          <a:p>
            <a:pPr marL="0" indent="0">
              <a:buNone/>
            </a:pPr>
            <a:r>
              <a:rPr lang="uk-UA" b="1" dirty="0"/>
              <a:t>• Намагайся достатньо спати. Не забувай провітрювати кімнату перед сном.</a:t>
            </a:r>
          </a:p>
          <a:p>
            <a:pPr marL="0" indent="0">
              <a:buNone/>
            </a:pPr>
            <a:r>
              <a:rPr lang="uk-UA" b="1" dirty="0"/>
              <a:t> • Не читай новин зранку й перед сном. Хоча б спробуй.</a:t>
            </a:r>
          </a:p>
          <a:p>
            <a:pPr marL="0" indent="0">
              <a:buNone/>
            </a:pPr>
            <a:r>
              <a:rPr lang="uk-UA" b="1" dirty="0"/>
              <a:t> • Переглянь свій інформаційний раціон і викинь із нього контент, що не несе користі, а навпаки — шкодить самопочуттю. </a:t>
            </a:r>
          </a:p>
          <a:p>
            <a:pPr marL="0" indent="0">
              <a:buNone/>
            </a:pPr>
            <a:endParaRPr lang="uk-UA" sz="1400" b="1" dirty="0"/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B2A31628-F9CE-E08A-0015-6BA4E218AC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1454" y="2537927"/>
            <a:ext cx="3296815" cy="326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2121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22A660A-4950-C033-0C53-B02856ACBD44}"/>
              </a:ext>
            </a:extLst>
          </p:cNvPr>
          <p:cNvSpPr txBox="1"/>
          <p:nvPr/>
        </p:nvSpPr>
        <p:spPr>
          <a:xfrm>
            <a:off x="765110" y="1194318"/>
            <a:ext cx="7464490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/>
              <a:t>• Уникай переїдання. Не «заїдай» стрес фаст-фудом чи солодким. </a:t>
            </a:r>
          </a:p>
          <a:p>
            <a:r>
              <a:rPr lang="uk-UA" sz="2000" dirty="0"/>
              <a:t>• Спробуй відмовитися від алкоголю та нікотину. Бо згодом вони додають тобі ще більше суму. Також з’являються проблеми зі сном. </a:t>
            </a:r>
          </a:p>
          <a:p>
            <a:r>
              <a:rPr lang="uk-UA" sz="2000" dirty="0"/>
              <a:t>• Фізична активність корисна не тільки для м’язів. Вона чудово розвантажує голову. </a:t>
            </a:r>
          </a:p>
          <a:p>
            <a:r>
              <a:rPr lang="uk-UA" sz="2000" dirty="0"/>
              <a:t>• Частіше гуляй. </a:t>
            </a:r>
          </a:p>
          <a:p>
            <a:r>
              <a:rPr lang="uk-UA" sz="2000" dirty="0"/>
              <a:t>• Роби собі теплі ванни чи душі. </a:t>
            </a:r>
          </a:p>
          <a:p>
            <a:r>
              <a:rPr lang="uk-UA" sz="2000" dirty="0"/>
              <a:t>• Якщо в тебе немає творчого хобі, спробуй знайти щось для себе: малювання, музика, танці… Спитай свою внутрішню дитину, чого їй не вистачає. </a:t>
            </a:r>
          </a:p>
          <a:p>
            <a:r>
              <a:rPr lang="uk-UA" sz="2000" dirty="0"/>
              <a:t>• Складай «меню» </a:t>
            </a:r>
            <a:r>
              <a:rPr lang="uk-UA" sz="2000" dirty="0" err="1"/>
              <a:t>активностей</a:t>
            </a:r>
            <a:r>
              <a:rPr lang="uk-UA" sz="2000" dirty="0"/>
              <a:t> на тиждень і місяць; не забувай додавати туди те, що походить із твоїх цінностей. </a:t>
            </a:r>
          </a:p>
          <a:p>
            <a:r>
              <a:rPr lang="uk-UA" sz="2000" dirty="0"/>
              <a:t>• Не соромся ділитися з близькою людиною своїми відчуттями, щоб негатив не накопичувався всередині.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E32F5344-28A7-613D-8CC0-4A2DE3F895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0230" y="1017038"/>
            <a:ext cx="3387012" cy="459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9423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4297A93-B482-E590-DAF6-289BB1D714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4318" y="550506"/>
            <a:ext cx="4385388" cy="5617028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AC307F8E-B43D-50BE-F87F-F0C423A50C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12296" y="550506"/>
            <a:ext cx="4239205" cy="5617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585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3CAEFD-BFAA-B353-D8E2-9EDB63F46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6" y="618517"/>
            <a:ext cx="8304870" cy="1042332"/>
          </a:xfrm>
        </p:spPr>
        <p:txBody>
          <a:bodyPr>
            <a:normAutofit fontScale="90000"/>
          </a:bodyPr>
          <a:lstStyle/>
          <a:p>
            <a:r>
              <a:rPr lang="uk-UA" b="0" i="0" dirty="0">
                <a:solidFill>
                  <a:srgbClr val="252294"/>
                </a:solidFill>
                <a:effectLst/>
                <a:latin typeface="MuseoSansCyrillic"/>
              </a:rPr>
              <a:t>Що таке ментальне здоров’я?</a:t>
            </a:r>
            <a:br>
              <a:rPr lang="uk-UA" b="1" i="0" dirty="0">
                <a:solidFill>
                  <a:srgbClr val="252294"/>
                </a:solidFill>
                <a:effectLst/>
                <a:latin typeface="MuseoSansCyrillic"/>
              </a:rPr>
            </a:br>
            <a:endParaRPr lang="uk-UA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4BB59106-D626-EC32-A716-84C8441D2A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455576"/>
            <a:ext cx="10665516" cy="440121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Згідно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з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визначенням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ВООЗ,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ментальне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здоров’я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—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це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стан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щастя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та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добробуту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, в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якому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людина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реалізує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свої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творчі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здібності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,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може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протистояти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життєвим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стресам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, продуктивно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працювати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та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робити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внесок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у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суспільне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 </a:t>
            </a:r>
            <a:r>
              <a:rPr lang="ru-RU" sz="2300" b="1" i="1" dirty="0" err="1">
                <a:solidFill>
                  <a:srgbClr val="FC1433"/>
                </a:solidFill>
                <a:effectLst/>
                <a:latin typeface="MuseoSansCyrillic"/>
              </a:rPr>
              <a:t>життя</a:t>
            </a:r>
            <a:r>
              <a:rPr lang="ru-RU" sz="2300" b="1" i="1" dirty="0">
                <a:solidFill>
                  <a:srgbClr val="FC1433"/>
                </a:solidFill>
                <a:effectLst/>
                <a:latin typeface="MuseoSansCyrillic"/>
              </a:rPr>
              <a:t>.</a:t>
            </a:r>
          </a:p>
          <a:p>
            <a:pPr algn="l"/>
            <a:r>
              <a:rPr lang="uk-UA" b="1" i="0" dirty="0">
                <a:solidFill>
                  <a:srgbClr val="252294"/>
                </a:solidFill>
                <a:effectLst/>
                <a:latin typeface="MuseoSansCyrillic"/>
              </a:rPr>
              <a:t>Психічно здорова людина:</a:t>
            </a:r>
            <a:endParaRPr lang="uk-UA" b="0" i="0" dirty="0">
              <a:solidFill>
                <a:srgbClr val="FC1433"/>
              </a:solidFill>
              <a:effectLst/>
              <a:latin typeface="MuseoSansCyrillic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252294"/>
                </a:solidFill>
                <a:effectLst/>
                <a:latin typeface="MuseoSansCyrillic"/>
              </a:rPr>
              <a:t>може розрізняти свої емоції, керувати ними та гармонійно функціонувати;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252294"/>
                </a:solidFill>
                <a:effectLst/>
                <a:latin typeface="MuseoSansCyrillic"/>
              </a:rPr>
              <a:t>здатна спілкуватися і будувати стосунки з іншими;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252294"/>
                </a:solidFill>
                <a:effectLst/>
                <a:latin typeface="MuseoSansCyrillic"/>
              </a:rPr>
              <a:t>розвивається й навчається;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252294"/>
                </a:solidFill>
                <a:effectLst/>
                <a:latin typeface="MuseoSansCyrillic"/>
              </a:rPr>
              <a:t>позитивно оцінює себе, приймає та любить;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252294"/>
                </a:solidFill>
                <a:effectLst/>
                <a:latin typeface="MuseoSansCyrillic"/>
              </a:rPr>
              <a:t>приймає власні тверді рішення;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252294"/>
                </a:solidFill>
                <a:effectLst/>
                <a:latin typeface="MuseoSansCyrillic"/>
              </a:rPr>
              <a:t>нормально </a:t>
            </a:r>
            <a:r>
              <a:rPr lang="uk-UA" b="1" i="0" dirty="0" err="1">
                <a:solidFill>
                  <a:srgbClr val="252294"/>
                </a:solidFill>
                <a:effectLst/>
                <a:latin typeface="MuseoSansCyrillic"/>
              </a:rPr>
              <a:t>адаптовується</a:t>
            </a:r>
            <a:r>
              <a:rPr lang="uk-UA" b="1" i="0" dirty="0">
                <a:solidFill>
                  <a:srgbClr val="252294"/>
                </a:solidFill>
                <a:effectLst/>
                <a:latin typeface="MuseoSansCyrillic"/>
              </a:rPr>
              <a:t> до нових умов життя;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uk-UA" b="1" i="0" dirty="0">
                <a:solidFill>
                  <a:srgbClr val="252294"/>
                </a:solidFill>
                <a:effectLst/>
                <a:latin typeface="MuseoSansCyrillic"/>
              </a:rPr>
              <a:t>може розв’язувати проблеми.</a:t>
            </a:r>
          </a:p>
          <a:p>
            <a:pPr marL="0" indent="0" algn="l">
              <a:buNone/>
            </a:pPr>
            <a:r>
              <a:rPr lang="uk-UA" b="1" i="1" dirty="0">
                <a:solidFill>
                  <a:srgbClr val="FC1433"/>
                </a:solidFill>
                <a:effectLst/>
                <a:latin typeface="MuseoSansCyrillic"/>
              </a:rPr>
              <a:t>Здатність отримувати задоволення від життя — основна риса ментально здорової людини.</a:t>
            </a:r>
          </a:p>
          <a:p>
            <a:pPr marL="0" indent="0">
              <a:buNone/>
            </a:pPr>
            <a:endParaRPr lang="uk-UA" b="1" i="1" dirty="0"/>
          </a:p>
        </p:txBody>
      </p:sp>
    </p:spTree>
    <p:extLst>
      <p:ext uri="{BB962C8B-B14F-4D97-AF65-F5344CB8AC3E}">
        <p14:creationId xmlns:p14="http://schemas.microsoft.com/office/powerpoint/2010/main" val="3242394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F23FB64E-2D8D-5AC6-9209-147C30532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4441" y="149290"/>
            <a:ext cx="10503785" cy="1045028"/>
          </a:xfrm>
        </p:spPr>
        <p:txBody>
          <a:bodyPr/>
          <a:lstStyle/>
          <a:p>
            <a:r>
              <a:rPr lang="uk-UA" b="1" dirty="0">
                <a:solidFill>
                  <a:schemeClr val="accent2">
                    <a:lumMod val="75000"/>
                  </a:schemeClr>
                </a:solidFill>
              </a:rPr>
              <a:t>Як проявляється стрес ?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15EB80AC-3398-B724-9081-F03A76C51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3774" y="1306287"/>
            <a:ext cx="3298976" cy="643812"/>
          </a:xfrm>
        </p:spPr>
        <p:txBody>
          <a:bodyPr/>
          <a:lstStyle/>
          <a:p>
            <a:r>
              <a:rPr lang="ru-RU" b="1" i="1" dirty="0"/>
              <a:t>У </a:t>
            </a:r>
            <a:r>
              <a:rPr lang="ru-RU" b="1" i="1" dirty="0" err="1"/>
              <a:t>тілі</a:t>
            </a:r>
            <a:r>
              <a:rPr lang="ru-RU" b="1" i="1" dirty="0"/>
              <a:t>:</a:t>
            </a:r>
            <a:endParaRPr lang="uk-UA" b="1" i="1" dirty="0"/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6D48693E-D964-B736-09C7-CD97E46D805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913774" y="2062069"/>
            <a:ext cx="3298976" cy="3729132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• </a:t>
            </a:r>
            <a:r>
              <a:rPr lang="ru-RU" sz="1800" b="1" dirty="0"/>
              <a:t>коли </a:t>
            </a:r>
            <a:r>
              <a:rPr lang="ru-RU" sz="1800" b="1" dirty="0" err="1"/>
              <a:t>постійно</a:t>
            </a:r>
            <a:r>
              <a:rPr lang="ru-RU" sz="1800" b="1" dirty="0"/>
              <a:t> </a:t>
            </a:r>
            <a:r>
              <a:rPr lang="ru-RU" sz="1800" b="1" dirty="0" err="1"/>
              <a:t>відчуваєш</a:t>
            </a:r>
            <a:r>
              <a:rPr lang="ru-RU" sz="1800" b="1" dirty="0"/>
              <a:t> </a:t>
            </a:r>
            <a:r>
              <a:rPr lang="ru-RU" sz="1800" b="1" dirty="0" err="1"/>
              <a:t>втому</a:t>
            </a:r>
            <a:r>
              <a:rPr lang="ru-RU" sz="1800" b="1" dirty="0"/>
              <a:t> </a:t>
            </a:r>
            <a:r>
              <a:rPr lang="ru-RU" sz="1800" b="1" dirty="0" err="1"/>
              <a:t>або</a:t>
            </a:r>
            <a:r>
              <a:rPr lang="ru-RU" sz="1800" b="1" dirty="0"/>
              <a:t> </a:t>
            </a:r>
            <a:r>
              <a:rPr lang="ru-RU" sz="1800" b="1" dirty="0" err="1"/>
              <a:t>напруження</a:t>
            </a:r>
            <a:r>
              <a:rPr lang="ru-RU" sz="1800" b="1" dirty="0"/>
              <a:t>;</a:t>
            </a:r>
          </a:p>
          <a:p>
            <a:r>
              <a:rPr lang="ru-RU" sz="1800" b="1" dirty="0"/>
              <a:t> • без причини </a:t>
            </a:r>
            <a:r>
              <a:rPr lang="ru-RU" sz="1800" b="1" dirty="0" err="1"/>
              <a:t>болять</a:t>
            </a:r>
            <a:r>
              <a:rPr lang="ru-RU" sz="1800" b="1" dirty="0"/>
              <a:t> </a:t>
            </a:r>
            <a:r>
              <a:rPr lang="ru-RU" sz="1800" b="1" dirty="0" err="1"/>
              <a:t>частини</a:t>
            </a:r>
            <a:r>
              <a:rPr lang="ru-RU" sz="1800" b="1" dirty="0"/>
              <a:t> </a:t>
            </a:r>
            <a:r>
              <a:rPr lang="ru-RU" sz="1800" b="1" dirty="0" err="1"/>
              <a:t>тіла</a:t>
            </a:r>
            <a:r>
              <a:rPr lang="ru-RU" sz="1800" b="1" dirty="0"/>
              <a:t> (спина, шия, руки </a:t>
            </a:r>
            <a:r>
              <a:rPr lang="ru-RU" sz="1800" b="1" dirty="0" err="1"/>
              <a:t>тощо</a:t>
            </a:r>
            <a:r>
              <a:rPr lang="ru-RU" sz="1800" b="1" dirty="0"/>
              <a:t>); </a:t>
            </a:r>
          </a:p>
          <a:p>
            <a:r>
              <a:rPr lang="ru-RU" sz="1800" b="1" dirty="0"/>
              <a:t>• </a:t>
            </a:r>
            <a:r>
              <a:rPr lang="ru-RU" sz="1800" b="1" dirty="0" err="1"/>
              <a:t>важко</a:t>
            </a:r>
            <a:r>
              <a:rPr lang="ru-RU" sz="1800" b="1" dirty="0"/>
              <a:t> </a:t>
            </a:r>
            <a:r>
              <a:rPr lang="ru-RU" sz="1800" b="1" dirty="0" err="1"/>
              <a:t>дихати</a:t>
            </a:r>
            <a:r>
              <a:rPr lang="ru-RU" sz="1800" b="1" dirty="0"/>
              <a:t>; </a:t>
            </a:r>
          </a:p>
          <a:p>
            <a:r>
              <a:rPr lang="ru-RU" sz="1800" b="1" dirty="0"/>
              <a:t>• </a:t>
            </a:r>
            <a:r>
              <a:rPr lang="ru-RU" sz="1800" b="1" dirty="0" err="1"/>
              <a:t>відсутній</a:t>
            </a:r>
            <a:r>
              <a:rPr lang="ru-RU" sz="1800" b="1" dirty="0"/>
              <a:t> </a:t>
            </a:r>
            <a:r>
              <a:rPr lang="ru-RU" sz="1800" b="1" dirty="0" err="1"/>
              <a:t>апетит</a:t>
            </a:r>
            <a:r>
              <a:rPr lang="ru-RU" sz="1800" b="1" dirty="0"/>
              <a:t>. </a:t>
            </a:r>
            <a:r>
              <a:rPr lang="ru-RU" sz="1800" b="1" dirty="0" err="1"/>
              <a:t>Проблеми</a:t>
            </a:r>
            <a:r>
              <a:rPr lang="ru-RU" sz="1800" b="1" dirty="0"/>
              <a:t> з </a:t>
            </a:r>
            <a:r>
              <a:rPr lang="ru-RU" sz="1800" b="1" dirty="0" err="1"/>
              <a:t>травленням</a:t>
            </a:r>
            <a:endParaRPr lang="uk-UA" sz="1800" b="1" dirty="0"/>
          </a:p>
        </p:txBody>
      </p:sp>
      <p:sp>
        <p:nvSpPr>
          <p:cNvPr id="6" name="Місце для тексту 5">
            <a:extLst>
              <a:ext uri="{FF2B5EF4-FFF2-40B4-BE49-F238E27FC236}">
                <a16:creationId xmlns:a16="http://schemas.microsoft.com/office/drawing/2014/main" id="{8FA51B1B-971C-C7C1-F1FA-12A49C0E5D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2389" y="1306287"/>
            <a:ext cx="3291521" cy="643812"/>
          </a:xfrm>
        </p:spPr>
        <p:txBody>
          <a:bodyPr/>
          <a:lstStyle/>
          <a:p>
            <a:r>
              <a:rPr lang="uk-UA" b="1" i="1" dirty="0"/>
              <a:t>У поведінці:</a:t>
            </a:r>
          </a:p>
        </p:txBody>
      </p:sp>
      <p:sp>
        <p:nvSpPr>
          <p:cNvPr id="9" name="Місце для тексту 8">
            <a:extLst>
              <a:ext uri="{FF2B5EF4-FFF2-40B4-BE49-F238E27FC236}">
                <a16:creationId xmlns:a16="http://schemas.microsoft.com/office/drawing/2014/main" id="{7F2E0576-3845-2CF8-66DE-01CA2FD1505F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441348" y="2062069"/>
            <a:ext cx="3303351" cy="3729132"/>
          </a:xfrm>
        </p:spPr>
        <p:txBody>
          <a:bodyPr/>
          <a:lstStyle/>
          <a:p>
            <a:endParaRPr lang="ru-RU" dirty="0"/>
          </a:p>
          <a:p>
            <a:r>
              <a:rPr lang="ru-RU" sz="1800" b="1" dirty="0"/>
              <a:t>погано </a:t>
            </a:r>
            <a:r>
              <a:rPr lang="ru-RU" sz="1800" b="1" dirty="0" err="1"/>
              <a:t>спиш</a:t>
            </a:r>
            <a:r>
              <a:rPr lang="ru-RU" sz="1800" b="1" dirty="0"/>
              <a:t>; </a:t>
            </a:r>
          </a:p>
          <a:p>
            <a:r>
              <a:rPr lang="ru-RU" sz="1800" b="1" dirty="0"/>
              <a:t>• </a:t>
            </a:r>
            <a:r>
              <a:rPr lang="ru-RU" sz="1800" b="1" dirty="0" err="1"/>
              <a:t>плачеш</a:t>
            </a:r>
            <a:r>
              <a:rPr lang="ru-RU" sz="1800" b="1" dirty="0"/>
              <a:t>; </a:t>
            </a:r>
          </a:p>
          <a:p>
            <a:r>
              <a:rPr lang="ru-RU" sz="1800" b="1" dirty="0"/>
              <a:t>• легко </a:t>
            </a:r>
            <a:r>
              <a:rPr lang="ru-RU" sz="1800" b="1" dirty="0" err="1"/>
              <a:t>дратуєшся</a:t>
            </a:r>
            <a:r>
              <a:rPr lang="ru-RU" sz="1800" b="1" dirty="0"/>
              <a:t>, </a:t>
            </a:r>
            <a:r>
              <a:rPr lang="ru-RU" sz="1800" b="1" dirty="0" err="1"/>
              <a:t>кричиш</a:t>
            </a:r>
            <a:r>
              <a:rPr lang="ru-RU" sz="1800" b="1" dirty="0"/>
              <a:t>; </a:t>
            </a:r>
          </a:p>
          <a:p>
            <a:r>
              <a:rPr lang="ru-RU" sz="1800" b="1" dirty="0"/>
              <a:t>• </a:t>
            </a:r>
            <a:r>
              <a:rPr lang="ru-RU" sz="1800" b="1" dirty="0" err="1"/>
              <a:t>зловживаєш</a:t>
            </a:r>
            <a:r>
              <a:rPr lang="ru-RU" sz="1800" b="1" dirty="0"/>
              <a:t> алкоголем, </a:t>
            </a:r>
            <a:r>
              <a:rPr lang="ru-RU" sz="1800" b="1" dirty="0" err="1"/>
              <a:t>нікотином</a:t>
            </a:r>
            <a:r>
              <a:rPr lang="ru-RU" sz="1800" b="1" dirty="0"/>
              <a:t>, </a:t>
            </a:r>
            <a:r>
              <a:rPr lang="ru-RU" sz="1800" b="1" dirty="0" err="1"/>
              <a:t>кавою</a:t>
            </a:r>
            <a:r>
              <a:rPr lang="ru-RU" sz="1800" b="1" dirty="0"/>
              <a:t> </a:t>
            </a:r>
            <a:r>
              <a:rPr lang="ru-RU" sz="1800" b="1" dirty="0" err="1"/>
              <a:t>або</a:t>
            </a:r>
            <a:r>
              <a:rPr lang="ru-RU" sz="1800" b="1" dirty="0"/>
              <a:t> </a:t>
            </a:r>
            <a:r>
              <a:rPr lang="ru-RU" sz="1800" b="1" dirty="0" err="1"/>
              <a:t>наркотичними</a:t>
            </a:r>
            <a:r>
              <a:rPr lang="ru-RU" sz="1800" b="1" dirty="0"/>
              <a:t> </a:t>
            </a:r>
            <a:r>
              <a:rPr lang="ru-RU" sz="1800" b="1" dirty="0" err="1"/>
              <a:t>речовинами</a:t>
            </a:r>
            <a:endParaRPr lang="uk-UA" sz="1800" b="1" dirty="0"/>
          </a:p>
        </p:txBody>
      </p:sp>
      <p:sp>
        <p:nvSpPr>
          <p:cNvPr id="7" name="Місце для тексту 6">
            <a:extLst>
              <a:ext uri="{FF2B5EF4-FFF2-40B4-BE49-F238E27FC236}">
                <a16:creationId xmlns:a16="http://schemas.microsoft.com/office/drawing/2014/main" id="{A247579C-17D8-71D9-407C-314F6467A6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73298" y="1306287"/>
            <a:ext cx="3304928" cy="643812"/>
          </a:xfrm>
        </p:spPr>
        <p:txBody>
          <a:bodyPr/>
          <a:lstStyle/>
          <a:p>
            <a:r>
              <a:rPr lang="uk-UA" b="1" i="1" dirty="0"/>
              <a:t>У емоціях та думках:</a:t>
            </a:r>
          </a:p>
        </p:txBody>
      </p:sp>
      <p:sp>
        <p:nvSpPr>
          <p:cNvPr id="10" name="Місце для тексту 9">
            <a:extLst>
              <a:ext uri="{FF2B5EF4-FFF2-40B4-BE49-F238E27FC236}">
                <a16:creationId xmlns:a16="http://schemas.microsoft.com/office/drawing/2014/main" id="{9A3EAA38-8C03-33E8-9231-4C8963EA32D9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973298" y="2062068"/>
            <a:ext cx="3304928" cy="4338731"/>
          </a:xfrm>
        </p:spPr>
        <p:txBody>
          <a:bodyPr>
            <a:noAutofit/>
          </a:bodyPr>
          <a:lstStyle/>
          <a:p>
            <a:r>
              <a:rPr lang="uk-UA" sz="1800" b="1" dirty="0"/>
              <a:t>• сум; • страх; </a:t>
            </a:r>
          </a:p>
          <a:p>
            <a:r>
              <a:rPr lang="uk-UA" sz="1800" b="1" dirty="0"/>
              <a:t>• агресія; • тривога;</a:t>
            </a:r>
          </a:p>
          <a:p>
            <a:r>
              <a:rPr lang="ru-RU" sz="1800" b="1" dirty="0"/>
              <a:t>• </a:t>
            </a:r>
            <a:r>
              <a:rPr lang="ru-RU" sz="1800" b="1" dirty="0" err="1"/>
              <a:t>немає</a:t>
            </a:r>
            <a:r>
              <a:rPr lang="ru-RU" sz="1800" b="1" dirty="0"/>
              <a:t> </a:t>
            </a:r>
            <a:r>
              <a:rPr lang="ru-RU" sz="1800" b="1" dirty="0" err="1"/>
              <a:t>мотивації</a:t>
            </a:r>
            <a:r>
              <a:rPr lang="ru-RU" sz="1800" b="1" dirty="0"/>
              <a:t> </a:t>
            </a:r>
            <a:r>
              <a:rPr lang="ru-RU" sz="1800" b="1" dirty="0" err="1"/>
              <a:t>щось</a:t>
            </a:r>
            <a:r>
              <a:rPr lang="ru-RU" sz="1800" b="1" dirty="0"/>
              <a:t> </a:t>
            </a:r>
            <a:r>
              <a:rPr lang="ru-RU" sz="1800" b="1" dirty="0" err="1"/>
              <a:t>робити</a:t>
            </a:r>
            <a:r>
              <a:rPr lang="ru-RU" sz="1800" b="1" dirty="0"/>
              <a:t>. </a:t>
            </a:r>
            <a:r>
              <a:rPr lang="ru-RU" sz="1800" b="1" dirty="0" err="1"/>
              <a:t>Навіть</a:t>
            </a:r>
            <a:r>
              <a:rPr lang="ru-RU" sz="1800" b="1" dirty="0"/>
              <a:t> те, </a:t>
            </a:r>
            <a:r>
              <a:rPr lang="ru-RU" sz="1800" b="1" dirty="0" err="1"/>
              <a:t>що</a:t>
            </a:r>
            <a:r>
              <a:rPr lang="ru-RU" sz="1800" b="1" dirty="0"/>
              <a:t> </a:t>
            </a:r>
            <a:r>
              <a:rPr lang="ru-RU" sz="1800" b="1" dirty="0" err="1"/>
              <a:t>раніше</a:t>
            </a:r>
            <a:r>
              <a:rPr lang="ru-RU" sz="1800" b="1" dirty="0"/>
              <a:t> приносило </a:t>
            </a:r>
            <a:r>
              <a:rPr lang="ru-RU" sz="1800" b="1" dirty="0" err="1"/>
              <a:t>задоволення</a:t>
            </a:r>
            <a:r>
              <a:rPr lang="ru-RU" sz="1800" b="1" dirty="0"/>
              <a:t>; </a:t>
            </a:r>
          </a:p>
          <a:p>
            <a:r>
              <a:rPr lang="ru-RU" sz="1800" b="1" dirty="0"/>
              <a:t>• не </a:t>
            </a:r>
            <a:r>
              <a:rPr lang="ru-RU" sz="1800" b="1" dirty="0" err="1"/>
              <a:t>можеш</a:t>
            </a:r>
            <a:r>
              <a:rPr lang="ru-RU" sz="1800" b="1" dirty="0"/>
              <a:t> </a:t>
            </a:r>
            <a:r>
              <a:rPr lang="ru-RU" sz="1800" b="1" dirty="0" err="1"/>
              <a:t>всидіти</a:t>
            </a:r>
            <a:r>
              <a:rPr lang="ru-RU" sz="1800" b="1" dirty="0"/>
              <a:t> на </a:t>
            </a:r>
            <a:r>
              <a:rPr lang="ru-RU" sz="1800" b="1" dirty="0" err="1"/>
              <a:t>місці</a:t>
            </a:r>
            <a:r>
              <a:rPr lang="ru-RU" sz="1800" b="1" dirty="0"/>
              <a:t>. Не </a:t>
            </a:r>
            <a:r>
              <a:rPr lang="ru-RU" sz="1800" b="1" dirty="0" err="1"/>
              <a:t>можеш</a:t>
            </a:r>
            <a:r>
              <a:rPr lang="ru-RU" sz="1800" b="1" dirty="0"/>
              <a:t> </a:t>
            </a:r>
            <a:r>
              <a:rPr lang="ru-RU" sz="1800" b="1" dirty="0" err="1"/>
              <a:t>зосередитись</a:t>
            </a:r>
            <a:r>
              <a:rPr lang="ru-RU" sz="1800" b="1" dirty="0"/>
              <a:t>;</a:t>
            </a:r>
          </a:p>
          <a:p>
            <a:r>
              <a:rPr lang="ru-RU" sz="1800" b="1" dirty="0"/>
              <a:t> • </a:t>
            </a:r>
            <a:r>
              <a:rPr lang="ru-RU" sz="1800" b="1" dirty="0" err="1"/>
              <a:t>важко</a:t>
            </a:r>
            <a:r>
              <a:rPr lang="ru-RU" sz="1800" b="1" dirty="0"/>
              <a:t> </a:t>
            </a:r>
            <a:r>
              <a:rPr lang="ru-RU" sz="1800" b="1" dirty="0" err="1"/>
              <a:t>приймати</a:t>
            </a:r>
            <a:r>
              <a:rPr lang="ru-RU" sz="1800" b="1" dirty="0"/>
              <a:t> будь-</a:t>
            </a:r>
            <a:r>
              <a:rPr lang="ru-RU" sz="1800" b="1" dirty="0" err="1"/>
              <a:t>які</a:t>
            </a:r>
            <a:r>
              <a:rPr lang="ru-RU" sz="1800" b="1" dirty="0"/>
              <a:t> </a:t>
            </a:r>
            <a:r>
              <a:rPr lang="ru-RU" sz="1800" b="1" dirty="0" err="1"/>
              <a:t>рішення</a:t>
            </a:r>
            <a:r>
              <a:rPr lang="ru-RU" sz="1800" b="1" dirty="0"/>
              <a:t>.</a:t>
            </a:r>
            <a:endParaRPr lang="uk-UA" sz="1800" b="1" dirty="0"/>
          </a:p>
        </p:txBody>
      </p:sp>
    </p:spTree>
    <p:extLst>
      <p:ext uri="{BB962C8B-B14F-4D97-AF65-F5344CB8AC3E}">
        <p14:creationId xmlns:p14="http://schemas.microsoft.com/office/powerpoint/2010/main" val="2009530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>
            <a:extLst>
              <a:ext uri="{FF2B5EF4-FFF2-40B4-BE49-F238E27FC236}">
                <a16:creationId xmlns:a16="http://schemas.microsoft.com/office/drawing/2014/main" id="{5A331F2E-FFD4-96FD-3BD7-6BB4B898F6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251927"/>
            <a:ext cx="10364451" cy="2724538"/>
          </a:xfrm>
        </p:spPr>
        <p:txBody>
          <a:bodyPr>
            <a:normAutofit/>
          </a:bodyPr>
          <a:lstStyle/>
          <a:p>
            <a:r>
              <a:rPr lang="uk-UA" sz="2400" b="1" i="1" dirty="0"/>
              <a:t>Коли постійно долаєш життєві труднощі, стрес обов’язково буде виникати. </a:t>
            </a:r>
            <a:br>
              <a:rPr lang="uk-UA" sz="2400" b="1" i="1" dirty="0"/>
            </a:br>
            <a:r>
              <a:rPr lang="uk-UA" sz="2400" b="1" i="1" dirty="0"/>
              <a:t>Важливо вміти з ним справлятися, щоб не сталося виснаження. </a:t>
            </a:r>
            <a:br>
              <a:rPr lang="uk-UA" sz="2400" b="1" i="1" dirty="0"/>
            </a:br>
            <a:br>
              <a:rPr lang="uk-UA" sz="2400" b="1" i="1" dirty="0"/>
            </a:br>
            <a:r>
              <a:rPr lang="uk-UA" sz="2400" b="1" i="1" dirty="0"/>
              <a:t>Якщо вже не можеш допомогти собі самостійно, треба скоріше звернутися (</a:t>
            </a:r>
            <a:r>
              <a:rPr lang="uk-UA" sz="2400" b="1" i="1" dirty="0" err="1"/>
              <a:t>обери</a:t>
            </a:r>
            <a:r>
              <a:rPr lang="uk-UA" sz="2400" b="1" i="1" dirty="0"/>
              <a:t> найзручніший для тебе шлях):</a:t>
            </a:r>
          </a:p>
        </p:txBody>
      </p:sp>
      <p:sp>
        <p:nvSpPr>
          <p:cNvPr id="10" name="Місце для вмісту 9">
            <a:extLst>
              <a:ext uri="{FF2B5EF4-FFF2-40B4-BE49-F238E27FC236}">
                <a16:creationId xmlns:a16="http://schemas.microsoft.com/office/drawing/2014/main" id="{C6568561-D85A-4B22-07B7-0DA03FB65A29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892490"/>
            <a:ext cx="5649073" cy="355460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b="1" dirty="0"/>
              <a:t>• до фахівця із психічного здоров’я (психолога, психотерапевта, психіатра);</a:t>
            </a:r>
          </a:p>
          <a:p>
            <a:pPr marL="0" indent="0">
              <a:buNone/>
            </a:pPr>
            <a:r>
              <a:rPr lang="uk-UA" b="1" dirty="0"/>
              <a:t> • свого сімейного лікаря;</a:t>
            </a:r>
          </a:p>
          <a:p>
            <a:pPr marL="0" indent="0">
              <a:buNone/>
            </a:pPr>
            <a:r>
              <a:rPr lang="uk-UA" b="1" dirty="0"/>
              <a:t> • на гарячі лінії; </a:t>
            </a:r>
          </a:p>
          <a:p>
            <a:pPr marL="0" indent="0">
              <a:buNone/>
            </a:pPr>
            <a:r>
              <a:rPr lang="uk-UA" b="1" dirty="0"/>
              <a:t>• на онлайн-сервіси;</a:t>
            </a:r>
          </a:p>
          <a:p>
            <a:pPr marL="0" indent="0">
              <a:buNone/>
            </a:pPr>
            <a:r>
              <a:rPr lang="uk-UA" b="1" dirty="0"/>
              <a:t> • або до тих, хто надає послуги з психологічної реабілітації для дітей та дорослих.</a:t>
            </a: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41203F6-7C89-D685-B3E3-DBC73122AC1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0476" y="2976465"/>
            <a:ext cx="3738623" cy="2883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6007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6DEA0114-B1E9-0946-0147-7C5D854CE7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954694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Ментальне</a:t>
            </a:r>
            <a:r>
              <a:rPr lang="ru-RU" dirty="0"/>
              <a:t> </a:t>
            </a:r>
            <a:r>
              <a:rPr lang="ru-RU" dirty="0" err="1"/>
              <a:t>здоров’я</a:t>
            </a:r>
            <a:r>
              <a:rPr lang="ru-RU" dirty="0"/>
              <a:t> </a:t>
            </a:r>
            <a:r>
              <a:rPr lang="ru-RU" dirty="0" err="1"/>
              <a:t>дасть</a:t>
            </a:r>
            <a:r>
              <a:rPr lang="ru-RU" dirty="0"/>
              <a:t> </a:t>
            </a:r>
            <a:r>
              <a:rPr lang="ru-RU" dirty="0" err="1"/>
              <a:t>тобі</a:t>
            </a:r>
            <a:r>
              <a:rPr lang="ru-RU" dirty="0"/>
              <a:t> </a:t>
            </a:r>
            <a:r>
              <a:rPr lang="ru-RU" dirty="0" err="1"/>
              <a:t>сили</a:t>
            </a:r>
            <a:r>
              <a:rPr lang="ru-RU" dirty="0"/>
              <a:t> не просто </a:t>
            </a:r>
            <a:r>
              <a:rPr lang="ru-RU" dirty="0" err="1"/>
              <a:t>подолати</a:t>
            </a:r>
            <a:r>
              <a:rPr lang="ru-RU" dirty="0"/>
              <a:t> </a:t>
            </a:r>
            <a:r>
              <a:rPr lang="ru-RU" dirty="0" err="1"/>
              <a:t>важкий</a:t>
            </a:r>
            <a:r>
              <a:rPr lang="ru-RU" dirty="0"/>
              <a:t> </a:t>
            </a:r>
            <a:r>
              <a:rPr lang="ru-RU" dirty="0" err="1"/>
              <a:t>період</a:t>
            </a:r>
            <a:r>
              <a:rPr lang="ru-RU" dirty="0"/>
              <a:t> </a:t>
            </a:r>
            <a:r>
              <a:rPr lang="ru-RU" dirty="0" err="1"/>
              <a:t>життя</a:t>
            </a:r>
            <a:r>
              <a:rPr lang="ru-RU" dirty="0"/>
              <a:t>, але й пройти </a:t>
            </a:r>
            <a:r>
              <a:rPr lang="ru-RU" dirty="0" err="1"/>
              <a:t>його</a:t>
            </a:r>
            <a:r>
              <a:rPr lang="ru-RU" dirty="0"/>
              <a:t> з </a:t>
            </a:r>
            <a:r>
              <a:rPr lang="ru-RU" dirty="0" err="1"/>
              <a:t>користю</a:t>
            </a:r>
            <a:r>
              <a:rPr lang="ru-RU" dirty="0"/>
              <a:t> для себе</a:t>
            </a:r>
            <a:endParaRPr lang="uk-UA" dirty="0"/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2DDADAA8-A6C0-D578-E8DA-1846508F259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194694" y="749559"/>
            <a:ext cx="6200163" cy="51815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• «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виправляти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»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настрій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алкоголем, сигаретами,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наркотичними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речовинами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кавою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солодощами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переїданням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;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•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відкладати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життя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й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цілі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потім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;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•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дистанціюватися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від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людей,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переживати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стрес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на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самоті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;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•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вивільняти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негатив криками, сварками;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•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звинувачувати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негараздах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себе;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•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копатися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в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минулому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й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критикувати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себе за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вчинки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та думки;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•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опускати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руки й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переставати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боротися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;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•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чекати</a:t>
            </a:r>
            <a:r>
              <a:rPr lang="ru-RU" b="1" dirty="0">
                <a:solidFill>
                  <a:schemeClr val="accent1">
                    <a:lumMod val="75000"/>
                  </a:schemeClr>
                </a:solidFill>
              </a:rPr>
              <a:t>, коли пройде </a:t>
            </a:r>
            <a:r>
              <a:rPr lang="ru-RU" b="1" dirty="0" err="1">
                <a:solidFill>
                  <a:schemeClr val="accent1">
                    <a:lumMod val="75000"/>
                  </a:schemeClr>
                </a:solidFill>
              </a:rPr>
              <a:t>саме</a:t>
            </a:r>
            <a:endParaRPr lang="uk-UA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C0966857-E6D1-C221-5B6A-90E7E93DB7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73224" y="3694922"/>
            <a:ext cx="4086809" cy="2096277"/>
          </a:xfrm>
        </p:spPr>
        <p:txBody>
          <a:bodyPr/>
          <a:lstStyle/>
          <a:p>
            <a:endParaRPr lang="ru-RU" dirty="0"/>
          </a:p>
          <a:p>
            <a:r>
              <a:rPr lang="ru-RU" sz="2000" b="1" dirty="0" err="1">
                <a:solidFill>
                  <a:srgbClr val="FF0000"/>
                </a:solidFill>
              </a:rPr>
              <a:t>Щоб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проблеми</a:t>
            </a:r>
            <a:r>
              <a:rPr lang="ru-RU" sz="2000" b="1" dirty="0">
                <a:solidFill>
                  <a:srgbClr val="FF0000"/>
                </a:solidFill>
              </a:rPr>
              <a:t> не </a:t>
            </a:r>
            <a:r>
              <a:rPr lang="ru-RU" sz="2000" b="1" dirty="0" err="1">
                <a:solidFill>
                  <a:srgbClr val="FF0000"/>
                </a:solidFill>
              </a:rPr>
              <a:t>поглинули</a:t>
            </a:r>
            <a:r>
              <a:rPr lang="ru-RU" sz="2000" b="1" dirty="0">
                <a:solidFill>
                  <a:srgbClr val="FF0000"/>
                </a:solidFill>
              </a:rPr>
              <a:t> тебе разом </a:t>
            </a:r>
            <a:r>
              <a:rPr lang="ru-RU" sz="2000" b="1" dirty="0" err="1">
                <a:solidFill>
                  <a:srgbClr val="FF0000"/>
                </a:solidFill>
              </a:rPr>
              <a:t>із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твоїми</a:t>
            </a:r>
            <a:r>
              <a:rPr lang="ru-RU" sz="2000" b="1" dirty="0">
                <a:solidFill>
                  <a:srgbClr val="FF0000"/>
                </a:solidFill>
              </a:rPr>
              <a:t> </a:t>
            </a:r>
            <a:r>
              <a:rPr lang="ru-RU" sz="2000" b="1" dirty="0" err="1">
                <a:solidFill>
                  <a:srgbClr val="FF0000"/>
                </a:solidFill>
              </a:rPr>
              <a:t>мріями</a:t>
            </a:r>
            <a:r>
              <a:rPr lang="ru-RU" sz="2000" b="1" dirty="0">
                <a:solidFill>
                  <a:srgbClr val="FF0000"/>
                </a:solidFill>
              </a:rPr>
              <a:t>, не </a:t>
            </a:r>
            <a:r>
              <a:rPr lang="ru-RU" sz="2000" b="1" dirty="0" err="1">
                <a:solidFill>
                  <a:srgbClr val="FF0000"/>
                </a:solidFill>
              </a:rPr>
              <a:t>слід</a:t>
            </a:r>
            <a:r>
              <a:rPr lang="ru-RU" sz="2000" b="1" dirty="0">
                <a:solidFill>
                  <a:srgbClr val="FF0000"/>
                </a:solidFill>
              </a:rPr>
              <a:t>:</a:t>
            </a:r>
            <a:endParaRPr lang="uk-UA" sz="2000" b="1" dirty="0">
              <a:solidFill>
                <a:srgbClr val="FF0000"/>
              </a:solidFill>
            </a:endParaRPr>
          </a:p>
        </p:txBody>
      </p:sp>
      <p:cxnSp>
        <p:nvCxnSpPr>
          <p:cNvPr id="8" name="Сполучна лінія: уступом 7">
            <a:extLst>
              <a:ext uri="{FF2B5EF4-FFF2-40B4-BE49-F238E27FC236}">
                <a16:creationId xmlns:a16="http://schemas.microsoft.com/office/drawing/2014/main" id="{794FB338-7BB2-0FF9-E9B9-D0B72F5C14EA}"/>
              </a:ext>
            </a:extLst>
          </p:cNvPr>
          <p:cNvCxnSpPr/>
          <p:nvPr/>
        </p:nvCxnSpPr>
        <p:spPr>
          <a:xfrm>
            <a:off x="4231432" y="4285860"/>
            <a:ext cx="914400" cy="914400"/>
          </a:xfrm>
          <a:prstGeom prst="bentConnector3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80696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CBE723A-6BC5-B528-7373-110438981B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130" y="587829"/>
            <a:ext cx="10364451" cy="671804"/>
          </a:xfrm>
        </p:spPr>
        <p:txBody>
          <a:bodyPr>
            <a:normAutofit/>
          </a:bodyPr>
          <a:lstStyle/>
          <a:p>
            <a:r>
              <a:rPr lang="uk-UA" dirty="0">
                <a:solidFill>
                  <a:schemeClr val="accent2">
                    <a:lumMod val="50000"/>
                  </a:schemeClr>
                </a:solidFill>
              </a:rPr>
              <a:t>Як швидко опанувати стрес ?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FA60B3FE-34D0-8DBF-66EC-1469F43A0CE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390262"/>
            <a:ext cx="10363826" cy="4400938"/>
          </a:xfrm>
        </p:spPr>
        <p:txBody>
          <a:bodyPr/>
          <a:lstStyle/>
          <a:p>
            <a:pPr marL="0" indent="0">
              <a:buNone/>
            </a:pPr>
            <a:endParaRPr lang="uk-UA" dirty="0"/>
          </a:p>
          <a:p>
            <a:pPr marL="0" indent="0">
              <a:buNone/>
            </a:pPr>
            <a:r>
              <a:rPr lang="uk-UA" b="1" dirty="0">
                <a:solidFill>
                  <a:srgbClr val="002060"/>
                </a:solidFill>
              </a:rPr>
              <a:t>Буде простіше уникати саморуйнування, якщо ти визначиш свої цінності. </a:t>
            </a:r>
          </a:p>
          <a:p>
            <a:pPr marL="0" indent="0">
              <a:buNone/>
            </a:pPr>
            <a:r>
              <a:rPr lang="uk-UA" b="1" dirty="0">
                <a:solidFill>
                  <a:srgbClr val="002060"/>
                </a:solidFill>
              </a:rPr>
              <a:t>Якою людиною хочеш бути та як хочеш жити? Це ядро стійкості.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</a:rPr>
              <a:t>Коли </a:t>
            </a:r>
            <a:r>
              <a:rPr lang="ru-RU" b="1" dirty="0" err="1">
                <a:solidFill>
                  <a:srgbClr val="002060"/>
                </a:solidFill>
              </a:rPr>
              <a:t>щодня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виникають</a:t>
            </a:r>
            <a:r>
              <a:rPr lang="ru-RU" b="1" dirty="0">
                <a:solidFill>
                  <a:srgbClr val="002060"/>
                </a:solidFill>
              </a:rPr>
              <a:t> причини для </a:t>
            </a:r>
            <a:r>
              <a:rPr lang="ru-RU" b="1" dirty="0" err="1">
                <a:solidFill>
                  <a:srgbClr val="002060"/>
                </a:solidFill>
              </a:rPr>
              <a:t>тривоги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мозок</a:t>
            </a:r>
            <a:r>
              <a:rPr lang="ru-RU" b="1" dirty="0">
                <a:solidFill>
                  <a:srgbClr val="002060"/>
                </a:solidFill>
              </a:rPr>
              <a:t> не </a:t>
            </a:r>
            <a:r>
              <a:rPr lang="ru-RU" b="1" dirty="0" err="1">
                <a:solidFill>
                  <a:srgbClr val="002060"/>
                </a:solidFill>
              </a:rPr>
              <a:t>зможе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їх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довго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уникати</a:t>
            </a:r>
            <a:r>
              <a:rPr lang="ru-RU" b="1" dirty="0">
                <a:solidFill>
                  <a:srgbClr val="002060"/>
                </a:solidFill>
              </a:rPr>
              <a:t>. 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002060"/>
                </a:solidFill>
              </a:rPr>
              <a:t>Гніватись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боятися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хотіти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розтрощити</a:t>
            </a:r>
            <a:r>
              <a:rPr lang="ru-RU" b="1" dirty="0">
                <a:solidFill>
                  <a:srgbClr val="002060"/>
                </a:solidFill>
              </a:rPr>
              <a:t> все </a:t>
            </a:r>
            <a:r>
              <a:rPr lang="ru-RU" b="1" dirty="0" err="1">
                <a:solidFill>
                  <a:srgbClr val="002060"/>
                </a:solidFill>
              </a:rPr>
              <a:t>навколо</a:t>
            </a:r>
            <a:r>
              <a:rPr lang="ru-RU" b="1" dirty="0">
                <a:solidFill>
                  <a:srgbClr val="002060"/>
                </a:solidFill>
              </a:rPr>
              <a:t> — </a:t>
            </a:r>
            <a:r>
              <a:rPr lang="ru-RU" b="1" dirty="0" err="1">
                <a:solidFill>
                  <a:srgbClr val="002060"/>
                </a:solidFill>
              </a:rPr>
              <a:t>це</a:t>
            </a:r>
            <a:r>
              <a:rPr lang="ru-RU" b="1" dirty="0">
                <a:solidFill>
                  <a:srgbClr val="002060"/>
                </a:solidFill>
              </a:rPr>
              <a:t> не </a:t>
            </a:r>
            <a:r>
              <a:rPr lang="ru-RU" b="1" dirty="0" err="1">
                <a:solidFill>
                  <a:srgbClr val="002060"/>
                </a:solidFill>
              </a:rPr>
              <a:t>слабкість</a:t>
            </a:r>
            <a:r>
              <a:rPr lang="ru-RU" b="1" dirty="0">
                <a:solidFill>
                  <a:srgbClr val="002060"/>
                </a:solidFill>
              </a:rPr>
              <a:t>, а нормальна </a:t>
            </a:r>
            <a:r>
              <a:rPr lang="ru-RU" b="1" dirty="0" err="1">
                <a:solidFill>
                  <a:srgbClr val="002060"/>
                </a:solidFill>
              </a:rPr>
              <a:t>реакція</a:t>
            </a:r>
            <a:r>
              <a:rPr lang="ru-RU" b="1" dirty="0">
                <a:solidFill>
                  <a:srgbClr val="002060"/>
                </a:solidFill>
              </a:rPr>
              <a:t> на </a:t>
            </a:r>
            <a:r>
              <a:rPr lang="ru-RU" b="1" dirty="0" err="1">
                <a:solidFill>
                  <a:srgbClr val="002060"/>
                </a:solidFill>
              </a:rPr>
              <a:t>ненормальний</a:t>
            </a:r>
            <a:r>
              <a:rPr lang="ru-RU" b="1" dirty="0">
                <a:solidFill>
                  <a:srgbClr val="002060"/>
                </a:solidFill>
              </a:rPr>
              <a:t> стан речей. Треба </a:t>
            </a:r>
            <a:r>
              <a:rPr lang="ru-RU" b="1" dirty="0" err="1">
                <a:solidFill>
                  <a:srgbClr val="002060"/>
                </a:solidFill>
              </a:rPr>
              <a:t>навчитися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переживати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емоційні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бурі</a:t>
            </a:r>
            <a:r>
              <a:rPr lang="ru-RU" b="1" dirty="0">
                <a:solidFill>
                  <a:srgbClr val="002060"/>
                </a:solidFill>
              </a:rPr>
              <a:t> й </a:t>
            </a:r>
            <a:r>
              <a:rPr lang="ru-RU" b="1" dirty="0" err="1">
                <a:solidFill>
                  <a:srgbClr val="002060"/>
                </a:solidFill>
              </a:rPr>
              <a:t>рухатись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далі</a:t>
            </a:r>
            <a:r>
              <a:rPr lang="ru-RU" b="1" dirty="0">
                <a:solidFill>
                  <a:srgbClr val="002060"/>
                </a:solidFill>
              </a:rPr>
              <a:t>.</a:t>
            </a:r>
          </a:p>
          <a:p>
            <a:pPr marL="0" indent="0">
              <a:buNone/>
            </a:pPr>
            <a:r>
              <a:rPr lang="ru-RU" b="1" dirty="0" err="1">
                <a:solidFill>
                  <a:srgbClr val="002060"/>
                </a:solidFill>
              </a:rPr>
              <a:t>Саме</a:t>
            </a:r>
            <a:r>
              <a:rPr lang="ru-RU" b="1" dirty="0">
                <a:solidFill>
                  <a:srgbClr val="002060"/>
                </a:solidFill>
              </a:rPr>
              <a:t> для </a:t>
            </a:r>
            <a:r>
              <a:rPr lang="ru-RU" b="1" dirty="0" err="1">
                <a:solidFill>
                  <a:srgbClr val="002060"/>
                </a:solidFill>
              </a:rPr>
              <a:t>цього</a:t>
            </a:r>
            <a:r>
              <a:rPr lang="ru-RU" b="1" dirty="0">
                <a:solidFill>
                  <a:srgbClr val="002060"/>
                </a:solidFill>
              </a:rPr>
              <a:t> є </a:t>
            </a:r>
            <a:r>
              <a:rPr lang="ru-RU" b="1" dirty="0" err="1">
                <a:solidFill>
                  <a:srgbClr val="002060"/>
                </a:solidFill>
              </a:rPr>
              <a:t>прості</a:t>
            </a:r>
            <a:r>
              <a:rPr lang="ru-RU" b="1" dirty="0">
                <a:solidFill>
                  <a:srgbClr val="002060"/>
                </a:solidFill>
              </a:rPr>
              <a:t>, але </a:t>
            </a:r>
            <a:r>
              <a:rPr lang="ru-RU" b="1" dirty="0" err="1">
                <a:solidFill>
                  <a:srgbClr val="002060"/>
                </a:solidFill>
              </a:rPr>
              <a:t>дієві</a:t>
            </a:r>
            <a:r>
              <a:rPr lang="ru-RU" b="1" dirty="0">
                <a:solidFill>
                  <a:srgbClr val="002060"/>
                </a:solidFill>
              </a:rPr>
              <a:t> </a:t>
            </a:r>
            <a:r>
              <a:rPr lang="ru-RU" b="1" dirty="0" err="1">
                <a:solidFill>
                  <a:srgbClr val="002060"/>
                </a:solidFill>
              </a:rPr>
              <a:t>вправи</a:t>
            </a:r>
            <a:r>
              <a:rPr lang="ru-RU" b="1" dirty="0">
                <a:solidFill>
                  <a:srgbClr val="002060"/>
                </a:solidFill>
              </a:rPr>
              <a:t>, </a:t>
            </a:r>
            <a:r>
              <a:rPr lang="ru-RU" b="1" dirty="0" err="1">
                <a:solidFill>
                  <a:srgbClr val="002060"/>
                </a:solidFill>
              </a:rPr>
              <a:t>які</a:t>
            </a:r>
            <a:r>
              <a:rPr lang="ru-RU" b="1" dirty="0">
                <a:solidFill>
                  <a:srgbClr val="002060"/>
                </a:solidFill>
              </a:rPr>
              <a:t> не </a:t>
            </a:r>
            <a:r>
              <a:rPr lang="ru-RU" b="1" dirty="0" err="1">
                <a:solidFill>
                  <a:srgbClr val="002060"/>
                </a:solidFill>
              </a:rPr>
              <a:t>заберуть</a:t>
            </a:r>
            <a:r>
              <a:rPr lang="ru-RU" b="1" dirty="0">
                <a:solidFill>
                  <a:srgbClr val="002060"/>
                </a:solidFill>
              </a:rPr>
              <a:t> у тебе </a:t>
            </a:r>
            <a:r>
              <a:rPr lang="ru-RU" b="1" dirty="0" err="1">
                <a:solidFill>
                  <a:srgbClr val="002060"/>
                </a:solidFill>
              </a:rPr>
              <a:t>багато</a:t>
            </a:r>
            <a:r>
              <a:rPr lang="ru-RU" b="1" dirty="0">
                <a:solidFill>
                  <a:srgbClr val="002060"/>
                </a:solidFill>
              </a:rPr>
              <a:t> часу.</a:t>
            </a:r>
            <a:endParaRPr lang="uk-UA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64835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>
            <a:extLst>
              <a:ext uri="{FF2B5EF4-FFF2-40B4-BE49-F238E27FC236}">
                <a16:creationId xmlns:a16="http://schemas.microsoft.com/office/drawing/2014/main" id="{83C3D468-B1B6-A216-F397-3942EE45E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42596"/>
            <a:ext cx="10364452" cy="1026367"/>
          </a:xfrm>
        </p:spPr>
        <p:txBody>
          <a:bodyPr/>
          <a:lstStyle/>
          <a:p>
            <a:r>
              <a:rPr lang="ru-RU" dirty="0" err="1"/>
              <a:t>Вправи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знімають</a:t>
            </a:r>
            <a:r>
              <a:rPr lang="ru-RU" dirty="0"/>
              <a:t> </a:t>
            </a:r>
            <a:r>
              <a:rPr lang="ru-RU" dirty="0" err="1"/>
              <a:t>напругу</a:t>
            </a:r>
            <a:r>
              <a:rPr lang="ru-RU" dirty="0"/>
              <a:t> в </a:t>
            </a:r>
            <a:r>
              <a:rPr lang="ru-RU" dirty="0" err="1"/>
              <a:t>тілі</a:t>
            </a:r>
            <a:endParaRPr lang="uk-UA" dirty="0"/>
          </a:p>
        </p:txBody>
      </p:sp>
      <p:sp>
        <p:nvSpPr>
          <p:cNvPr id="7" name="Місце для тексту 6">
            <a:extLst>
              <a:ext uri="{FF2B5EF4-FFF2-40B4-BE49-F238E27FC236}">
                <a16:creationId xmlns:a16="http://schemas.microsoft.com/office/drawing/2014/main" id="{41D766FF-C466-9902-21F4-A6AC9A8439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3774" y="1066801"/>
            <a:ext cx="3298976" cy="817982"/>
          </a:xfrm>
        </p:spPr>
        <p:txBody>
          <a:bodyPr/>
          <a:lstStyle/>
          <a:p>
            <a:r>
              <a:rPr lang="uk-UA" b="1" i="1" dirty="0"/>
              <a:t>«Техніка релаксації: повільне дихання»</a:t>
            </a:r>
          </a:p>
        </p:txBody>
      </p:sp>
      <p:sp>
        <p:nvSpPr>
          <p:cNvPr id="10" name="Місце для тексту 9">
            <a:extLst>
              <a:ext uri="{FF2B5EF4-FFF2-40B4-BE49-F238E27FC236}">
                <a16:creationId xmlns:a16="http://schemas.microsoft.com/office/drawing/2014/main" id="{4C869376-8F8A-DE78-342E-32B71353074F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913774" y="1884783"/>
            <a:ext cx="3298976" cy="4637315"/>
          </a:xfrm>
        </p:spPr>
        <p:txBody>
          <a:bodyPr>
            <a:normAutofit/>
          </a:bodyPr>
          <a:lstStyle/>
          <a:p>
            <a:r>
              <a:rPr lang="uk-UA" b="1" dirty="0"/>
              <a:t>Заплющ очі. Відчуй ногами підлогу. Глибоко й повільно вдихни через ніс, рахуючи до 3-х. Впусти повітря до самого низу легень. Тепер повільно видихни через рот, рахуючи до 6-ти. Повтори це мінімум 4 рази. Але якщо стане зле, зупинись. Чому «Повільне дихання» фахівці рекомендують як базову вправу? Стрес проявляє себе по-різному: тривожність, напруження чи фізичний дискомфорт — паморочиться в голові, бракує повітря. Повільне дихання допоможе опанувати себе в усіх цих ситуаціях.</a:t>
            </a:r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5595DD1A-B6BE-89B6-60B4-CC2F4C906F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2389" y="1066801"/>
            <a:ext cx="3291521" cy="817982"/>
          </a:xfrm>
        </p:spPr>
        <p:txBody>
          <a:bodyPr/>
          <a:lstStyle/>
          <a:p>
            <a:r>
              <a:rPr lang="uk-UA" b="1" i="1" dirty="0"/>
              <a:t>«Струси з себе стрес»</a:t>
            </a:r>
          </a:p>
        </p:txBody>
      </p:sp>
      <p:sp>
        <p:nvSpPr>
          <p:cNvPr id="11" name="Місце для тексту 10">
            <a:extLst>
              <a:ext uri="{FF2B5EF4-FFF2-40B4-BE49-F238E27FC236}">
                <a16:creationId xmlns:a16="http://schemas.microsoft.com/office/drawing/2014/main" id="{D81AF7EA-D6B2-ACFA-5FA0-C84E137A5207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441348" y="2093168"/>
            <a:ext cx="3303351" cy="3561183"/>
          </a:xfrm>
        </p:spPr>
        <p:txBody>
          <a:bodyPr/>
          <a:lstStyle/>
          <a:p>
            <a:endParaRPr lang="ru-RU" dirty="0"/>
          </a:p>
          <a:p>
            <a:r>
              <a:rPr lang="ru-RU" b="1" dirty="0"/>
              <a:t>Встань і </a:t>
            </a:r>
            <a:r>
              <a:rPr lang="ru-RU" b="1" dirty="0" err="1"/>
              <a:t>підніми</a:t>
            </a:r>
            <a:r>
              <a:rPr lang="ru-RU" b="1" dirty="0"/>
              <a:t> ногу. Активно потруси нею, </a:t>
            </a:r>
            <a:r>
              <a:rPr lang="ru-RU" b="1" dirty="0" err="1"/>
              <a:t>наче</a:t>
            </a:r>
            <a:r>
              <a:rPr lang="ru-RU" b="1" dirty="0"/>
              <a:t> до </a:t>
            </a:r>
            <a:r>
              <a:rPr lang="ru-RU" b="1" dirty="0" err="1"/>
              <a:t>підошви</a:t>
            </a:r>
            <a:r>
              <a:rPr lang="ru-RU" b="1" dirty="0"/>
              <a:t> </a:t>
            </a:r>
            <a:r>
              <a:rPr lang="ru-RU" b="1" dirty="0" err="1"/>
              <a:t>щось</a:t>
            </a:r>
            <a:r>
              <a:rPr lang="ru-RU" b="1" dirty="0"/>
              <a:t> </a:t>
            </a:r>
            <a:r>
              <a:rPr lang="ru-RU" b="1" dirty="0" err="1"/>
              <a:t>причепилося</a:t>
            </a:r>
            <a:r>
              <a:rPr lang="ru-RU" b="1" dirty="0"/>
              <a:t>. При </a:t>
            </a:r>
            <a:r>
              <a:rPr lang="ru-RU" b="1" dirty="0" err="1"/>
              <a:t>цьому</a:t>
            </a:r>
            <a:r>
              <a:rPr lang="ru-RU" b="1" dirty="0"/>
              <a:t> </a:t>
            </a:r>
            <a:r>
              <a:rPr lang="ru-RU" b="1" dirty="0" err="1"/>
              <a:t>спробуй</a:t>
            </a:r>
            <a:r>
              <a:rPr lang="ru-RU" b="1" dirty="0"/>
              <a:t> </a:t>
            </a:r>
            <a:r>
              <a:rPr lang="ru-RU" b="1" dirty="0" err="1"/>
              <a:t>розслабити</a:t>
            </a:r>
            <a:r>
              <a:rPr lang="ru-RU" b="1" dirty="0"/>
              <a:t> </a:t>
            </a:r>
            <a:r>
              <a:rPr lang="ru-RU" b="1" dirty="0" err="1"/>
              <a:t>цю</a:t>
            </a:r>
            <a:r>
              <a:rPr lang="ru-RU" b="1" dirty="0"/>
              <a:t> ногу. </a:t>
            </a:r>
            <a:r>
              <a:rPr lang="ru-RU" b="1" dirty="0" err="1"/>
              <a:t>Тепер</a:t>
            </a:r>
            <a:r>
              <a:rPr lang="ru-RU" b="1" dirty="0"/>
              <a:t> так само потруси </a:t>
            </a:r>
            <a:r>
              <a:rPr lang="ru-RU" b="1" dirty="0" err="1"/>
              <a:t>іншу</a:t>
            </a:r>
            <a:r>
              <a:rPr lang="ru-RU" b="1" dirty="0"/>
              <a:t>. А </a:t>
            </a:r>
            <a:r>
              <a:rPr lang="ru-RU" b="1" dirty="0" err="1"/>
              <a:t>потім</a:t>
            </a:r>
            <a:r>
              <a:rPr lang="ru-RU" b="1" dirty="0"/>
              <a:t> — руки по </a:t>
            </a:r>
            <a:r>
              <a:rPr lang="ru-RU" b="1" dirty="0" err="1"/>
              <a:t>черзі</a:t>
            </a:r>
            <a:r>
              <a:rPr lang="ru-RU" b="1" dirty="0"/>
              <a:t>. </a:t>
            </a:r>
            <a:r>
              <a:rPr lang="ru-RU" b="1" dirty="0" err="1"/>
              <a:t>Уявляй</a:t>
            </a:r>
            <a:r>
              <a:rPr lang="ru-RU" b="1" dirty="0"/>
              <a:t> при </a:t>
            </a:r>
            <a:r>
              <a:rPr lang="ru-RU" b="1" dirty="0" err="1"/>
              <a:t>цьому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струшуєш</a:t>
            </a:r>
            <a:r>
              <a:rPr lang="ru-RU" b="1" dirty="0"/>
              <a:t> весь негатив, </a:t>
            </a:r>
            <a:r>
              <a:rPr lang="ru-RU" b="1" dirty="0" err="1"/>
              <a:t>який</a:t>
            </a:r>
            <a:r>
              <a:rPr lang="ru-RU" b="1" dirty="0"/>
              <a:t> </a:t>
            </a:r>
            <a:r>
              <a:rPr lang="ru-RU" b="1" dirty="0" err="1"/>
              <a:t>накопичено</a:t>
            </a:r>
            <a:r>
              <a:rPr lang="ru-RU" b="1" dirty="0"/>
              <a:t>. Повтори </a:t>
            </a:r>
            <a:r>
              <a:rPr lang="ru-RU" b="1" dirty="0" err="1"/>
              <a:t>вправу</a:t>
            </a:r>
            <a:r>
              <a:rPr lang="ru-RU" b="1" dirty="0"/>
              <a:t> </a:t>
            </a:r>
            <a:r>
              <a:rPr lang="ru-RU" b="1" dirty="0" err="1"/>
              <a:t>декілька</a:t>
            </a:r>
            <a:r>
              <a:rPr lang="ru-RU" b="1" dirty="0"/>
              <a:t> </a:t>
            </a:r>
            <a:r>
              <a:rPr lang="ru-RU" b="1" dirty="0" err="1"/>
              <a:t>разів</a:t>
            </a:r>
            <a:r>
              <a:rPr lang="ru-RU" b="1" dirty="0"/>
              <a:t>.</a:t>
            </a:r>
            <a:endParaRPr lang="uk-UA" b="1" dirty="0"/>
          </a:p>
        </p:txBody>
      </p:sp>
      <p:sp>
        <p:nvSpPr>
          <p:cNvPr id="9" name="Місце для тексту 8">
            <a:extLst>
              <a:ext uri="{FF2B5EF4-FFF2-40B4-BE49-F238E27FC236}">
                <a16:creationId xmlns:a16="http://schemas.microsoft.com/office/drawing/2014/main" id="{5C0A6F72-A8F8-2DD9-DAD8-0C1FCBBCA96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73298" y="1066801"/>
            <a:ext cx="3304928" cy="491412"/>
          </a:xfrm>
        </p:spPr>
        <p:txBody>
          <a:bodyPr/>
          <a:lstStyle/>
          <a:p>
            <a:r>
              <a:rPr lang="uk-UA" b="1" i="1" dirty="0"/>
              <a:t>«Камінчик»</a:t>
            </a:r>
          </a:p>
        </p:txBody>
      </p:sp>
      <p:sp>
        <p:nvSpPr>
          <p:cNvPr id="12" name="Місце для тексту 11">
            <a:extLst>
              <a:ext uri="{FF2B5EF4-FFF2-40B4-BE49-F238E27FC236}">
                <a16:creationId xmlns:a16="http://schemas.microsoft.com/office/drawing/2014/main" id="{77C6207D-BC70-C036-F3DE-99D0AAD7ED8E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973298" y="1754155"/>
            <a:ext cx="3304928" cy="4037044"/>
          </a:xfrm>
        </p:spPr>
        <p:txBody>
          <a:bodyPr/>
          <a:lstStyle/>
          <a:p>
            <a:endParaRPr lang="uk-UA" b="1" dirty="0"/>
          </a:p>
          <a:p>
            <a:r>
              <a:rPr lang="uk-UA" b="1" dirty="0"/>
              <a:t>Стисни руки міцно в кулаки. Наче це два камінчики. Потримай так секунд 7-10. Після цього розслаб їх на 15-20 секунд. Тепер так само напруж усе тіло. Ти — один великий камінчик. Через декілька секунд розслабся. Зверни увагу, чи не залишилися напруженими якісь окремі м’язи. Якщо так, зроби вправу конкретно з ними. А в кінці повністю розслабся. Спробуй відчути, як по всьому тілу розливається хвиля </a:t>
            </a:r>
            <a:r>
              <a:rPr lang="uk-UA" b="1" dirty="0" err="1"/>
              <a:t>релакс</a:t>
            </a:r>
            <a:r>
              <a:rPr lang="uk-UA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5856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4D0D667-91BF-ECA4-E122-12C1E6F72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3774" y="289250"/>
            <a:ext cx="10364452" cy="849086"/>
          </a:xfrm>
        </p:spPr>
        <p:txBody>
          <a:bodyPr>
            <a:normAutofit fontScale="90000"/>
          </a:bodyPr>
          <a:lstStyle/>
          <a:p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Вправи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,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що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відволікають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від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ru-RU" b="1" dirty="0" err="1">
                <a:solidFill>
                  <a:schemeClr val="accent3">
                    <a:lumMod val="50000"/>
                  </a:schemeClr>
                </a:solidFill>
              </a:rPr>
              <a:t>тривожних</a:t>
            </a:r>
            <a:r>
              <a:rPr lang="ru-RU" b="1" dirty="0">
                <a:solidFill>
                  <a:schemeClr val="accent3">
                    <a:lumMod val="50000"/>
                  </a:schemeClr>
                </a:solidFill>
              </a:rPr>
              <a:t> думок</a:t>
            </a:r>
            <a:endParaRPr lang="uk-UA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E50EC4E-81A2-B5A5-20C8-43572449D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4604" y="942392"/>
            <a:ext cx="3998146" cy="503853"/>
          </a:xfrm>
        </p:spPr>
        <p:txBody>
          <a:bodyPr/>
          <a:lstStyle/>
          <a:p>
            <a:r>
              <a:rPr lang="uk-UA" b="1" i="1" dirty="0"/>
              <a:t>«Заземлення»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0FCF1FD2-7DE7-A58F-1758-7749F843229C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214604" y="1371600"/>
            <a:ext cx="3998145" cy="5197149"/>
          </a:xfrm>
        </p:spPr>
        <p:txBody>
          <a:bodyPr>
            <a:noAutofit/>
          </a:bodyPr>
          <a:lstStyle/>
          <a:p>
            <a:r>
              <a:rPr lang="uk-UA" sz="1200" b="1" dirty="0"/>
              <a:t>Ця вправа допоможе усвідомити себе тут і зараз, коли тебе переповнюють важкі думки. «Заземлення» можна робити будь –де. Вправа складається з трьох дій</a:t>
            </a:r>
          </a:p>
          <a:p>
            <a:pPr marL="228600" indent="-228600">
              <a:buAutoNum type="arabicPeriod"/>
            </a:pPr>
            <a:r>
              <a:rPr lang="uk-UA" sz="1200" b="1" dirty="0"/>
              <a:t>Спочатку треба звернути увагу на те, як ти почуваєшся зараз і про що думаєш. Проговори це собі подумки. </a:t>
            </a:r>
          </a:p>
          <a:p>
            <a:pPr marL="228600" indent="-228600">
              <a:buAutoNum type="arabicPeriod"/>
            </a:pPr>
            <a:r>
              <a:rPr lang="uk-UA" sz="1200" b="1" dirty="0"/>
              <a:t>2.Тепер спробуй уповільнитися й з’єднатися зі своїм тілом. Це не так складно, як звучить. Повністю видихни повітря з легень, а тоді знову повільно їх наповни глибоким вдихом. Повільно притисни ступні до підлоги. Так само плавно витягни руки вздовж тіла або зімкни долоні перед собою.</a:t>
            </a:r>
          </a:p>
          <a:p>
            <a:pPr marL="228600" indent="-228600">
              <a:buAutoNum type="arabicPeriod"/>
            </a:pPr>
            <a:r>
              <a:rPr lang="uk-UA" sz="1200" b="1" dirty="0"/>
              <a:t> 3.Остання дія — перенаправити увагу на світ навколо. Які 5 предметів ти бачиш? Які 3-4 звуки чуєш? Які запахи відчуваєш? Проговори подумки, що й де ти зараз робиш. Тепер торкнися коліна або якогось предмета поруч. Помацай, досліди його текстуру, температуру.</a:t>
            </a:r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BAC7F132-C7D0-4076-E41A-1DE45AFD9D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2389" y="1026367"/>
            <a:ext cx="3291521" cy="643812"/>
          </a:xfrm>
        </p:spPr>
        <p:txBody>
          <a:bodyPr/>
          <a:lstStyle/>
          <a:p>
            <a:r>
              <a:rPr lang="uk-UA" dirty="0"/>
              <a:t>«</a:t>
            </a:r>
            <a:r>
              <a:rPr lang="uk-UA" b="1" i="1" dirty="0"/>
              <a:t>Відчепитися з гачка»</a:t>
            </a:r>
          </a:p>
        </p:txBody>
      </p:sp>
      <p:sp>
        <p:nvSpPr>
          <p:cNvPr id="6" name="Місце для тексту 5">
            <a:extLst>
              <a:ext uri="{FF2B5EF4-FFF2-40B4-BE49-F238E27FC236}">
                <a16:creationId xmlns:a16="http://schemas.microsoft.com/office/drawing/2014/main" id="{F88FE112-42A8-DCDA-4A8B-0ACB4B1A22C2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441348" y="1670178"/>
            <a:ext cx="3998145" cy="4898571"/>
          </a:xfrm>
        </p:spPr>
        <p:txBody>
          <a:bodyPr>
            <a:normAutofit fontScale="85000" lnSpcReduction="20000"/>
          </a:bodyPr>
          <a:lstStyle/>
          <a:p>
            <a:endParaRPr lang="uk-UA" dirty="0"/>
          </a:p>
          <a:p>
            <a:r>
              <a:rPr lang="uk-UA" dirty="0"/>
              <a:t> </a:t>
            </a:r>
            <a:r>
              <a:rPr lang="ru-RU" b="1" dirty="0" err="1"/>
              <a:t>Іноді</a:t>
            </a:r>
            <a:r>
              <a:rPr lang="ru-RU" b="1" dirty="0"/>
              <a:t> </a:t>
            </a:r>
            <a:r>
              <a:rPr lang="ru-RU" b="1" dirty="0" err="1"/>
              <a:t>важкі</a:t>
            </a:r>
            <a:r>
              <a:rPr lang="ru-RU" b="1" dirty="0"/>
              <a:t> думки </a:t>
            </a:r>
            <a:r>
              <a:rPr lang="ru-RU" b="1" dirty="0" err="1"/>
              <a:t>ніби</a:t>
            </a:r>
            <a:r>
              <a:rPr lang="ru-RU" b="1" dirty="0"/>
              <a:t> </a:t>
            </a:r>
            <a:r>
              <a:rPr lang="ru-RU" b="1" dirty="0" err="1"/>
              <a:t>чіпляють</a:t>
            </a:r>
            <a:r>
              <a:rPr lang="ru-RU" b="1" dirty="0"/>
              <a:t> тебе на </a:t>
            </a:r>
            <a:r>
              <a:rPr lang="ru-RU" b="1" dirty="0" err="1"/>
              <a:t>гачок</a:t>
            </a:r>
            <a:r>
              <a:rPr lang="ru-RU" b="1" dirty="0"/>
              <a:t>. </a:t>
            </a:r>
            <a:r>
              <a:rPr lang="ru-RU" b="1" dirty="0" err="1"/>
              <a:t>Ти</a:t>
            </a:r>
            <a:r>
              <a:rPr lang="ru-RU" b="1" dirty="0"/>
              <a:t> </a:t>
            </a:r>
            <a:r>
              <a:rPr lang="ru-RU" b="1" dirty="0" err="1"/>
              <a:t>дратуєшся</a:t>
            </a:r>
            <a:r>
              <a:rPr lang="ru-RU" b="1" dirty="0"/>
              <a:t>,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замикаєшся</a:t>
            </a:r>
            <a:r>
              <a:rPr lang="ru-RU" b="1" dirty="0"/>
              <a:t> в </a:t>
            </a:r>
            <a:r>
              <a:rPr lang="ru-RU" b="1" dirty="0" err="1"/>
              <a:t>собі</a:t>
            </a:r>
            <a:r>
              <a:rPr lang="ru-RU" b="1" dirty="0"/>
              <a:t>, </a:t>
            </a:r>
            <a:r>
              <a:rPr lang="ru-RU" b="1" dirty="0" err="1"/>
              <a:t>чи</a:t>
            </a:r>
            <a:r>
              <a:rPr lang="ru-RU" b="1" dirty="0"/>
              <a:t> просто не </a:t>
            </a:r>
            <a:r>
              <a:rPr lang="ru-RU" b="1" dirty="0" err="1"/>
              <a:t>можеш</a:t>
            </a:r>
            <a:r>
              <a:rPr lang="ru-RU" b="1" dirty="0"/>
              <a:t> </a:t>
            </a:r>
            <a:r>
              <a:rPr lang="ru-RU" b="1" dirty="0" err="1"/>
              <a:t>встати</a:t>
            </a:r>
            <a:r>
              <a:rPr lang="ru-RU" b="1" dirty="0"/>
              <a:t> з </a:t>
            </a:r>
            <a:r>
              <a:rPr lang="ru-RU" b="1" dirty="0" err="1"/>
              <a:t>ліжка</a:t>
            </a:r>
            <a:r>
              <a:rPr lang="ru-RU" b="1" dirty="0"/>
              <a:t> й </a:t>
            </a:r>
            <a:r>
              <a:rPr lang="ru-RU" b="1" dirty="0" err="1"/>
              <a:t>почати</a:t>
            </a:r>
            <a:r>
              <a:rPr lang="ru-RU" b="1" dirty="0"/>
              <a:t> день.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вибиває</a:t>
            </a:r>
            <a:r>
              <a:rPr lang="ru-RU" b="1" dirty="0"/>
              <a:t> тебе з </a:t>
            </a:r>
            <a:r>
              <a:rPr lang="ru-RU" b="1" dirty="0" err="1"/>
              <a:t>колії</a:t>
            </a:r>
            <a:r>
              <a:rPr lang="ru-RU" b="1" dirty="0"/>
              <a:t> на </a:t>
            </a:r>
            <a:r>
              <a:rPr lang="ru-RU" b="1" dirty="0" err="1"/>
              <a:t>деякий</a:t>
            </a:r>
            <a:r>
              <a:rPr lang="ru-RU" b="1" dirty="0"/>
              <a:t> час. </a:t>
            </a:r>
            <a:r>
              <a:rPr lang="ru-RU" b="1" dirty="0" err="1"/>
              <a:t>Буває</a:t>
            </a:r>
            <a:r>
              <a:rPr lang="ru-RU" b="1" dirty="0"/>
              <a:t>, </a:t>
            </a:r>
            <a:r>
              <a:rPr lang="ru-RU" b="1" dirty="0" err="1"/>
              <a:t>наприклад</a:t>
            </a:r>
            <a:r>
              <a:rPr lang="ru-RU" b="1" dirty="0"/>
              <a:t>, </a:t>
            </a:r>
            <a:r>
              <a:rPr lang="ru-RU" b="1" dirty="0" err="1"/>
              <a:t>спілкуєшся</a:t>
            </a:r>
            <a:r>
              <a:rPr lang="ru-RU" b="1" dirty="0"/>
              <a:t> з </a:t>
            </a:r>
            <a:r>
              <a:rPr lang="ru-RU" b="1" dirty="0" err="1"/>
              <a:t>друзями</a:t>
            </a:r>
            <a:r>
              <a:rPr lang="ru-RU" b="1" dirty="0"/>
              <a:t>. І тут </a:t>
            </a:r>
            <a:r>
              <a:rPr lang="ru-RU" b="1" dirty="0" err="1"/>
              <a:t>зненацька</a:t>
            </a:r>
            <a:r>
              <a:rPr lang="ru-RU" b="1" dirty="0"/>
              <a:t> </a:t>
            </a:r>
            <a:r>
              <a:rPr lang="ru-RU" b="1" dirty="0" err="1"/>
              <a:t>з’являються</a:t>
            </a:r>
            <a:r>
              <a:rPr lang="ru-RU" b="1" dirty="0"/>
              <a:t> </a:t>
            </a:r>
            <a:r>
              <a:rPr lang="ru-RU" b="1" dirty="0" err="1"/>
              <a:t>тривожні</a:t>
            </a:r>
            <a:r>
              <a:rPr lang="ru-RU" b="1" dirty="0"/>
              <a:t> думки. </a:t>
            </a:r>
            <a:r>
              <a:rPr lang="ru-RU" b="1" dirty="0" err="1"/>
              <a:t>Ти</a:t>
            </a:r>
            <a:r>
              <a:rPr lang="ru-RU" b="1" dirty="0"/>
              <a:t> </a:t>
            </a:r>
            <a:r>
              <a:rPr lang="ru-RU" b="1" dirty="0" err="1"/>
              <a:t>вже</a:t>
            </a:r>
            <a:r>
              <a:rPr lang="ru-RU" b="1" dirty="0"/>
              <a:t> не </a:t>
            </a:r>
            <a:r>
              <a:rPr lang="ru-RU" b="1" dirty="0" err="1"/>
              <a:t>включаєшся</a:t>
            </a:r>
            <a:r>
              <a:rPr lang="ru-RU" b="1" dirty="0"/>
              <a:t> в </a:t>
            </a:r>
            <a:r>
              <a:rPr lang="ru-RU" b="1" dirty="0" err="1"/>
              <a:t>розмову</a:t>
            </a:r>
            <a:r>
              <a:rPr lang="ru-RU" b="1" dirty="0"/>
              <a:t>, просто тут. </a:t>
            </a:r>
            <a:r>
              <a:rPr lang="ru-RU" b="1" dirty="0" err="1"/>
              <a:t>Тоді</a:t>
            </a:r>
            <a:r>
              <a:rPr lang="ru-RU" b="1" dirty="0"/>
              <a:t> треба </a:t>
            </a:r>
            <a:r>
              <a:rPr lang="ru-RU" b="1" dirty="0" err="1"/>
              <a:t>звернути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 на </a:t>
            </a:r>
            <a:r>
              <a:rPr lang="ru-RU" b="1" dirty="0" err="1"/>
              <a:t>негативні</a:t>
            </a:r>
            <a:r>
              <a:rPr lang="ru-RU" b="1" dirty="0"/>
              <a:t> думки, </a:t>
            </a:r>
            <a:r>
              <a:rPr lang="ru-RU" b="1" dirty="0" err="1"/>
              <a:t>відчуття</a:t>
            </a:r>
            <a:r>
              <a:rPr lang="ru-RU" b="1" dirty="0"/>
              <a:t> </a:t>
            </a:r>
            <a:r>
              <a:rPr lang="ru-RU" b="1" dirty="0" err="1"/>
              <a:t>чи</a:t>
            </a:r>
            <a:r>
              <a:rPr lang="ru-RU" b="1" dirty="0"/>
              <a:t> </a:t>
            </a:r>
            <a:r>
              <a:rPr lang="ru-RU" b="1" dirty="0" err="1"/>
              <a:t>фізичний</a:t>
            </a:r>
            <a:r>
              <a:rPr lang="ru-RU" b="1" dirty="0"/>
              <a:t> дискомфорт, </a:t>
            </a:r>
            <a:r>
              <a:rPr lang="ru-RU" b="1" dirty="0" err="1"/>
              <a:t>які</a:t>
            </a:r>
            <a:r>
              <a:rPr lang="ru-RU" b="1" dirty="0"/>
              <a:t> тебе «</a:t>
            </a:r>
            <a:r>
              <a:rPr lang="ru-RU" b="1" dirty="0" err="1"/>
              <a:t>висмикнули</a:t>
            </a:r>
            <a:r>
              <a:rPr lang="ru-RU" b="1" dirty="0"/>
              <a:t>». </a:t>
            </a:r>
            <a:r>
              <a:rPr lang="ru-RU" b="1" dirty="0" err="1"/>
              <a:t>Ніби</a:t>
            </a:r>
            <a:r>
              <a:rPr lang="ru-RU" b="1" dirty="0"/>
              <a:t> </a:t>
            </a:r>
            <a:r>
              <a:rPr lang="ru-RU" b="1" dirty="0" err="1"/>
              <a:t>подивитися</a:t>
            </a:r>
            <a:r>
              <a:rPr lang="ru-RU" b="1" dirty="0"/>
              <a:t> на них і </a:t>
            </a:r>
            <a:r>
              <a:rPr lang="ru-RU" b="1" dirty="0" err="1"/>
              <a:t>назвати</a:t>
            </a:r>
            <a:r>
              <a:rPr lang="ru-RU" b="1" dirty="0"/>
              <a:t>: «Ось думки про родину» «Ось страх </a:t>
            </a:r>
            <a:r>
              <a:rPr lang="ru-RU" b="1" dirty="0" err="1"/>
              <a:t>майбутнього</a:t>
            </a:r>
            <a:r>
              <a:rPr lang="ru-RU" b="1" dirty="0"/>
              <a:t>» «Ось </a:t>
            </a:r>
            <a:r>
              <a:rPr lang="ru-RU" b="1" dirty="0" err="1"/>
              <a:t>болісний</a:t>
            </a:r>
            <a:r>
              <a:rPr lang="ru-RU" b="1" dirty="0"/>
              <a:t> </a:t>
            </a:r>
            <a:r>
              <a:rPr lang="ru-RU" b="1" dirty="0" err="1"/>
              <a:t>спогад</a:t>
            </a:r>
            <a:r>
              <a:rPr lang="ru-RU" b="1" dirty="0"/>
              <a:t> про…» «Ось </a:t>
            </a:r>
            <a:r>
              <a:rPr lang="ru-RU" b="1" dirty="0" err="1"/>
              <a:t>гнів</a:t>
            </a:r>
            <a:r>
              <a:rPr lang="ru-RU" b="1" dirty="0"/>
              <a:t>» «Ось </a:t>
            </a:r>
            <a:r>
              <a:rPr lang="ru-RU" b="1" dirty="0" err="1"/>
              <a:t>важкість</a:t>
            </a:r>
            <a:r>
              <a:rPr lang="ru-RU" b="1" dirty="0"/>
              <a:t> у грудях» «Ось </a:t>
            </a:r>
            <a:r>
              <a:rPr lang="ru-RU" b="1" dirty="0" err="1"/>
              <a:t>тиск</a:t>
            </a:r>
            <a:r>
              <a:rPr lang="ru-RU" b="1" dirty="0"/>
              <a:t> у </a:t>
            </a:r>
            <a:r>
              <a:rPr lang="ru-RU" b="1" dirty="0" err="1"/>
              <a:t>голові</a:t>
            </a:r>
            <a:r>
              <a:rPr lang="ru-RU" b="1" dirty="0"/>
              <a:t>» </a:t>
            </a:r>
            <a:r>
              <a:rPr lang="ru-RU" b="1" dirty="0" err="1"/>
              <a:t>Тощо</a:t>
            </a:r>
            <a:r>
              <a:rPr lang="ru-RU" b="1" dirty="0"/>
              <a:t>. Для початку так. Але </a:t>
            </a:r>
            <a:r>
              <a:rPr lang="ru-RU" b="1" dirty="0" err="1"/>
              <a:t>якщо</a:t>
            </a:r>
            <a:r>
              <a:rPr lang="ru-RU" b="1" dirty="0"/>
              <a:t> </a:t>
            </a:r>
            <a:r>
              <a:rPr lang="ru-RU" b="1" dirty="0" err="1"/>
              <a:t>додати</a:t>
            </a:r>
            <a:r>
              <a:rPr lang="ru-RU" b="1" dirty="0"/>
              <a:t> фразу «я </a:t>
            </a:r>
            <a:r>
              <a:rPr lang="ru-RU" b="1" dirty="0" err="1"/>
              <a:t>звертаю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», то </a:t>
            </a:r>
            <a:r>
              <a:rPr lang="ru-RU" b="1" dirty="0" err="1"/>
              <a:t>відчепитися</a:t>
            </a:r>
            <a:r>
              <a:rPr lang="ru-RU" b="1" dirty="0"/>
              <a:t> з </a:t>
            </a:r>
            <a:r>
              <a:rPr lang="ru-RU" b="1" dirty="0" err="1"/>
              <a:t>гачка</a:t>
            </a:r>
            <a:r>
              <a:rPr lang="ru-RU" b="1" dirty="0"/>
              <a:t> стане </a:t>
            </a:r>
            <a:r>
              <a:rPr lang="ru-RU" b="1" dirty="0" err="1"/>
              <a:t>ще</a:t>
            </a:r>
            <a:r>
              <a:rPr lang="ru-RU" b="1" dirty="0"/>
              <a:t> </a:t>
            </a:r>
            <a:r>
              <a:rPr lang="ru-RU" b="1" dirty="0" err="1"/>
              <a:t>простіше</a:t>
            </a:r>
            <a:r>
              <a:rPr lang="ru-RU" b="1" dirty="0"/>
              <a:t>. «Я </a:t>
            </a:r>
            <a:r>
              <a:rPr lang="ru-RU" b="1" dirty="0" err="1"/>
              <a:t>звертаю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 на думки про родину» «Я </a:t>
            </a:r>
            <a:r>
              <a:rPr lang="ru-RU" b="1" dirty="0" err="1"/>
              <a:t>звертаю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 на страх </a:t>
            </a:r>
            <a:r>
              <a:rPr lang="ru-RU" b="1" dirty="0" err="1"/>
              <a:t>майбутнього</a:t>
            </a:r>
            <a:r>
              <a:rPr lang="ru-RU" b="1" dirty="0"/>
              <a:t>» «Я </a:t>
            </a:r>
            <a:r>
              <a:rPr lang="ru-RU" b="1" dirty="0" err="1"/>
              <a:t>звертаю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 на </a:t>
            </a:r>
            <a:r>
              <a:rPr lang="ru-RU" b="1" dirty="0" err="1"/>
              <a:t>болісний</a:t>
            </a:r>
            <a:r>
              <a:rPr lang="ru-RU" b="1" dirty="0"/>
              <a:t> </a:t>
            </a:r>
            <a:r>
              <a:rPr lang="ru-RU" b="1" dirty="0" err="1"/>
              <a:t>спогад</a:t>
            </a:r>
            <a:r>
              <a:rPr lang="ru-RU" b="1" dirty="0"/>
              <a:t> про…» «Я </a:t>
            </a:r>
            <a:r>
              <a:rPr lang="ru-RU" b="1" dirty="0" err="1"/>
              <a:t>звертаю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 на </a:t>
            </a:r>
            <a:r>
              <a:rPr lang="ru-RU" b="1" dirty="0" err="1"/>
              <a:t>гнів</a:t>
            </a:r>
            <a:r>
              <a:rPr lang="ru-RU" b="1" dirty="0"/>
              <a:t>» «Я </a:t>
            </a:r>
            <a:r>
              <a:rPr lang="ru-RU" b="1" dirty="0" err="1"/>
              <a:t>звертаю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 на </a:t>
            </a:r>
            <a:r>
              <a:rPr lang="ru-RU" b="1" dirty="0" err="1"/>
              <a:t>важкість</a:t>
            </a:r>
            <a:r>
              <a:rPr lang="ru-RU" b="1" dirty="0"/>
              <a:t> у грудях» «Я </a:t>
            </a:r>
            <a:r>
              <a:rPr lang="ru-RU" b="1" dirty="0" err="1"/>
              <a:t>звертаю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 на </a:t>
            </a:r>
            <a:r>
              <a:rPr lang="ru-RU" b="1" dirty="0" err="1"/>
              <a:t>тиск</a:t>
            </a:r>
            <a:r>
              <a:rPr lang="ru-RU" b="1" dirty="0"/>
              <a:t> у </a:t>
            </a:r>
            <a:r>
              <a:rPr lang="ru-RU" b="1" dirty="0" err="1"/>
              <a:t>голові</a:t>
            </a:r>
            <a:r>
              <a:rPr lang="ru-RU" b="1" dirty="0"/>
              <a:t>» </a:t>
            </a:r>
            <a:r>
              <a:rPr lang="ru-RU" b="1" dirty="0" err="1"/>
              <a:t>Зафіксуй</a:t>
            </a:r>
            <a:r>
              <a:rPr lang="ru-RU" b="1" dirty="0"/>
              <a:t>. </a:t>
            </a:r>
            <a:r>
              <a:rPr lang="ru-RU" b="1" dirty="0" err="1"/>
              <a:t>Тепер</a:t>
            </a:r>
            <a:r>
              <a:rPr lang="ru-RU" b="1" dirty="0"/>
              <a:t> треба </a:t>
            </a:r>
            <a:r>
              <a:rPr lang="ru-RU" b="1" dirty="0" err="1"/>
              <a:t>перенаправити</a:t>
            </a:r>
            <a:r>
              <a:rPr lang="ru-RU" b="1" dirty="0"/>
              <a:t> </a:t>
            </a:r>
            <a:r>
              <a:rPr lang="ru-RU" b="1" dirty="0" err="1"/>
              <a:t>увагу</a:t>
            </a:r>
            <a:r>
              <a:rPr lang="ru-RU" b="1" dirty="0"/>
              <a:t> назад на </a:t>
            </a:r>
            <a:r>
              <a:rPr lang="ru-RU" b="1" dirty="0" err="1"/>
              <a:t>ситуацію</a:t>
            </a:r>
            <a:r>
              <a:rPr lang="ru-RU" b="1" dirty="0"/>
              <a:t>. </a:t>
            </a:r>
            <a:r>
              <a:rPr lang="ru-RU" b="1" dirty="0" err="1"/>
              <a:t>Що</a:t>
            </a:r>
            <a:r>
              <a:rPr lang="ru-RU" b="1" dirty="0"/>
              <a:t> там </a:t>
            </a:r>
            <a:r>
              <a:rPr lang="ru-RU" b="1" dirty="0" err="1"/>
              <a:t>друзі</a:t>
            </a:r>
            <a:r>
              <a:rPr lang="ru-RU" b="1" dirty="0"/>
              <a:t>, про </a:t>
            </a:r>
            <a:r>
              <a:rPr lang="ru-RU" b="1" dirty="0" err="1"/>
              <a:t>що</a:t>
            </a:r>
            <a:r>
              <a:rPr lang="ru-RU" b="1" dirty="0"/>
              <a:t> мова? </a:t>
            </a:r>
            <a:r>
              <a:rPr lang="ru-RU" b="1" dirty="0" err="1"/>
              <a:t>Повертайся</a:t>
            </a:r>
            <a:r>
              <a:rPr lang="ru-RU" b="1" dirty="0"/>
              <a:t> до них. Треба </a:t>
            </a:r>
            <a:r>
              <a:rPr lang="ru-RU" b="1" dirty="0" err="1"/>
              <a:t>постаратися</a:t>
            </a:r>
            <a:r>
              <a:rPr lang="ru-RU" b="1" dirty="0"/>
              <a:t> </a:t>
            </a:r>
            <a:r>
              <a:rPr lang="ru-RU" b="1" dirty="0" err="1"/>
              <a:t>повністю</a:t>
            </a:r>
            <a:r>
              <a:rPr lang="ru-RU" b="1" dirty="0"/>
              <a:t> </a:t>
            </a:r>
            <a:r>
              <a:rPr lang="ru-RU" b="1" dirty="0" err="1"/>
              <a:t>включитися</a:t>
            </a:r>
            <a:r>
              <a:rPr lang="ru-RU" b="1" dirty="0"/>
              <a:t> в </a:t>
            </a:r>
            <a:r>
              <a:rPr lang="ru-RU" b="1" dirty="0" err="1"/>
              <a:t>реальність</a:t>
            </a:r>
            <a:r>
              <a:rPr lang="ru-RU" b="1" dirty="0"/>
              <a:t>, у те,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робиш</a:t>
            </a:r>
            <a:r>
              <a:rPr lang="ru-RU" b="1" dirty="0"/>
              <a:t> зараз</a:t>
            </a:r>
            <a:endParaRPr lang="uk-UA" b="1" dirty="0"/>
          </a:p>
        </p:txBody>
      </p:sp>
      <p:sp>
        <p:nvSpPr>
          <p:cNvPr id="7" name="Місце для тексту 6">
            <a:extLst>
              <a:ext uri="{FF2B5EF4-FFF2-40B4-BE49-F238E27FC236}">
                <a16:creationId xmlns:a16="http://schemas.microsoft.com/office/drawing/2014/main" id="{D266942C-F9A6-A42E-DEDA-9036125DCBD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399734" y="942393"/>
            <a:ext cx="3291521" cy="699796"/>
          </a:xfrm>
        </p:spPr>
        <p:txBody>
          <a:bodyPr/>
          <a:lstStyle/>
          <a:p>
            <a:r>
              <a:rPr lang="uk-UA" b="1" i="1" dirty="0"/>
              <a:t>«Книжка з малюнком»</a:t>
            </a:r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DCBF5527-A90C-D6B2-0FD8-2B893984D84B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8677469" y="1791479"/>
            <a:ext cx="3013787" cy="4264088"/>
          </a:xfrm>
        </p:spPr>
        <p:txBody>
          <a:bodyPr>
            <a:normAutofit/>
          </a:bodyPr>
          <a:lstStyle/>
          <a:p>
            <a:endParaRPr lang="uk-UA" sz="1200" b="1" dirty="0"/>
          </a:p>
          <a:p>
            <a:r>
              <a:rPr lang="uk-UA" sz="1200" b="1" dirty="0"/>
              <a:t>Щоб легше справлятися з тривогою чи болісними відчуттями, їх можна візуалізувати. Уяви в себе на колінах відкриту книжку з чистими аркушами. Тепер уяви там тривогу чи відчуття у вигляді малюнка.</a:t>
            </a:r>
          </a:p>
          <a:p>
            <a:r>
              <a:rPr lang="uk-UA" sz="1200" b="1" dirty="0"/>
              <a:t> Як він виглядає? </a:t>
            </a:r>
          </a:p>
          <a:p>
            <a:r>
              <a:rPr lang="uk-UA" sz="1200" b="1" dirty="0"/>
              <a:t>Роздивись уважно. Тепер </a:t>
            </a:r>
            <a:r>
              <a:rPr lang="uk-UA" sz="1200" b="1" dirty="0" err="1"/>
              <a:t>закрий</a:t>
            </a:r>
            <a:r>
              <a:rPr lang="uk-UA" sz="1200" b="1" dirty="0"/>
              <a:t> цю уявну книжку. Нехай вона собі лежить поруч. А ти продовжуй займатися справами. Якщо треба кудись іти, можеш «узяти» книжку з собою. Але не відкривай, просто знай, що вона є. Ця вправа теж допомагає тримати фокус на реальності</a:t>
            </a:r>
          </a:p>
        </p:txBody>
      </p:sp>
    </p:spTree>
    <p:extLst>
      <p:ext uri="{BB962C8B-B14F-4D97-AF65-F5344CB8AC3E}">
        <p14:creationId xmlns:p14="http://schemas.microsoft.com/office/powerpoint/2010/main" val="1581477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747C87-6390-70F2-1EFC-63FCE09174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2065" y="155511"/>
            <a:ext cx="7473821" cy="1147665"/>
          </a:xfrm>
        </p:spPr>
        <p:txBody>
          <a:bodyPr/>
          <a:lstStyle/>
          <a:p>
            <a:r>
              <a:rPr lang="uk-UA" dirty="0">
                <a:solidFill>
                  <a:schemeClr val="accent6">
                    <a:lumMod val="50000"/>
                  </a:schemeClr>
                </a:solidFill>
              </a:rPr>
              <a:t>Вправи для заспокоєння</a:t>
            </a:r>
          </a:p>
        </p:txBody>
      </p:sp>
      <p:sp>
        <p:nvSpPr>
          <p:cNvPr id="3" name="Місце для тексту 2">
            <a:extLst>
              <a:ext uri="{FF2B5EF4-FFF2-40B4-BE49-F238E27FC236}">
                <a16:creationId xmlns:a16="http://schemas.microsoft.com/office/drawing/2014/main" id="{F3F02594-0499-74E5-65C6-ABB5C6337D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8498" y="1066801"/>
            <a:ext cx="3634252" cy="522514"/>
          </a:xfrm>
        </p:spPr>
        <p:txBody>
          <a:bodyPr/>
          <a:lstStyle/>
          <a:p>
            <a:r>
              <a:rPr lang="uk-UA" b="1" i="1" dirty="0"/>
              <a:t>«Амулет спокою»</a:t>
            </a:r>
          </a:p>
        </p:txBody>
      </p:sp>
      <p:sp>
        <p:nvSpPr>
          <p:cNvPr id="4" name="Місце для тексту 3">
            <a:extLst>
              <a:ext uri="{FF2B5EF4-FFF2-40B4-BE49-F238E27FC236}">
                <a16:creationId xmlns:a16="http://schemas.microsoft.com/office/drawing/2014/main" id="{D14F8CA3-C16A-7E8D-CA83-AA1A55C14678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335902" y="1800809"/>
            <a:ext cx="3634252" cy="3990392"/>
          </a:xfrm>
        </p:spPr>
        <p:txBody>
          <a:bodyPr/>
          <a:lstStyle/>
          <a:p>
            <a:endParaRPr lang="ru-RU" dirty="0"/>
          </a:p>
          <a:p>
            <a:r>
              <a:rPr lang="ru-RU" b="1" dirty="0" err="1"/>
              <a:t>Щоб</a:t>
            </a:r>
            <a:r>
              <a:rPr lang="ru-RU" b="1" dirty="0"/>
              <a:t> </a:t>
            </a:r>
            <a:r>
              <a:rPr lang="ru-RU" b="1" dirty="0" err="1"/>
              <a:t>угамувати</a:t>
            </a:r>
            <a:r>
              <a:rPr lang="ru-RU" b="1" dirty="0"/>
              <a:t> </a:t>
            </a:r>
            <a:r>
              <a:rPr lang="ru-RU" b="1" dirty="0" err="1"/>
              <a:t>хвилювання</a:t>
            </a:r>
            <a:r>
              <a:rPr lang="ru-RU" b="1" dirty="0"/>
              <a:t>, </a:t>
            </a:r>
            <a:r>
              <a:rPr lang="ru-RU" b="1" dirty="0" err="1"/>
              <a:t>знайди</a:t>
            </a:r>
            <a:r>
              <a:rPr lang="ru-RU" b="1" dirty="0"/>
              <a:t> </a:t>
            </a:r>
            <a:r>
              <a:rPr lang="ru-RU" b="1" dirty="0" err="1"/>
              <a:t>собі</a:t>
            </a:r>
            <a:r>
              <a:rPr lang="ru-RU" b="1" dirty="0"/>
              <a:t> амулет спокою. </a:t>
            </a:r>
            <a:r>
              <a:rPr lang="ru-RU" b="1" dirty="0" err="1"/>
              <a:t>Це</a:t>
            </a:r>
            <a:r>
              <a:rPr lang="ru-RU" b="1" dirty="0"/>
              <a:t> предмет, </a:t>
            </a:r>
            <a:r>
              <a:rPr lang="ru-RU" b="1" dirty="0" err="1"/>
              <a:t>який</a:t>
            </a:r>
            <a:r>
              <a:rPr lang="ru-RU" b="1" dirty="0"/>
              <a:t> </a:t>
            </a:r>
            <a:r>
              <a:rPr lang="ru-RU" b="1" dirty="0" err="1"/>
              <a:t>вміщується</a:t>
            </a:r>
            <a:r>
              <a:rPr lang="ru-RU" b="1" dirty="0"/>
              <a:t> у тебе на </a:t>
            </a:r>
            <a:r>
              <a:rPr lang="ru-RU" b="1" dirty="0" err="1"/>
              <a:t>долоні</a:t>
            </a:r>
            <a:r>
              <a:rPr lang="ru-RU" b="1" dirty="0"/>
              <a:t> та з </a:t>
            </a:r>
            <a:r>
              <a:rPr lang="ru-RU" b="1" dirty="0" err="1"/>
              <a:t>яким</a:t>
            </a:r>
            <a:r>
              <a:rPr lang="ru-RU" b="1" dirty="0"/>
              <a:t> </a:t>
            </a:r>
            <a:r>
              <a:rPr lang="ru-RU" b="1" dirty="0" err="1"/>
              <a:t>пов’язані</a:t>
            </a:r>
            <a:r>
              <a:rPr lang="ru-RU" b="1" dirty="0"/>
              <a:t> </a:t>
            </a:r>
            <a:r>
              <a:rPr lang="ru-RU" b="1" dirty="0" err="1"/>
              <a:t>певні</a:t>
            </a:r>
            <a:r>
              <a:rPr lang="ru-RU" b="1" dirty="0"/>
              <a:t> </a:t>
            </a:r>
            <a:r>
              <a:rPr lang="ru-RU" b="1" dirty="0" err="1"/>
              <a:t>приємні</a:t>
            </a:r>
            <a:r>
              <a:rPr lang="ru-RU" b="1" dirty="0"/>
              <a:t> </a:t>
            </a:r>
            <a:r>
              <a:rPr lang="ru-RU" b="1" dirty="0" err="1"/>
              <a:t>спогади</a:t>
            </a:r>
            <a:r>
              <a:rPr lang="ru-RU" b="1" dirty="0"/>
              <a:t>. </a:t>
            </a:r>
            <a:r>
              <a:rPr lang="ru-RU" b="1" dirty="0" err="1"/>
              <a:t>Візьми</a:t>
            </a:r>
            <a:r>
              <a:rPr lang="ru-RU" b="1" dirty="0"/>
              <a:t> амулет. </a:t>
            </a:r>
            <a:r>
              <a:rPr lang="ru-RU" b="1" dirty="0" err="1"/>
              <a:t>Можеш</a:t>
            </a:r>
            <a:r>
              <a:rPr lang="ru-RU" b="1" dirty="0"/>
              <a:t> </a:t>
            </a:r>
            <a:r>
              <a:rPr lang="ru-RU" b="1" dirty="0" err="1"/>
              <a:t>заплющити</a:t>
            </a:r>
            <a:r>
              <a:rPr lang="ru-RU" b="1" dirty="0"/>
              <a:t> </a:t>
            </a:r>
            <a:r>
              <a:rPr lang="ru-RU" b="1" dirty="0" err="1"/>
              <a:t>очі</a:t>
            </a:r>
            <a:r>
              <a:rPr lang="ru-RU" b="1" dirty="0"/>
              <a:t>. </a:t>
            </a:r>
            <a:r>
              <a:rPr lang="ru-RU" b="1" dirty="0" err="1"/>
              <a:t>Тримай</a:t>
            </a:r>
            <a:r>
              <a:rPr lang="ru-RU" b="1" dirty="0"/>
              <a:t> </a:t>
            </a:r>
            <a:r>
              <a:rPr lang="ru-RU" b="1" dirty="0" err="1"/>
              <a:t>міцно</a:t>
            </a:r>
            <a:r>
              <a:rPr lang="ru-RU" b="1" dirty="0"/>
              <a:t> амулет, </a:t>
            </a:r>
            <a:r>
              <a:rPr lang="ru-RU" b="1" dirty="0" err="1"/>
              <a:t>наче</a:t>
            </a:r>
            <a:r>
              <a:rPr lang="ru-RU" b="1" dirty="0"/>
              <a:t> руку </a:t>
            </a:r>
            <a:r>
              <a:rPr lang="ru-RU" b="1" dirty="0" err="1"/>
              <a:t>близької</a:t>
            </a:r>
            <a:r>
              <a:rPr lang="ru-RU" b="1" dirty="0"/>
              <a:t> </a:t>
            </a:r>
            <a:r>
              <a:rPr lang="ru-RU" b="1" dirty="0" err="1"/>
              <a:t>людини</a:t>
            </a:r>
            <a:r>
              <a:rPr lang="ru-RU" b="1" dirty="0"/>
              <a:t>. </a:t>
            </a:r>
            <a:r>
              <a:rPr lang="ru-RU" b="1" dirty="0" err="1"/>
              <a:t>Згадуй</a:t>
            </a:r>
            <a:r>
              <a:rPr lang="ru-RU" b="1" dirty="0"/>
              <a:t> той </a:t>
            </a:r>
            <a:r>
              <a:rPr lang="ru-RU" b="1" dirty="0" err="1"/>
              <a:t>самий</a:t>
            </a:r>
            <a:r>
              <a:rPr lang="ru-RU" b="1" dirty="0"/>
              <a:t> </a:t>
            </a:r>
            <a:r>
              <a:rPr lang="ru-RU" b="1" dirty="0" err="1"/>
              <a:t>приємний</a:t>
            </a:r>
            <a:r>
              <a:rPr lang="ru-RU" b="1" dirty="0"/>
              <a:t> момент, до </a:t>
            </a:r>
            <a:r>
              <a:rPr lang="ru-RU" b="1" dirty="0" err="1"/>
              <a:t>найменших</a:t>
            </a:r>
            <a:r>
              <a:rPr lang="ru-RU" b="1" dirty="0"/>
              <a:t> деталей. </a:t>
            </a:r>
            <a:r>
              <a:rPr lang="ru-RU" b="1" dirty="0" err="1"/>
              <a:t>Перенесися</a:t>
            </a:r>
            <a:r>
              <a:rPr lang="ru-RU" b="1" dirty="0"/>
              <a:t> думками в той день. </a:t>
            </a:r>
            <a:r>
              <a:rPr lang="ru-RU" b="1" dirty="0" err="1"/>
              <a:t>Потім</a:t>
            </a:r>
            <a:r>
              <a:rPr lang="ru-RU" b="1" dirty="0"/>
              <a:t> </a:t>
            </a:r>
            <a:r>
              <a:rPr lang="ru-RU" b="1" dirty="0" err="1"/>
              <a:t>можеш</a:t>
            </a:r>
            <a:r>
              <a:rPr lang="ru-RU" b="1" dirty="0"/>
              <a:t> </a:t>
            </a:r>
            <a:r>
              <a:rPr lang="ru-RU" b="1" dirty="0" err="1"/>
              <a:t>подумати</a:t>
            </a:r>
            <a:r>
              <a:rPr lang="ru-RU" b="1" dirty="0"/>
              <a:t> про сам амулет. Опиши </a:t>
            </a:r>
            <a:r>
              <a:rPr lang="ru-RU" b="1" dirty="0" err="1"/>
              <a:t>подумки</a:t>
            </a:r>
            <a:r>
              <a:rPr lang="ru-RU" b="1" dirty="0"/>
              <a:t> </a:t>
            </a:r>
            <a:r>
              <a:rPr lang="ru-RU" b="1" dirty="0" err="1"/>
              <a:t>його</a:t>
            </a:r>
            <a:r>
              <a:rPr lang="ru-RU" b="1" dirty="0"/>
              <a:t> форму, температуру.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має</a:t>
            </a:r>
            <a:r>
              <a:rPr lang="ru-RU" b="1" dirty="0"/>
              <a:t> </a:t>
            </a:r>
            <a:r>
              <a:rPr lang="ru-RU" b="1" dirty="0" err="1"/>
              <a:t>повернути</a:t>
            </a:r>
            <a:r>
              <a:rPr lang="ru-RU" b="1" dirty="0"/>
              <a:t> тебе в норму</a:t>
            </a:r>
            <a:endParaRPr lang="uk-UA" b="1" dirty="0"/>
          </a:p>
        </p:txBody>
      </p:sp>
      <p:sp>
        <p:nvSpPr>
          <p:cNvPr id="5" name="Місце для тексту 4">
            <a:extLst>
              <a:ext uri="{FF2B5EF4-FFF2-40B4-BE49-F238E27FC236}">
                <a16:creationId xmlns:a16="http://schemas.microsoft.com/office/drawing/2014/main" id="{88117617-BFCA-F0E0-8209-27792E55CD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2389" y="1066800"/>
            <a:ext cx="3291521" cy="1051249"/>
          </a:xfrm>
        </p:spPr>
        <p:txBody>
          <a:bodyPr/>
          <a:lstStyle/>
          <a:p>
            <a:r>
              <a:rPr lang="uk-UA" b="1" i="1" dirty="0"/>
              <a:t>«Прогулянка по колу»</a:t>
            </a:r>
          </a:p>
        </p:txBody>
      </p:sp>
      <p:sp>
        <p:nvSpPr>
          <p:cNvPr id="6" name="Місце для тексту 5">
            <a:extLst>
              <a:ext uri="{FF2B5EF4-FFF2-40B4-BE49-F238E27FC236}">
                <a16:creationId xmlns:a16="http://schemas.microsoft.com/office/drawing/2014/main" id="{D0F7C8DB-847B-F3D5-221D-05F60C960ED9}"/>
              </a:ext>
            </a:extLst>
          </p:cNvPr>
          <p:cNvSpPr>
            <a:spLocks noGrp="1"/>
          </p:cNvSpPr>
          <p:nvPr>
            <p:ph type="body" sz="half" idx="16"/>
          </p:nvPr>
        </p:nvSpPr>
        <p:spPr>
          <a:xfrm>
            <a:off x="4366728" y="2214465"/>
            <a:ext cx="3377972" cy="3576736"/>
          </a:xfrm>
        </p:spPr>
        <p:txBody>
          <a:bodyPr/>
          <a:lstStyle/>
          <a:p>
            <a:endParaRPr lang="ru-RU" dirty="0"/>
          </a:p>
          <a:p>
            <a:r>
              <a:rPr lang="ru-RU" b="1" dirty="0"/>
              <a:t>Коли не </a:t>
            </a:r>
            <a:r>
              <a:rPr lang="ru-RU" b="1" dirty="0" err="1"/>
              <a:t>можеш</a:t>
            </a:r>
            <a:r>
              <a:rPr lang="ru-RU" b="1" dirty="0"/>
              <a:t> </a:t>
            </a:r>
            <a:r>
              <a:rPr lang="ru-RU" b="1" dirty="0" err="1"/>
              <a:t>дати</a:t>
            </a:r>
            <a:r>
              <a:rPr lang="ru-RU" b="1" dirty="0"/>
              <a:t> </a:t>
            </a:r>
            <a:r>
              <a:rPr lang="ru-RU" b="1" dirty="0" err="1"/>
              <a:t>собі</a:t>
            </a:r>
            <a:r>
              <a:rPr lang="ru-RU" b="1" dirty="0"/>
              <a:t> ради, </a:t>
            </a:r>
            <a:r>
              <a:rPr lang="ru-RU" b="1" dirty="0" err="1"/>
              <a:t>можна</a:t>
            </a:r>
            <a:r>
              <a:rPr lang="ru-RU" b="1" dirty="0"/>
              <a:t> </a:t>
            </a:r>
            <a:r>
              <a:rPr lang="ru-RU" b="1" dirty="0" err="1"/>
              <a:t>походити</a:t>
            </a:r>
            <a:r>
              <a:rPr lang="ru-RU" b="1" dirty="0"/>
              <a:t> по колу </a:t>
            </a:r>
            <a:r>
              <a:rPr lang="ru-RU" b="1" dirty="0" err="1"/>
              <a:t>декілька</a:t>
            </a:r>
            <a:r>
              <a:rPr lang="ru-RU" b="1" dirty="0"/>
              <a:t> </a:t>
            </a:r>
            <a:r>
              <a:rPr lang="ru-RU" b="1" dirty="0" err="1"/>
              <a:t>хвилин</a:t>
            </a:r>
            <a:r>
              <a:rPr lang="ru-RU" b="1" dirty="0"/>
              <a:t>. При </a:t>
            </a:r>
            <a:r>
              <a:rPr lang="ru-RU" b="1" dirty="0" err="1"/>
              <a:t>цьому</a:t>
            </a:r>
            <a:r>
              <a:rPr lang="ru-RU" b="1" dirty="0"/>
              <a:t> </a:t>
            </a:r>
            <a:r>
              <a:rPr lang="ru-RU" b="1" dirty="0" err="1"/>
              <a:t>повторюй</a:t>
            </a:r>
            <a:r>
              <a:rPr lang="ru-RU" b="1" dirty="0"/>
              <a:t> </a:t>
            </a:r>
            <a:r>
              <a:rPr lang="ru-RU" b="1" dirty="0" err="1"/>
              <a:t>заспокійливу</a:t>
            </a:r>
            <a:r>
              <a:rPr lang="ru-RU" b="1" dirty="0"/>
              <a:t> мантру, </a:t>
            </a:r>
            <a:r>
              <a:rPr lang="ru-RU" b="1" dirty="0" err="1"/>
              <a:t>наприклад</a:t>
            </a:r>
            <a:r>
              <a:rPr lang="ru-RU" b="1" dirty="0"/>
              <a:t>: «Я </a:t>
            </a:r>
            <a:r>
              <a:rPr lang="ru-RU" b="1" dirty="0" err="1"/>
              <a:t>вдома</a:t>
            </a:r>
            <a:r>
              <a:rPr lang="ru-RU" b="1" dirty="0"/>
              <a:t>, я тут, я є, я живу, я в </a:t>
            </a:r>
            <a:r>
              <a:rPr lang="ru-RU" b="1" dirty="0" err="1"/>
              <a:t>безпеці</a:t>
            </a:r>
            <a:r>
              <a:rPr lang="ru-RU" b="1" dirty="0"/>
              <a:t>, я все </a:t>
            </a:r>
            <a:r>
              <a:rPr lang="ru-RU" b="1" dirty="0" err="1"/>
              <a:t>зможу</a:t>
            </a:r>
            <a:r>
              <a:rPr lang="ru-RU" b="1" dirty="0"/>
              <a:t>». </a:t>
            </a:r>
            <a:r>
              <a:rPr lang="ru-RU" b="1" dirty="0" err="1"/>
              <a:t>Можеш</a:t>
            </a:r>
            <a:r>
              <a:rPr lang="ru-RU" b="1" dirty="0"/>
              <a:t> </a:t>
            </a:r>
            <a:r>
              <a:rPr lang="ru-RU" b="1" dirty="0" err="1"/>
              <a:t>придумати</a:t>
            </a:r>
            <a:r>
              <a:rPr lang="ru-RU" b="1" dirty="0"/>
              <a:t> </a:t>
            </a:r>
            <a:r>
              <a:rPr lang="ru-RU" b="1" dirty="0" err="1"/>
              <a:t>власну</a:t>
            </a:r>
            <a:r>
              <a:rPr lang="ru-RU" b="1" dirty="0"/>
              <a:t> мантру, яка </a:t>
            </a:r>
            <a:r>
              <a:rPr lang="ru-RU" b="1" dirty="0" err="1"/>
              <a:t>приємніше</a:t>
            </a:r>
            <a:r>
              <a:rPr lang="ru-RU" b="1" dirty="0"/>
              <a:t> </a:t>
            </a:r>
            <a:r>
              <a:rPr lang="ru-RU" b="1" dirty="0" err="1"/>
              <a:t>ляже</a:t>
            </a:r>
            <a:r>
              <a:rPr lang="ru-RU" b="1" dirty="0"/>
              <a:t> на </a:t>
            </a:r>
            <a:r>
              <a:rPr lang="ru-RU" b="1" dirty="0" err="1"/>
              <a:t>серце</a:t>
            </a:r>
            <a:r>
              <a:rPr lang="ru-RU" b="1" dirty="0"/>
              <a:t>. Ходи так, доки не </a:t>
            </a:r>
            <a:r>
              <a:rPr lang="ru-RU" b="1" dirty="0" err="1"/>
              <a:t>відчуєш</a:t>
            </a:r>
            <a:r>
              <a:rPr lang="ru-RU" b="1" dirty="0"/>
              <a:t> спокою</a:t>
            </a:r>
            <a:endParaRPr lang="uk-UA" b="1" dirty="0"/>
          </a:p>
        </p:txBody>
      </p:sp>
      <p:sp>
        <p:nvSpPr>
          <p:cNvPr id="7" name="Місце для тексту 6">
            <a:extLst>
              <a:ext uri="{FF2B5EF4-FFF2-40B4-BE49-F238E27FC236}">
                <a16:creationId xmlns:a16="http://schemas.microsoft.com/office/drawing/2014/main" id="{0952D879-6D57-10E0-FF4E-F902A6C486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973298" y="1013926"/>
            <a:ext cx="3304928" cy="575389"/>
          </a:xfrm>
        </p:spPr>
        <p:txBody>
          <a:bodyPr/>
          <a:lstStyle/>
          <a:p>
            <a:r>
              <a:rPr lang="uk-UA" b="1" i="1" dirty="0"/>
              <a:t>«Метелик»</a:t>
            </a:r>
          </a:p>
        </p:txBody>
      </p:sp>
      <p:sp>
        <p:nvSpPr>
          <p:cNvPr id="8" name="Місце для тексту 7">
            <a:extLst>
              <a:ext uri="{FF2B5EF4-FFF2-40B4-BE49-F238E27FC236}">
                <a16:creationId xmlns:a16="http://schemas.microsoft.com/office/drawing/2014/main" id="{CABACBB3-A00B-1440-07DC-714AF776B003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7973298" y="1800809"/>
            <a:ext cx="3304928" cy="3990392"/>
          </a:xfrm>
        </p:spPr>
        <p:txBody>
          <a:bodyPr/>
          <a:lstStyle/>
          <a:p>
            <a:endParaRPr lang="uk-UA" dirty="0"/>
          </a:p>
          <a:p>
            <a:r>
              <a:rPr lang="uk-UA" b="1" dirty="0"/>
              <a:t>Іноді тривога настільки сильна, що важко дихати. Тоді встань і </a:t>
            </a:r>
            <a:r>
              <a:rPr lang="uk-UA" b="1" dirty="0" err="1"/>
              <a:t>схрести</a:t>
            </a:r>
            <a:r>
              <a:rPr lang="uk-UA" b="1" dirty="0"/>
              <a:t> долоні на грудях. Зачепися великими пальцями так, щоб вони нагадували метелика. Тепер ритмічно постукуй долонями по грудях — лівою, правою, лівою… Через внутрішні вібрації ти почуєш звуки, ніби гучне серцебиття. Це тебе заспокоїть. Продовжуй вправу, доки не відчуєш, що дихання вирівнялося</a:t>
            </a:r>
          </a:p>
        </p:txBody>
      </p:sp>
    </p:spTree>
    <p:extLst>
      <p:ext uri="{BB962C8B-B14F-4D97-AF65-F5344CB8AC3E}">
        <p14:creationId xmlns:p14="http://schemas.microsoft.com/office/powerpoint/2010/main" val="1396478797"/>
      </p:ext>
    </p:extLst>
  </p:cSld>
  <p:clrMapOvr>
    <a:masterClrMapping/>
  </p:clrMapOvr>
</p:sld>
</file>

<file path=ppt/theme/theme1.xml><?xml version="1.0" encoding="utf-8"?>
<a:theme xmlns:a="http://schemas.openxmlformats.org/drawingml/2006/main" name="Краплинка">
  <a:themeElements>
    <a:clrScheme name="Краплинка">
      <a:dk1>
        <a:sysClr val="windowText" lastClr="000000"/>
      </a:dk1>
      <a:lt1>
        <a:sysClr val="window" lastClr="FFFFFF"/>
      </a:lt1>
      <a:dk2>
        <a:srgbClr val="27537E"/>
      </a:dk2>
      <a:lt2>
        <a:srgbClr val="AABED7"/>
      </a:lt2>
      <a:accent1>
        <a:srgbClr val="E34B7A"/>
      </a:accent1>
      <a:accent2>
        <a:srgbClr val="AC339A"/>
      </a:accent2>
      <a:accent3>
        <a:srgbClr val="6953B7"/>
      </a:accent3>
      <a:accent4>
        <a:srgbClr val="1D7EAB"/>
      </a:accent4>
      <a:accent5>
        <a:srgbClr val="43AFD6"/>
      </a:accent5>
      <a:accent6>
        <a:srgbClr val="DE85E1"/>
      </a:accent6>
      <a:hlink>
        <a:srgbClr val="ED87A6"/>
      </a:hlink>
      <a:folHlink>
        <a:srgbClr val="C99EAC"/>
      </a:folHlink>
    </a:clrScheme>
    <a:fontScheme name="Краплинка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Краплинка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ppt/theme/theme2.xml><?xml version="1.0" encoding="utf-8"?>
<a:theme xmlns:a="http://schemas.openxmlformats.org/drawingml/2006/main" name="Тема Office">
  <a:themeElements>
    <a:clrScheme name="Офіс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Офіс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Офіс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TM04033925[[fn=Краплинка]]</Template>
  <TotalTime>592</TotalTime>
  <Words>2059</Words>
  <Application>Microsoft Office PowerPoint</Application>
  <PresentationFormat>Широкий екран</PresentationFormat>
  <Paragraphs>122</Paragraphs>
  <Slides>14</Slides>
  <Notes>1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14</vt:i4>
      </vt:variant>
    </vt:vector>
  </HeadingPairs>
  <TitlesOfParts>
    <vt:vector size="19" baseType="lpstr">
      <vt:lpstr>Arial</vt:lpstr>
      <vt:lpstr>Calibri</vt:lpstr>
      <vt:lpstr>MuseoSansCyrillic</vt:lpstr>
      <vt:lpstr>Tw Cen MT</vt:lpstr>
      <vt:lpstr>Краплинка</vt:lpstr>
      <vt:lpstr>Збереження ментального здоров’я</vt:lpstr>
      <vt:lpstr>Що таке ментальне здоров’я? </vt:lpstr>
      <vt:lpstr>Як проявляється стрес ?</vt:lpstr>
      <vt:lpstr>Коли постійно долаєш життєві труднощі, стрес обов’язково буде виникати.  Важливо вміти з ним справлятися, щоб не сталося виснаження.   Якщо вже не можеш допомогти собі самостійно, треба скоріше звернутися (обери найзручніший для тебе шлях):</vt:lpstr>
      <vt:lpstr>Ментальне здоров’я дасть тобі сили не просто подолати важкий період життя, але й пройти його з користю для себе</vt:lpstr>
      <vt:lpstr>Як швидко опанувати стрес ?</vt:lpstr>
      <vt:lpstr>Вправи, що знімають напругу в тілі</vt:lpstr>
      <vt:lpstr>Вправи, що відволікають від тривожних думок</vt:lpstr>
      <vt:lpstr>Вправи для заспокоєння</vt:lpstr>
      <vt:lpstr> Як підтримати людину в сильному стресі?</vt:lpstr>
      <vt:lpstr>Спробуй надати першу психологічну допомогу людині, поки вона не зустрінеться з фахівцем. Обережно йди на контакт крок за кроком:</vt:lpstr>
      <vt:lpstr>Турбота про мозок і ментальні ресурси</vt:lpstr>
      <vt:lpstr>Презентація PowerPoint</vt:lpstr>
      <vt:lpstr>Презентація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Збереження ментального здоров’я</dc:title>
  <dc:creator>ірина савчук</dc:creator>
  <cp:lastModifiedBy>ірина савчук</cp:lastModifiedBy>
  <cp:revision>11</cp:revision>
  <dcterms:created xsi:type="dcterms:W3CDTF">2024-04-12T06:08:15Z</dcterms:created>
  <dcterms:modified xsi:type="dcterms:W3CDTF">2024-04-18T07:36:31Z</dcterms:modified>
</cp:coreProperties>
</file>