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1" r:id="rId4"/>
    <p:sldId id="274" r:id="rId5"/>
    <p:sldId id="273" r:id="rId6"/>
    <p:sldId id="275" r:id="rId7"/>
    <p:sldId id="276" r:id="rId8"/>
    <p:sldId id="277" r:id="rId9"/>
    <p:sldId id="278" r:id="rId10"/>
    <p:sldId id="279" r:id="rId11"/>
    <p:sldId id="280" r:id="rId12"/>
    <p:sldId id="281" r:id="rId13"/>
    <p:sldId id="282"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7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Людмила Радіца" userId="92d90094ad4735d3" providerId="LiveId" clId="{17346563-FDD1-4472-8B87-CA905A92AE0D}"/>
    <pc:docChg chg="undo custSel addSld delSld modSld">
      <pc:chgData name="Людмила Радіца" userId="92d90094ad4735d3" providerId="LiveId" clId="{17346563-FDD1-4472-8B87-CA905A92AE0D}" dt="2022-11-04T22:48:53.638" v="595" actId="20577"/>
      <pc:docMkLst>
        <pc:docMk/>
      </pc:docMkLst>
      <pc:sldChg chg="modSp mod">
        <pc:chgData name="Людмила Радіца" userId="92d90094ad4735d3" providerId="LiveId" clId="{17346563-FDD1-4472-8B87-CA905A92AE0D}" dt="2022-11-04T22:06:25.755" v="17" actId="20577"/>
        <pc:sldMkLst>
          <pc:docMk/>
          <pc:sldMk cId="4168903253" sldId="256"/>
        </pc:sldMkLst>
        <pc:spChg chg="mod">
          <ac:chgData name="Людмила Радіца" userId="92d90094ad4735d3" providerId="LiveId" clId="{17346563-FDD1-4472-8B87-CA905A92AE0D}" dt="2022-11-04T22:06:25.755" v="17" actId="20577"/>
          <ac:spMkLst>
            <pc:docMk/>
            <pc:sldMk cId="4168903253" sldId="256"/>
            <ac:spMk id="2" creationId="{12B120AE-33B4-4A69-AAE5-B3D41A3FFE9B}"/>
          </ac:spMkLst>
        </pc:spChg>
      </pc:sldChg>
      <pc:sldChg chg="addSp delSp modSp mod addAnim delAnim modAnim">
        <pc:chgData name="Людмила Радіца" userId="92d90094ad4735d3" providerId="LiveId" clId="{17346563-FDD1-4472-8B87-CA905A92AE0D}" dt="2022-11-04T22:11:46.262" v="73" actId="14100"/>
        <pc:sldMkLst>
          <pc:docMk/>
          <pc:sldMk cId="1534994896" sldId="274"/>
        </pc:sldMkLst>
        <pc:spChg chg="mod">
          <ac:chgData name="Людмила Радіца" userId="92d90094ad4735d3" providerId="LiveId" clId="{17346563-FDD1-4472-8B87-CA905A92AE0D}" dt="2022-11-04T22:11:46.262" v="73" actId="14100"/>
          <ac:spMkLst>
            <pc:docMk/>
            <pc:sldMk cId="1534994896" sldId="274"/>
            <ac:spMk id="2" creationId="{1A1817C3-414E-7DE7-8542-EFD587437BF6}"/>
          </ac:spMkLst>
        </pc:spChg>
        <pc:spChg chg="add del mod">
          <ac:chgData name="Людмила Радіца" userId="92d90094ad4735d3" providerId="LiveId" clId="{17346563-FDD1-4472-8B87-CA905A92AE0D}" dt="2022-11-04T22:11:39.324" v="71" actId="14100"/>
          <ac:spMkLst>
            <pc:docMk/>
            <pc:sldMk cId="1534994896" sldId="274"/>
            <ac:spMk id="3" creationId="{3993ABDB-4AF3-51C9-766A-3D651A650495}"/>
          </ac:spMkLst>
        </pc:spChg>
      </pc:sldChg>
      <pc:sldChg chg="del">
        <pc:chgData name="Людмила Радіца" userId="92d90094ad4735d3" providerId="LiveId" clId="{17346563-FDD1-4472-8B87-CA905A92AE0D}" dt="2022-11-04T22:12:22.451" v="74" actId="2696"/>
        <pc:sldMkLst>
          <pc:docMk/>
          <pc:sldMk cId="1928749764" sldId="275"/>
        </pc:sldMkLst>
      </pc:sldChg>
      <pc:sldChg chg="modSp mod modAnim">
        <pc:chgData name="Людмила Радіца" userId="92d90094ad4735d3" providerId="LiveId" clId="{17346563-FDD1-4472-8B87-CA905A92AE0D}" dt="2022-11-04T22:46:28.130" v="580" actId="20577"/>
        <pc:sldMkLst>
          <pc:docMk/>
          <pc:sldMk cId="246972111" sldId="276"/>
        </pc:sldMkLst>
        <pc:spChg chg="mod">
          <ac:chgData name="Людмила Радіца" userId="92d90094ad4735d3" providerId="LiveId" clId="{17346563-FDD1-4472-8B87-CA905A92AE0D}" dt="2022-11-04T22:17:53.670" v="134" actId="27636"/>
          <ac:spMkLst>
            <pc:docMk/>
            <pc:sldMk cId="246972111" sldId="276"/>
            <ac:spMk id="2" creationId="{BF788AAC-1AAC-1871-7E52-5F8FE6D2A627}"/>
          </ac:spMkLst>
        </pc:spChg>
        <pc:spChg chg="mod">
          <ac:chgData name="Людмила Радіца" userId="92d90094ad4735d3" providerId="LiveId" clId="{17346563-FDD1-4472-8B87-CA905A92AE0D}" dt="2022-11-04T22:46:28.130" v="580" actId="20577"/>
          <ac:spMkLst>
            <pc:docMk/>
            <pc:sldMk cId="246972111" sldId="276"/>
            <ac:spMk id="3" creationId="{AB9D5AD5-F86B-3966-1337-7F2E51238474}"/>
          </ac:spMkLst>
        </pc:spChg>
      </pc:sldChg>
      <pc:sldChg chg="del">
        <pc:chgData name="Людмила Радіца" userId="92d90094ad4735d3" providerId="LiveId" clId="{17346563-FDD1-4472-8B87-CA905A92AE0D}" dt="2022-11-04T22:18:51.117" v="142" actId="2696"/>
        <pc:sldMkLst>
          <pc:docMk/>
          <pc:sldMk cId="100739102" sldId="277"/>
        </pc:sldMkLst>
      </pc:sldChg>
      <pc:sldChg chg="modSp mod modAnim">
        <pc:chgData name="Людмила Радіца" userId="92d90094ad4735d3" providerId="LiveId" clId="{17346563-FDD1-4472-8B87-CA905A92AE0D}" dt="2022-11-04T22:44:15.326" v="562" actId="14100"/>
        <pc:sldMkLst>
          <pc:docMk/>
          <pc:sldMk cId="3871966531" sldId="278"/>
        </pc:sldMkLst>
        <pc:spChg chg="mod">
          <ac:chgData name="Людмила Радіца" userId="92d90094ad4735d3" providerId="LiveId" clId="{17346563-FDD1-4472-8B87-CA905A92AE0D}" dt="2022-11-04T22:44:15.326" v="562" actId="14100"/>
          <ac:spMkLst>
            <pc:docMk/>
            <pc:sldMk cId="3871966531" sldId="278"/>
            <ac:spMk id="2" creationId="{4ED4C66D-763D-F322-BCC7-A15A85CD73AF}"/>
          </ac:spMkLst>
        </pc:spChg>
        <pc:spChg chg="mod">
          <ac:chgData name="Людмила Радіца" userId="92d90094ad4735d3" providerId="LiveId" clId="{17346563-FDD1-4472-8B87-CA905A92AE0D}" dt="2022-11-04T22:44:06.415" v="560" actId="14100"/>
          <ac:spMkLst>
            <pc:docMk/>
            <pc:sldMk cId="3871966531" sldId="278"/>
            <ac:spMk id="3" creationId="{3513BD57-6DC3-8D12-B999-B126F5C609A1}"/>
          </ac:spMkLst>
        </pc:spChg>
      </pc:sldChg>
      <pc:sldChg chg="del">
        <pc:chgData name="Людмила Радіца" userId="92d90094ad4735d3" providerId="LiveId" clId="{17346563-FDD1-4472-8B87-CA905A92AE0D}" dt="2022-11-04T22:25:08.902" v="203" actId="2696"/>
        <pc:sldMkLst>
          <pc:docMk/>
          <pc:sldMk cId="3205505416" sldId="279"/>
        </pc:sldMkLst>
      </pc:sldChg>
      <pc:sldChg chg="del">
        <pc:chgData name="Людмила Радіца" userId="92d90094ad4735d3" providerId="LiveId" clId="{17346563-FDD1-4472-8B87-CA905A92AE0D}" dt="2022-11-04T22:25:12.810" v="204" actId="2696"/>
        <pc:sldMkLst>
          <pc:docMk/>
          <pc:sldMk cId="1497144832" sldId="280"/>
        </pc:sldMkLst>
      </pc:sldChg>
      <pc:sldChg chg="del">
        <pc:chgData name="Людмила Радіца" userId="92d90094ad4735d3" providerId="LiveId" clId="{17346563-FDD1-4472-8B87-CA905A92AE0D}" dt="2022-11-04T22:25:15.731" v="205" actId="2696"/>
        <pc:sldMkLst>
          <pc:docMk/>
          <pc:sldMk cId="3607189152" sldId="281"/>
        </pc:sldMkLst>
      </pc:sldChg>
      <pc:sldChg chg="del">
        <pc:chgData name="Людмила Радіца" userId="92d90094ad4735d3" providerId="LiveId" clId="{17346563-FDD1-4472-8B87-CA905A92AE0D}" dt="2022-11-04T22:25:18.138" v="206" actId="2696"/>
        <pc:sldMkLst>
          <pc:docMk/>
          <pc:sldMk cId="4203808382" sldId="282"/>
        </pc:sldMkLst>
      </pc:sldChg>
      <pc:sldChg chg="del">
        <pc:chgData name="Людмила Радіца" userId="92d90094ad4735d3" providerId="LiveId" clId="{17346563-FDD1-4472-8B87-CA905A92AE0D}" dt="2022-11-04T22:25:20.763" v="207" actId="2696"/>
        <pc:sldMkLst>
          <pc:docMk/>
          <pc:sldMk cId="3305406632" sldId="283"/>
        </pc:sldMkLst>
      </pc:sldChg>
      <pc:sldChg chg="del">
        <pc:chgData name="Людмила Радіца" userId="92d90094ad4735d3" providerId="LiveId" clId="{17346563-FDD1-4472-8B87-CA905A92AE0D}" dt="2022-11-04T22:25:23.186" v="208" actId="2696"/>
        <pc:sldMkLst>
          <pc:docMk/>
          <pc:sldMk cId="2806345741" sldId="284"/>
        </pc:sldMkLst>
      </pc:sldChg>
      <pc:sldChg chg="del">
        <pc:chgData name="Людмила Радіца" userId="92d90094ad4735d3" providerId="LiveId" clId="{17346563-FDD1-4472-8B87-CA905A92AE0D}" dt="2022-11-04T22:18:41.713" v="141" actId="2696"/>
        <pc:sldMkLst>
          <pc:docMk/>
          <pc:sldMk cId="237916340" sldId="285"/>
        </pc:sldMkLst>
      </pc:sldChg>
      <pc:sldChg chg="delSp modSp new mod modAnim">
        <pc:chgData name="Людмила Радіца" userId="92d90094ad4735d3" providerId="LiveId" clId="{17346563-FDD1-4472-8B87-CA905A92AE0D}" dt="2022-11-04T22:36:59.324" v="414" actId="20577"/>
        <pc:sldMkLst>
          <pc:docMk/>
          <pc:sldMk cId="2163424352" sldId="286"/>
        </pc:sldMkLst>
        <pc:spChg chg="del">
          <ac:chgData name="Людмила Радіца" userId="92d90094ad4735d3" providerId="LiveId" clId="{17346563-FDD1-4472-8B87-CA905A92AE0D}" dt="2022-11-04T22:13:59.058" v="89" actId="21"/>
          <ac:spMkLst>
            <pc:docMk/>
            <pc:sldMk cId="2163424352" sldId="286"/>
            <ac:spMk id="2" creationId="{024B84E2-C808-645E-7C2D-EAA863D68129}"/>
          </ac:spMkLst>
        </pc:spChg>
        <pc:spChg chg="mod">
          <ac:chgData name="Людмила Радіца" userId="92d90094ad4735d3" providerId="LiveId" clId="{17346563-FDD1-4472-8B87-CA905A92AE0D}" dt="2022-11-04T22:36:59.324" v="414" actId="20577"/>
          <ac:spMkLst>
            <pc:docMk/>
            <pc:sldMk cId="2163424352" sldId="286"/>
            <ac:spMk id="3" creationId="{8A57E688-8A2A-B23D-3C53-4E861D83E0FE}"/>
          </ac:spMkLst>
        </pc:spChg>
      </pc:sldChg>
      <pc:sldChg chg="delSp modSp new mod modAnim">
        <pc:chgData name="Людмила Радіца" userId="92d90094ad4735d3" providerId="LiveId" clId="{17346563-FDD1-4472-8B87-CA905A92AE0D}" dt="2022-11-04T22:24:35.085" v="201"/>
        <pc:sldMkLst>
          <pc:docMk/>
          <pc:sldMk cId="2454090285" sldId="287"/>
        </pc:sldMkLst>
        <pc:spChg chg="del">
          <ac:chgData name="Людмила Радіца" userId="92d90094ad4735d3" providerId="LiveId" clId="{17346563-FDD1-4472-8B87-CA905A92AE0D}" dt="2022-11-04T22:15:35.386" v="105" actId="21"/>
          <ac:spMkLst>
            <pc:docMk/>
            <pc:sldMk cId="2454090285" sldId="287"/>
            <ac:spMk id="2" creationId="{DD34F48C-7BB6-4ECD-6A74-5F386A7C14FA}"/>
          </ac:spMkLst>
        </pc:spChg>
        <pc:spChg chg="mod">
          <ac:chgData name="Людмила Радіца" userId="92d90094ad4735d3" providerId="LiveId" clId="{17346563-FDD1-4472-8B87-CA905A92AE0D}" dt="2022-11-04T22:17:11.341" v="128" actId="14100"/>
          <ac:spMkLst>
            <pc:docMk/>
            <pc:sldMk cId="2454090285" sldId="287"/>
            <ac:spMk id="3" creationId="{47A8387C-8FCE-E235-DC2A-D57CB2223311}"/>
          </ac:spMkLst>
        </pc:spChg>
      </pc:sldChg>
      <pc:sldChg chg="modSp new mod modAnim">
        <pc:chgData name="Людмила Радіца" userId="92d90094ad4735d3" providerId="LiveId" clId="{17346563-FDD1-4472-8B87-CA905A92AE0D}" dt="2022-11-04T22:24:21.606" v="200"/>
        <pc:sldMkLst>
          <pc:docMk/>
          <pc:sldMk cId="4180361303" sldId="288"/>
        </pc:sldMkLst>
        <pc:spChg chg="mod">
          <ac:chgData name="Людмила Радіца" userId="92d90094ad4735d3" providerId="LiveId" clId="{17346563-FDD1-4472-8B87-CA905A92AE0D}" dt="2022-11-04T22:23:52.808" v="194" actId="207"/>
          <ac:spMkLst>
            <pc:docMk/>
            <pc:sldMk cId="4180361303" sldId="288"/>
            <ac:spMk id="2" creationId="{786D6E4F-A185-A137-B2CC-4719259A6639}"/>
          </ac:spMkLst>
        </pc:spChg>
        <pc:spChg chg="mod">
          <ac:chgData name="Людмила Радіца" userId="92d90094ad4735d3" providerId="LiveId" clId="{17346563-FDD1-4472-8B87-CA905A92AE0D}" dt="2022-11-04T22:23:46.835" v="193" actId="207"/>
          <ac:spMkLst>
            <pc:docMk/>
            <pc:sldMk cId="4180361303" sldId="288"/>
            <ac:spMk id="3" creationId="{AC1F7084-0712-025D-3FAF-BB41527C8789}"/>
          </ac:spMkLst>
        </pc:spChg>
      </pc:sldChg>
      <pc:sldChg chg="modSp new mod modAnim">
        <pc:chgData name="Людмила Радіца" userId="92d90094ad4735d3" providerId="LiveId" clId="{17346563-FDD1-4472-8B87-CA905A92AE0D}" dt="2022-11-04T22:47:26.851" v="583" actId="14100"/>
        <pc:sldMkLst>
          <pc:docMk/>
          <pc:sldMk cId="1716841702" sldId="289"/>
        </pc:sldMkLst>
        <pc:spChg chg="mod">
          <ac:chgData name="Людмила Радіца" userId="92d90094ad4735d3" providerId="LiveId" clId="{17346563-FDD1-4472-8B87-CA905A92AE0D}" dt="2022-11-04T22:27:16.219" v="236" actId="2710"/>
          <ac:spMkLst>
            <pc:docMk/>
            <pc:sldMk cId="1716841702" sldId="289"/>
            <ac:spMk id="2" creationId="{23B5464A-0467-E57F-355E-39DC4687495B}"/>
          </ac:spMkLst>
        </pc:spChg>
        <pc:spChg chg="mod">
          <ac:chgData name="Людмила Радіца" userId="92d90094ad4735d3" providerId="LiveId" clId="{17346563-FDD1-4472-8B87-CA905A92AE0D}" dt="2022-11-04T22:47:26.851" v="583" actId="14100"/>
          <ac:spMkLst>
            <pc:docMk/>
            <pc:sldMk cId="1716841702" sldId="289"/>
            <ac:spMk id="3" creationId="{1A86A3A2-1D84-ADE2-8B1D-FCBAB75FA0B7}"/>
          </ac:spMkLst>
        </pc:spChg>
      </pc:sldChg>
      <pc:sldChg chg="modSp new mod modAnim">
        <pc:chgData name="Людмила Радіца" userId="92d90094ad4735d3" providerId="LiveId" clId="{17346563-FDD1-4472-8B87-CA905A92AE0D}" dt="2022-11-04T22:30:27.539" v="270"/>
        <pc:sldMkLst>
          <pc:docMk/>
          <pc:sldMk cId="2722840721" sldId="290"/>
        </pc:sldMkLst>
        <pc:spChg chg="mod">
          <ac:chgData name="Людмила Радіца" userId="92d90094ad4735d3" providerId="LiveId" clId="{17346563-FDD1-4472-8B87-CA905A92AE0D}" dt="2022-11-04T22:29:36.492" v="258" actId="14100"/>
          <ac:spMkLst>
            <pc:docMk/>
            <pc:sldMk cId="2722840721" sldId="290"/>
            <ac:spMk id="2" creationId="{C016ABDB-5FBF-DC7C-FE70-43D6F48A5CF0}"/>
          </ac:spMkLst>
        </pc:spChg>
        <pc:spChg chg="mod">
          <ac:chgData name="Людмила Радіца" userId="92d90094ad4735d3" providerId="LiveId" clId="{17346563-FDD1-4472-8B87-CA905A92AE0D}" dt="2022-11-04T22:30:15.948" v="268" actId="27636"/>
          <ac:spMkLst>
            <pc:docMk/>
            <pc:sldMk cId="2722840721" sldId="290"/>
            <ac:spMk id="3" creationId="{5978DFFF-6B22-0BB2-2DD7-1F835A67CFEB}"/>
          </ac:spMkLst>
        </pc:spChg>
      </pc:sldChg>
      <pc:sldChg chg="delSp modSp new mod modAnim">
        <pc:chgData name="Людмила Радіца" userId="92d90094ad4735d3" providerId="LiveId" clId="{17346563-FDD1-4472-8B87-CA905A92AE0D}" dt="2022-11-04T22:31:50.366" v="282" actId="14100"/>
        <pc:sldMkLst>
          <pc:docMk/>
          <pc:sldMk cId="3978037631" sldId="291"/>
        </pc:sldMkLst>
        <pc:spChg chg="mod">
          <ac:chgData name="Людмила Радіца" userId="92d90094ad4735d3" providerId="LiveId" clId="{17346563-FDD1-4472-8B87-CA905A92AE0D}" dt="2022-11-04T22:31:50.366" v="282" actId="14100"/>
          <ac:spMkLst>
            <pc:docMk/>
            <pc:sldMk cId="3978037631" sldId="291"/>
            <ac:spMk id="2" creationId="{29C50CD4-8DEA-C690-F3F4-AAC200847CCF}"/>
          </ac:spMkLst>
        </pc:spChg>
        <pc:spChg chg="del">
          <ac:chgData name="Людмила Радіца" userId="92d90094ad4735d3" providerId="LiveId" clId="{17346563-FDD1-4472-8B87-CA905A92AE0D}" dt="2022-11-04T22:31:09.249" v="274" actId="21"/>
          <ac:spMkLst>
            <pc:docMk/>
            <pc:sldMk cId="3978037631" sldId="291"/>
            <ac:spMk id="3" creationId="{B0DD4D81-8B2A-5411-6B3E-155EA2F4C618}"/>
          </ac:spMkLst>
        </pc:spChg>
      </pc:sldChg>
      <pc:sldChg chg="delSp modSp new mod modAnim">
        <pc:chgData name="Людмила Радіца" userId="92d90094ad4735d3" providerId="LiveId" clId="{17346563-FDD1-4472-8B87-CA905A92AE0D}" dt="2022-11-04T22:48:53.638" v="595" actId="20577"/>
        <pc:sldMkLst>
          <pc:docMk/>
          <pc:sldMk cId="1361556692" sldId="292"/>
        </pc:sldMkLst>
        <pc:spChg chg="del">
          <ac:chgData name="Людмила Радіца" userId="92d90094ad4735d3" providerId="LiveId" clId="{17346563-FDD1-4472-8B87-CA905A92AE0D}" dt="2022-11-04T22:32:45.195" v="306" actId="21"/>
          <ac:spMkLst>
            <pc:docMk/>
            <pc:sldMk cId="1361556692" sldId="292"/>
            <ac:spMk id="2" creationId="{ABF35017-6C65-81BC-D337-1E6F51171B53}"/>
          </ac:spMkLst>
        </pc:spChg>
        <pc:spChg chg="mod">
          <ac:chgData name="Людмила Радіца" userId="92d90094ad4735d3" providerId="LiveId" clId="{17346563-FDD1-4472-8B87-CA905A92AE0D}" dt="2022-11-04T22:48:53.638" v="595" actId="20577"/>
          <ac:spMkLst>
            <pc:docMk/>
            <pc:sldMk cId="1361556692" sldId="292"/>
            <ac:spMk id="3" creationId="{B3A7C6B0-11DB-7EFA-5F10-DD44485BAF0A}"/>
          </ac:spMkLst>
        </pc:spChg>
      </pc:sldChg>
      <pc:sldChg chg="delSp modSp new mod modAnim">
        <pc:chgData name="Людмила Радіца" userId="92d90094ad4735d3" providerId="LiveId" clId="{17346563-FDD1-4472-8B87-CA905A92AE0D}" dt="2022-11-04T22:45:03.311" v="567" actId="14100"/>
        <pc:sldMkLst>
          <pc:docMk/>
          <pc:sldMk cId="3408994774" sldId="293"/>
        </pc:sldMkLst>
        <pc:spChg chg="del">
          <ac:chgData name="Людмила Радіца" userId="92d90094ad4735d3" providerId="LiveId" clId="{17346563-FDD1-4472-8B87-CA905A92AE0D}" dt="2022-11-04T22:39:39.346" v="422" actId="21"/>
          <ac:spMkLst>
            <pc:docMk/>
            <pc:sldMk cId="3408994774" sldId="293"/>
            <ac:spMk id="2" creationId="{F9B8B414-5BFE-54B3-5DA1-4EB3542C563F}"/>
          </ac:spMkLst>
        </pc:spChg>
        <pc:spChg chg="mod">
          <ac:chgData name="Людмила Радіца" userId="92d90094ad4735d3" providerId="LiveId" clId="{17346563-FDD1-4472-8B87-CA905A92AE0D}" dt="2022-11-04T22:45:03.311" v="567" actId="14100"/>
          <ac:spMkLst>
            <pc:docMk/>
            <pc:sldMk cId="3408994774" sldId="293"/>
            <ac:spMk id="3" creationId="{86855B46-2416-2330-78C7-7AB88DCC7D62}"/>
          </ac:spMkLst>
        </pc:spChg>
      </pc:sldChg>
    </pc:docChg>
  </pc:docChgLst>
  <pc:docChgLst>
    <pc:chgData name="Людмила Радіца" userId="92d90094ad4735d3" providerId="LiveId" clId="{10746533-43E1-46BC-9E6B-37C7ADD05F3E}"/>
    <pc:docChg chg="undo custSel addSld delSld modSld">
      <pc:chgData name="Людмила Радіца" userId="92d90094ad4735d3" providerId="LiveId" clId="{10746533-43E1-46BC-9E6B-37C7ADD05F3E}" dt="2023-03-09T22:25:22.714" v="208" actId="20577"/>
      <pc:docMkLst>
        <pc:docMk/>
      </pc:docMkLst>
      <pc:sldChg chg="modSp mod">
        <pc:chgData name="Людмила Радіца" userId="92d90094ad4735d3" providerId="LiveId" clId="{10746533-43E1-46BC-9E6B-37C7ADD05F3E}" dt="2023-03-09T22:25:22.714" v="208" actId="20577"/>
        <pc:sldMkLst>
          <pc:docMk/>
          <pc:sldMk cId="4168903253" sldId="256"/>
        </pc:sldMkLst>
        <pc:spChg chg="mod">
          <ac:chgData name="Людмила Радіца" userId="92d90094ad4735d3" providerId="LiveId" clId="{10746533-43E1-46BC-9E6B-37C7ADD05F3E}" dt="2023-03-09T22:25:22.714" v="208" actId="20577"/>
          <ac:spMkLst>
            <pc:docMk/>
            <pc:sldMk cId="4168903253" sldId="256"/>
            <ac:spMk id="2" creationId="{12B120AE-33B4-4A69-AAE5-B3D41A3FFE9B}"/>
          </ac:spMkLst>
        </pc:spChg>
      </pc:sldChg>
      <pc:sldChg chg="addSp delSp modSp mod delAnim modAnim">
        <pc:chgData name="Людмила Радіца" userId="92d90094ad4735d3" providerId="LiveId" clId="{10746533-43E1-46BC-9E6B-37C7ADD05F3E}" dt="2023-03-09T22:23:28.296" v="178"/>
        <pc:sldMkLst>
          <pc:docMk/>
          <pc:sldMk cId="1534994896" sldId="274"/>
        </pc:sldMkLst>
        <pc:spChg chg="del mod">
          <ac:chgData name="Людмила Радіца" userId="92d90094ad4735d3" providerId="LiveId" clId="{10746533-43E1-46BC-9E6B-37C7ADD05F3E}" dt="2023-03-09T22:11:53.258" v="28" actId="478"/>
          <ac:spMkLst>
            <pc:docMk/>
            <pc:sldMk cId="1534994896" sldId="274"/>
            <ac:spMk id="2" creationId="{1A1817C3-414E-7DE7-8542-EFD587437BF6}"/>
          </ac:spMkLst>
        </pc:spChg>
        <pc:spChg chg="mod">
          <ac:chgData name="Людмила Радіца" userId="92d90094ad4735d3" providerId="LiveId" clId="{10746533-43E1-46BC-9E6B-37C7ADD05F3E}" dt="2023-03-09T22:13:03.687" v="46" actId="20577"/>
          <ac:spMkLst>
            <pc:docMk/>
            <pc:sldMk cId="1534994896" sldId="274"/>
            <ac:spMk id="3" creationId="{3993ABDB-4AF3-51C9-766A-3D651A650495}"/>
          </ac:spMkLst>
        </pc:spChg>
        <pc:spChg chg="add del mod">
          <ac:chgData name="Людмила Радіца" userId="92d90094ad4735d3" providerId="LiveId" clId="{10746533-43E1-46BC-9E6B-37C7ADD05F3E}" dt="2023-03-09T22:11:58.212" v="29" actId="478"/>
          <ac:spMkLst>
            <pc:docMk/>
            <pc:sldMk cId="1534994896" sldId="274"/>
            <ac:spMk id="5" creationId="{4DDFFBB9-90CB-8050-AE74-F741168BE926}"/>
          </ac:spMkLst>
        </pc:spChg>
      </pc:sldChg>
      <pc:sldChg chg="modSp new mod modTransition modAnim">
        <pc:chgData name="Людмила Радіца" userId="92d90094ad4735d3" providerId="LiveId" clId="{10746533-43E1-46BC-9E6B-37C7ADD05F3E}" dt="2023-03-09T22:24:13.021" v="186"/>
        <pc:sldMkLst>
          <pc:docMk/>
          <pc:sldMk cId="1211611546" sldId="275"/>
        </pc:sldMkLst>
        <pc:spChg chg="mod">
          <ac:chgData name="Людмила Радіца" userId="92d90094ad4735d3" providerId="LiveId" clId="{10746533-43E1-46BC-9E6B-37C7ADD05F3E}" dt="2023-03-09T22:13:34.780" v="51" actId="27636"/>
          <ac:spMkLst>
            <pc:docMk/>
            <pc:sldMk cId="1211611546" sldId="275"/>
            <ac:spMk id="2" creationId="{AAF112C1-B826-AF6D-0922-8CE0D64D82DB}"/>
          </ac:spMkLst>
        </pc:spChg>
        <pc:spChg chg="mod">
          <ac:chgData name="Людмила Радіца" userId="92d90094ad4735d3" providerId="LiveId" clId="{10746533-43E1-46BC-9E6B-37C7ADD05F3E}" dt="2023-03-09T22:14:04.746" v="57" actId="14100"/>
          <ac:spMkLst>
            <pc:docMk/>
            <pc:sldMk cId="1211611546" sldId="275"/>
            <ac:spMk id="3" creationId="{7134E4BF-B342-7822-6747-410CC9CE4607}"/>
          </ac:spMkLst>
        </pc:spChg>
      </pc:sldChg>
      <pc:sldChg chg="del">
        <pc:chgData name="Людмила Радіца" userId="92d90094ad4735d3" providerId="LiveId" clId="{10746533-43E1-46BC-9E6B-37C7ADD05F3E}" dt="2023-03-09T22:07:50.681" v="15" actId="47"/>
        <pc:sldMkLst>
          <pc:docMk/>
          <pc:sldMk cId="3802788396" sldId="275"/>
        </pc:sldMkLst>
      </pc:sldChg>
      <pc:sldChg chg="modSp new mod modTransition modAnim">
        <pc:chgData name="Людмила Радіца" userId="92d90094ad4735d3" providerId="LiveId" clId="{10746533-43E1-46BC-9E6B-37C7ADD05F3E}" dt="2023-03-09T22:24:14.945" v="187"/>
        <pc:sldMkLst>
          <pc:docMk/>
          <pc:sldMk cId="1169156506" sldId="276"/>
        </pc:sldMkLst>
        <pc:spChg chg="mod">
          <ac:chgData name="Людмила Радіца" userId="92d90094ad4735d3" providerId="LiveId" clId="{10746533-43E1-46BC-9E6B-37C7ADD05F3E}" dt="2023-03-09T22:15:08.130" v="72" actId="27636"/>
          <ac:spMkLst>
            <pc:docMk/>
            <pc:sldMk cId="1169156506" sldId="276"/>
            <ac:spMk id="2" creationId="{267A51FF-257D-5056-204C-6D909852D68C}"/>
          </ac:spMkLst>
        </pc:spChg>
        <pc:spChg chg="mod">
          <ac:chgData name="Людмила Радіца" userId="92d90094ad4735d3" providerId="LiveId" clId="{10746533-43E1-46BC-9E6B-37C7ADD05F3E}" dt="2023-03-09T22:15:20.705" v="77" actId="27636"/>
          <ac:spMkLst>
            <pc:docMk/>
            <pc:sldMk cId="1169156506" sldId="276"/>
            <ac:spMk id="3" creationId="{91E5D664-0F9A-D8C7-B369-9763D5BD131D}"/>
          </ac:spMkLst>
        </pc:spChg>
      </pc:sldChg>
      <pc:sldChg chg="del">
        <pc:chgData name="Людмила Радіца" userId="92d90094ad4735d3" providerId="LiveId" clId="{10746533-43E1-46BC-9E6B-37C7ADD05F3E}" dt="2023-03-09T22:07:49.849" v="14" actId="47"/>
        <pc:sldMkLst>
          <pc:docMk/>
          <pc:sldMk cId="3698260371" sldId="276"/>
        </pc:sldMkLst>
      </pc:sldChg>
      <pc:sldChg chg="del">
        <pc:chgData name="Людмила Радіца" userId="92d90094ad4735d3" providerId="LiveId" clId="{10746533-43E1-46BC-9E6B-37C7ADD05F3E}" dt="2023-03-09T22:07:48.886" v="13" actId="47"/>
        <pc:sldMkLst>
          <pc:docMk/>
          <pc:sldMk cId="74964368" sldId="277"/>
        </pc:sldMkLst>
      </pc:sldChg>
      <pc:sldChg chg="modSp new mod modTransition modAnim">
        <pc:chgData name="Людмила Радіца" userId="92d90094ad4735d3" providerId="LiveId" clId="{10746533-43E1-46BC-9E6B-37C7ADD05F3E}" dt="2023-03-09T22:24:16.897" v="188"/>
        <pc:sldMkLst>
          <pc:docMk/>
          <pc:sldMk cId="401149938" sldId="277"/>
        </pc:sldMkLst>
        <pc:spChg chg="mod">
          <ac:chgData name="Людмила Радіца" userId="92d90094ad4735d3" providerId="LiveId" clId="{10746533-43E1-46BC-9E6B-37C7ADD05F3E}" dt="2023-03-09T22:16:18.626" v="91" actId="1076"/>
          <ac:spMkLst>
            <pc:docMk/>
            <pc:sldMk cId="401149938" sldId="277"/>
            <ac:spMk id="2" creationId="{8CFB2F57-A12A-FA60-B161-C9258C318645}"/>
          </ac:spMkLst>
        </pc:spChg>
        <pc:spChg chg="mod">
          <ac:chgData name="Людмила Радіца" userId="92d90094ad4735d3" providerId="LiveId" clId="{10746533-43E1-46BC-9E6B-37C7ADD05F3E}" dt="2023-03-09T22:16:29.860" v="94" actId="207"/>
          <ac:spMkLst>
            <pc:docMk/>
            <pc:sldMk cId="401149938" sldId="277"/>
            <ac:spMk id="3" creationId="{D390D750-039B-CD48-ACE3-0C87C2280D49}"/>
          </ac:spMkLst>
        </pc:spChg>
      </pc:sldChg>
      <pc:sldChg chg="modSp new mod modTransition modAnim">
        <pc:chgData name="Людмила Радіца" userId="92d90094ad4735d3" providerId="LiveId" clId="{10746533-43E1-46BC-9E6B-37C7ADD05F3E}" dt="2023-03-09T22:24:19.089" v="189"/>
        <pc:sldMkLst>
          <pc:docMk/>
          <pc:sldMk cId="1617743944" sldId="278"/>
        </pc:sldMkLst>
        <pc:spChg chg="mod">
          <ac:chgData name="Людмила Радіца" userId="92d90094ad4735d3" providerId="LiveId" clId="{10746533-43E1-46BC-9E6B-37C7ADD05F3E}" dt="2023-03-09T22:17:12.202" v="104" actId="27636"/>
          <ac:spMkLst>
            <pc:docMk/>
            <pc:sldMk cId="1617743944" sldId="278"/>
            <ac:spMk id="2" creationId="{0A3A5B1F-EE00-0B13-D30E-BDFABF63B92F}"/>
          </ac:spMkLst>
        </pc:spChg>
        <pc:spChg chg="mod">
          <ac:chgData name="Людмила Радіца" userId="92d90094ad4735d3" providerId="LiveId" clId="{10746533-43E1-46BC-9E6B-37C7ADD05F3E}" dt="2023-03-09T22:20:59.325" v="147" actId="255"/>
          <ac:spMkLst>
            <pc:docMk/>
            <pc:sldMk cId="1617743944" sldId="278"/>
            <ac:spMk id="3" creationId="{6931DCDC-5888-A1BC-5D38-AFEB3E5B3C00}"/>
          </ac:spMkLst>
        </pc:spChg>
      </pc:sldChg>
      <pc:sldChg chg="del">
        <pc:chgData name="Людмила Радіца" userId="92d90094ad4735d3" providerId="LiveId" clId="{10746533-43E1-46BC-9E6B-37C7ADD05F3E}" dt="2023-03-09T22:07:48.054" v="12" actId="47"/>
        <pc:sldMkLst>
          <pc:docMk/>
          <pc:sldMk cId="2591555798" sldId="278"/>
        </pc:sldMkLst>
      </pc:sldChg>
      <pc:sldChg chg="addSp delSp modSp new mod modTransition modAnim">
        <pc:chgData name="Людмила Радіца" userId="92d90094ad4735d3" providerId="LiveId" clId="{10746533-43E1-46BC-9E6B-37C7ADD05F3E}" dt="2023-03-09T22:24:20.985" v="190"/>
        <pc:sldMkLst>
          <pc:docMk/>
          <pc:sldMk cId="1239093046" sldId="279"/>
        </pc:sldMkLst>
        <pc:spChg chg="del mod">
          <ac:chgData name="Людмила Радіца" userId="92d90094ad4735d3" providerId="LiveId" clId="{10746533-43E1-46BC-9E6B-37C7ADD05F3E}" dt="2023-03-09T22:18:49.265" v="125" actId="478"/>
          <ac:spMkLst>
            <pc:docMk/>
            <pc:sldMk cId="1239093046" sldId="279"/>
            <ac:spMk id="2" creationId="{6F6F9203-73FD-6764-5D9F-D7A37A6B83DA}"/>
          </ac:spMkLst>
        </pc:spChg>
        <pc:spChg chg="mod">
          <ac:chgData name="Людмила Радіца" userId="92d90094ad4735d3" providerId="LiveId" clId="{10746533-43E1-46BC-9E6B-37C7ADD05F3E}" dt="2023-03-09T22:20:40.635" v="145" actId="255"/>
          <ac:spMkLst>
            <pc:docMk/>
            <pc:sldMk cId="1239093046" sldId="279"/>
            <ac:spMk id="3" creationId="{68C569FD-0D31-3746-3AC6-CEBE30F32202}"/>
          </ac:spMkLst>
        </pc:spChg>
        <pc:spChg chg="add del mod">
          <ac:chgData name="Людмила Радіца" userId="92d90094ad4735d3" providerId="LiveId" clId="{10746533-43E1-46BC-9E6B-37C7ADD05F3E}" dt="2023-03-09T22:18:52.552" v="126" actId="478"/>
          <ac:spMkLst>
            <pc:docMk/>
            <pc:sldMk cId="1239093046" sldId="279"/>
            <ac:spMk id="5" creationId="{46BA06A3-37CD-B936-43BF-37C2AE6B3E7A}"/>
          </ac:spMkLst>
        </pc:spChg>
      </pc:sldChg>
      <pc:sldChg chg="del">
        <pc:chgData name="Людмила Радіца" userId="92d90094ad4735d3" providerId="LiveId" clId="{10746533-43E1-46BC-9E6B-37C7ADD05F3E}" dt="2023-03-09T22:07:47.289" v="11" actId="47"/>
        <pc:sldMkLst>
          <pc:docMk/>
          <pc:sldMk cId="1251091970" sldId="279"/>
        </pc:sldMkLst>
      </pc:sldChg>
      <pc:sldChg chg="delSp modSp new mod modTransition modAnim">
        <pc:chgData name="Людмила Радіца" userId="92d90094ad4735d3" providerId="LiveId" clId="{10746533-43E1-46BC-9E6B-37C7ADD05F3E}" dt="2023-03-09T22:24:23.609" v="191"/>
        <pc:sldMkLst>
          <pc:docMk/>
          <pc:sldMk cId="1552714285" sldId="280"/>
        </pc:sldMkLst>
        <pc:spChg chg="del">
          <ac:chgData name="Людмила Радіца" userId="92d90094ad4735d3" providerId="LiveId" clId="{10746533-43E1-46BC-9E6B-37C7ADD05F3E}" dt="2023-03-09T22:20:06.700" v="140" actId="478"/>
          <ac:spMkLst>
            <pc:docMk/>
            <pc:sldMk cId="1552714285" sldId="280"/>
            <ac:spMk id="2" creationId="{3EE56733-0EA0-5DCB-2C61-4A8C168B990D}"/>
          </ac:spMkLst>
        </pc:spChg>
        <pc:spChg chg="mod">
          <ac:chgData name="Людмила Радіца" userId="92d90094ad4735d3" providerId="LiveId" clId="{10746533-43E1-46BC-9E6B-37C7ADD05F3E}" dt="2023-03-09T22:22:26.348" v="163" actId="27636"/>
          <ac:spMkLst>
            <pc:docMk/>
            <pc:sldMk cId="1552714285" sldId="280"/>
            <ac:spMk id="3" creationId="{6EB06B46-4B5C-F189-35E3-1EF7AE6D0637}"/>
          </ac:spMkLst>
        </pc:spChg>
      </pc:sldChg>
      <pc:sldChg chg="del">
        <pc:chgData name="Людмила Радіца" userId="92d90094ad4735d3" providerId="LiveId" clId="{10746533-43E1-46BC-9E6B-37C7ADD05F3E}" dt="2023-03-09T22:07:46.376" v="10" actId="47"/>
        <pc:sldMkLst>
          <pc:docMk/>
          <pc:sldMk cId="3387031159" sldId="280"/>
        </pc:sldMkLst>
      </pc:sldChg>
      <pc:sldChg chg="del">
        <pc:chgData name="Людмила Радіца" userId="92d90094ad4735d3" providerId="LiveId" clId="{10746533-43E1-46BC-9E6B-37C7ADD05F3E}" dt="2023-03-09T22:07:45.602" v="9" actId="47"/>
        <pc:sldMkLst>
          <pc:docMk/>
          <pc:sldMk cId="1705513639" sldId="281"/>
        </pc:sldMkLst>
      </pc:sldChg>
      <pc:sldChg chg="delSp modSp new mod modTransition modAnim">
        <pc:chgData name="Людмила Радіца" userId="92d90094ad4735d3" providerId="LiveId" clId="{10746533-43E1-46BC-9E6B-37C7ADD05F3E}" dt="2023-03-09T22:24:27.961" v="192"/>
        <pc:sldMkLst>
          <pc:docMk/>
          <pc:sldMk cId="3972591752" sldId="281"/>
        </pc:sldMkLst>
        <pc:spChg chg="del">
          <ac:chgData name="Людмила Радіца" userId="92d90094ad4735d3" providerId="LiveId" clId="{10746533-43E1-46BC-9E6B-37C7ADD05F3E}" dt="2023-03-09T22:22:46.366" v="166" actId="478"/>
          <ac:spMkLst>
            <pc:docMk/>
            <pc:sldMk cId="3972591752" sldId="281"/>
            <ac:spMk id="2" creationId="{C35E9F3B-D2B2-8128-3F79-C19FB84BA6AE}"/>
          </ac:spMkLst>
        </pc:spChg>
        <pc:spChg chg="mod">
          <ac:chgData name="Людмила Радіца" userId="92d90094ad4735d3" providerId="LiveId" clId="{10746533-43E1-46BC-9E6B-37C7ADD05F3E}" dt="2023-03-09T22:23:16.193" v="177" actId="14100"/>
          <ac:spMkLst>
            <pc:docMk/>
            <pc:sldMk cId="3972591752" sldId="281"/>
            <ac:spMk id="3" creationId="{6696E231-FA7B-FE61-AFA3-299BA7783D4D}"/>
          </ac:spMkLst>
        </pc:spChg>
      </pc:sldChg>
      <pc:sldChg chg="del">
        <pc:chgData name="Людмила Радіца" userId="92d90094ad4735d3" providerId="LiveId" clId="{10746533-43E1-46BC-9E6B-37C7ADD05F3E}" dt="2023-03-09T22:07:44.524" v="8" actId="47"/>
        <pc:sldMkLst>
          <pc:docMk/>
          <pc:sldMk cId="2626650040" sldId="282"/>
        </pc:sldMkLst>
      </pc:sldChg>
      <pc:sldChg chg="del">
        <pc:chgData name="Людмила Радіца" userId="92d90094ad4735d3" providerId="LiveId" clId="{10746533-43E1-46BC-9E6B-37C7ADD05F3E}" dt="2023-03-09T22:07:43.365" v="7" actId="47"/>
        <pc:sldMkLst>
          <pc:docMk/>
          <pc:sldMk cId="3009160138" sldId="283"/>
        </pc:sldMkLst>
      </pc:sldChg>
      <pc:sldChg chg="del">
        <pc:chgData name="Людмила Радіца" userId="92d90094ad4735d3" providerId="LiveId" clId="{10746533-43E1-46BC-9E6B-37C7ADD05F3E}" dt="2023-03-09T22:07:42.414" v="6" actId="47"/>
        <pc:sldMkLst>
          <pc:docMk/>
          <pc:sldMk cId="4094677118" sldId="284"/>
        </pc:sldMkLst>
      </pc:sldChg>
      <pc:sldChg chg="del">
        <pc:chgData name="Людмила Радіца" userId="92d90094ad4735d3" providerId="LiveId" clId="{10746533-43E1-46BC-9E6B-37C7ADD05F3E}" dt="2023-03-09T22:07:41.043" v="5" actId="47"/>
        <pc:sldMkLst>
          <pc:docMk/>
          <pc:sldMk cId="399649385" sldId="285"/>
        </pc:sldMkLst>
      </pc:sldChg>
    </pc:docChg>
  </pc:docChgLst>
  <pc:docChgLst>
    <pc:chgData name="Людмила Радіца" userId="92d90094ad4735d3" providerId="LiveId" clId="{A2793BBF-0A16-4900-B640-329190325FF2}"/>
    <pc:docChg chg="undo custSel addSld delSld modSld">
      <pc:chgData name="Людмила Радіца" userId="92d90094ad4735d3" providerId="LiveId" clId="{A2793BBF-0A16-4900-B640-329190325FF2}" dt="2022-02-09T08:55:50.579" v="577" actId="14100"/>
      <pc:docMkLst>
        <pc:docMk/>
      </pc:docMkLst>
      <pc:sldChg chg="modSp new mod">
        <pc:chgData name="Людмила Радіца" userId="92d90094ad4735d3" providerId="LiveId" clId="{A2793BBF-0A16-4900-B640-329190325FF2}" dt="2022-02-08T14:54:55.764" v="84" actId="20577"/>
        <pc:sldMkLst>
          <pc:docMk/>
          <pc:sldMk cId="4168903253" sldId="256"/>
        </pc:sldMkLst>
        <pc:spChg chg="mod">
          <ac:chgData name="Людмила Радіца" userId="92d90094ad4735d3" providerId="LiveId" clId="{A2793BBF-0A16-4900-B640-329190325FF2}" dt="2022-02-08T14:54:55.764" v="84" actId="20577"/>
          <ac:spMkLst>
            <pc:docMk/>
            <pc:sldMk cId="4168903253" sldId="256"/>
            <ac:spMk id="2" creationId="{12B120AE-33B4-4A69-AAE5-B3D41A3FFE9B}"/>
          </ac:spMkLst>
        </pc:spChg>
        <pc:spChg chg="mod">
          <ac:chgData name="Людмила Радіца" userId="92d90094ad4735d3" providerId="LiveId" clId="{A2793BBF-0A16-4900-B640-329190325FF2}" dt="2022-02-08T14:53:17.920" v="31" actId="121"/>
          <ac:spMkLst>
            <pc:docMk/>
            <pc:sldMk cId="4168903253" sldId="256"/>
            <ac:spMk id="3" creationId="{98838BBB-C44A-4AB3-9F3E-BC971142AB5B}"/>
          </ac:spMkLst>
        </pc:spChg>
      </pc:sldChg>
      <pc:sldChg chg="modSp new mod modTransition">
        <pc:chgData name="Людмила Радіца" userId="92d90094ad4735d3" providerId="LiveId" clId="{A2793BBF-0A16-4900-B640-329190325FF2}" dt="2022-02-08T15:27:49.109" v="407"/>
        <pc:sldMkLst>
          <pc:docMk/>
          <pc:sldMk cId="23239033" sldId="257"/>
        </pc:sldMkLst>
        <pc:spChg chg="mod">
          <ac:chgData name="Людмила Радіца" userId="92d90094ad4735d3" providerId="LiveId" clId="{A2793BBF-0A16-4900-B640-329190325FF2}" dt="2022-02-08T14:59:34.786" v="118" actId="207"/>
          <ac:spMkLst>
            <pc:docMk/>
            <pc:sldMk cId="23239033" sldId="257"/>
            <ac:spMk id="2" creationId="{D87404EA-DAF3-4F1C-A823-B5527A906196}"/>
          </ac:spMkLst>
        </pc:spChg>
        <pc:spChg chg="mod">
          <ac:chgData name="Людмила Радіца" userId="92d90094ad4735d3" providerId="LiveId" clId="{A2793BBF-0A16-4900-B640-329190325FF2}" dt="2022-02-08T14:59:29.229" v="117" actId="207"/>
          <ac:spMkLst>
            <pc:docMk/>
            <pc:sldMk cId="23239033" sldId="257"/>
            <ac:spMk id="3" creationId="{8B75DF39-0049-443D-B0DE-F6092696B000}"/>
          </ac:spMkLst>
        </pc:spChg>
      </pc:sldChg>
      <pc:sldChg chg="modSp new mod modTransition modAnim">
        <pc:chgData name="Людмила Радіца" userId="92d90094ad4735d3" providerId="LiveId" clId="{A2793BBF-0A16-4900-B640-329190325FF2}" dt="2022-02-08T15:28:06.697" v="409"/>
        <pc:sldMkLst>
          <pc:docMk/>
          <pc:sldMk cId="463970268" sldId="258"/>
        </pc:sldMkLst>
        <pc:spChg chg="mod">
          <ac:chgData name="Людмила Радіца" userId="92d90094ad4735d3" providerId="LiveId" clId="{A2793BBF-0A16-4900-B640-329190325FF2}" dt="2022-02-08T15:00:17.921" v="123" actId="14100"/>
          <ac:spMkLst>
            <pc:docMk/>
            <pc:sldMk cId="463970268" sldId="258"/>
            <ac:spMk id="2" creationId="{CD85C93F-6C0F-4649-9C2B-96673256611A}"/>
          </ac:spMkLst>
        </pc:spChg>
        <pc:spChg chg="mod">
          <ac:chgData name="Людмила Радіца" userId="92d90094ad4735d3" providerId="LiveId" clId="{A2793BBF-0A16-4900-B640-329190325FF2}" dt="2022-02-08T15:03:22.317" v="147" actId="2710"/>
          <ac:spMkLst>
            <pc:docMk/>
            <pc:sldMk cId="463970268" sldId="258"/>
            <ac:spMk id="3" creationId="{BF85F912-E653-46D7-8001-1615D4349867}"/>
          </ac:spMkLst>
        </pc:spChg>
      </pc:sldChg>
      <pc:sldChg chg="modSp new mod modTransition modAnim">
        <pc:chgData name="Людмила Радіца" userId="92d90094ad4735d3" providerId="LiveId" clId="{A2793BBF-0A16-4900-B640-329190325FF2}" dt="2022-02-08T15:28:20.305" v="411"/>
        <pc:sldMkLst>
          <pc:docMk/>
          <pc:sldMk cId="1597207231" sldId="259"/>
        </pc:sldMkLst>
        <pc:spChg chg="mod">
          <ac:chgData name="Людмила Радіца" userId="92d90094ad4735d3" providerId="LiveId" clId="{A2793BBF-0A16-4900-B640-329190325FF2}" dt="2022-02-08T15:08:56.699" v="198" actId="255"/>
          <ac:spMkLst>
            <pc:docMk/>
            <pc:sldMk cId="1597207231" sldId="259"/>
            <ac:spMk id="2" creationId="{D92F5F31-E636-4273-96DA-BFAD27C4AD67}"/>
          </ac:spMkLst>
        </pc:spChg>
        <pc:spChg chg="mod">
          <ac:chgData name="Людмила Радіца" userId="92d90094ad4735d3" providerId="LiveId" clId="{A2793BBF-0A16-4900-B640-329190325FF2}" dt="2022-02-08T15:09:02.717" v="199" actId="14100"/>
          <ac:spMkLst>
            <pc:docMk/>
            <pc:sldMk cId="1597207231" sldId="259"/>
            <ac:spMk id="3" creationId="{1CEAA7FB-1030-43FA-8D26-9C202E4320CE}"/>
          </ac:spMkLst>
        </pc:spChg>
      </pc:sldChg>
      <pc:sldChg chg="modSp new del mod">
        <pc:chgData name="Людмила Радіца" userId="92d90094ad4735d3" providerId="LiveId" clId="{A2793BBF-0A16-4900-B640-329190325FF2}" dt="2022-02-08T15:09:11.091" v="200" actId="47"/>
        <pc:sldMkLst>
          <pc:docMk/>
          <pc:sldMk cId="2016926169" sldId="260"/>
        </pc:sldMkLst>
        <pc:spChg chg="mod">
          <ac:chgData name="Людмила Радіца" userId="92d90094ad4735d3" providerId="LiveId" clId="{A2793BBF-0A16-4900-B640-329190325FF2}" dt="2022-02-08T15:07:17.516" v="179" actId="21"/>
          <ac:spMkLst>
            <pc:docMk/>
            <pc:sldMk cId="2016926169" sldId="260"/>
            <ac:spMk id="2" creationId="{09EF7884-FB52-48D2-BD2C-3F46862C6823}"/>
          </ac:spMkLst>
        </pc:spChg>
        <pc:spChg chg="mod">
          <ac:chgData name="Людмила Радіца" userId="92d90094ad4735d3" providerId="LiveId" clId="{A2793BBF-0A16-4900-B640-329190325FF2}" dt="2022-02-08T15:07:46.190" v="186" actId="21"/>
          <ac:spMkLst>
            <pc:docMk/>
            <pc:sldMk cId="2016926169" sldId="260"/>
            <ac:spMk id="3" creationId="{344A3B63-A8F5-4A2E-9B7A-1DE875AB0D46}"/>
          </ac:spMkLst>
        </pc:spChg>
      </pc:sldChg>
      <pc:sldChg chg="modSp new mod modTransition modAnim">
        <pc:chgData name="Людмила Радіца" userId="92d90094ad4735d3" providerId="LiveId" clId="{A2793BBF-0A16-4900-B640-329190325FF2}" dt="2022-02-08T15:28:32.164" v="413"/>
        <pc:sldMkLst>
          <pc:docMk/>
          <pc:sldMk cId="3833462040" sldId="260"/>
        </pc:sldMkLst>
        <pc:spChg chg="mod">
          <ac:chgData name="Людмила Радіца" userId="92d90094ad4735d3" providerId="LiveId" clId="{A2793BBF-0A16-4900-B640-329190325FF2}" dt="2022-02-08T15:10:26.537" v="214" actId="14100"/>
          <ac:spMkLst>
            <pc:docMk/>
            <pc:sldMk cId="3833462040" sldId="260"/>
            <ac:spMk id="2" creationId="{6ED1390F-4CE7-4A61-AA29-44AB6CF1D123}"/>
          </ac:spMkLst>
        </pc:spChg>
        <pc:spChg chg="mod">
          <ac:chgData name="Людмила Радіца" userId="92d90094ad4735d3" providerId="LiveId" clId="{A2793BBF-0A16-4900-B640-329190325FF2}" dt="2022-02-08T15:10:13.382" v="212" actId="27636"/>
          <ac:spMkLst>
            <pc:docMk/>
            <pc:sldMk cId="3833462040" sldId="260"/>
            <ac:spMk id="3" creationId="{B61AB234-94BD-4203-BCEE-009040AF59AA}"/>
          </ac:spMkLst>
        </pc:spChg>
      </pc:sldChg>
      <pc:sldChg chg="modSp new mod modTransition modAnim">
        <pc:chgData name="Людмила Радіца" userId="92d90094ad4735d3" providerId="LiveId" clId="{A2793BBF-0A16-4900-B640-329190325FF2}" dt="2022-02-08T15:30:01.018" v="427"/>
        <pc:sldMkLst>
          <pc:docMk/>
          <pc:sldMk cId="841505901" sldId="261"/>
        </pc:sldMkLst>
        <pc:spChg chg="mod">
          <ac:chgData name="Людмила Радіца" userId="92d90094ad4735d3" providerId="LiveId" clId="{A2793BBF-0A16-4900-B640-329190325FF2}" dt="2022-02-08T15:25:22.840" v="364" actId="14100"/>
          <ac:spMkLst>
            <pc:docMk/>
            <pc:sldMk cId="841505901" sldId="261"/>
            <ac:spMk id="2" creationId="{BB4EA405-B7BE-4487-98B8-F30E602EE930}"/>
          </ac:spMkLst>
        </pc:spChg>
        <pc:spChg chg="mod">
          <ac:chgData name="Людмила Радіца" userId="92d90094ad4735d3" providerId="LiveId" clId="{A2793BBF-0A16-4900-B640-329190325FF2}" dt="2022-02-08T15:25:30.609" v="368" actId="27636"/>
          <ac:spMkLst>
            <pc:docMk/>
            <pc:sldMk cId="841505901" sldId="261"/>
            <ac:spMk id="3" creationId="{6F81881D-9819-49DE-AC0E-1F9B84AFCB30}"/>
          </ac:spMkLst>
        </pc:spChg>
      </pc:sldChg>
      <pc:sldChg chg="modSp new mod modTransition modAnim">
        <pc:chgData name="Людмила Радіца" userId="92d90094ad4735d3" providerId="LiveId" clId="{A2793BBF-0A16-4900-B640-329190325FF2}" dt="2022-02-09T08:36:52.957" v="488" actId="21"/>
        <pc:sldMkLst>
          <pc:docMk/>
          <pc:sldMk cId="272492075" sldId="262"/>
        </pc:sldMkLst>
        <pc:spChg chg="mod">
          <ac:chgData name="Людмила Радіца" userId="92d90094ad4735d3" providerId="LiveId" clId="{A2793BBF-0A16-4900-B640-329190325FF2}" dt="2022-02-09T08:30:28.449" v="436" actId="20577"/>
          <ac:spMkLst>
            <pc:docMk/>
            <pc:sldMk cId="272492075" sldId="262"/>
            <ac:spMk id="2" creationId="{171DD27B-01EE-4725-8FAE-67B4EED5778A}"/>
          </ac:spMkLst>
        </pc:spChg>
        <pc:spChg chg="mod">
          <ac:chgData name="Людмила Радіца" userId="92d90094ad4735d3" providerId="LiveId" clId="{A2793BBF-0A16-4900-B640-329190325FF2}" dt="2022-02-09T08:36:52.957" v="488" actId="21"/>
          <ac:spMkLst>
            <pc:docMk/>
            <pc:sldMk cId="272492075" sldId="262"/>
            <ac:spMk id="3" creationId="{B9EB3576-7FF7-4734-A311-4242560A1912}"/>
          </ac:spMkLst>
        </pc:spChg>
      </pc:sldChg>
      <pc:sldChg chg="modSp new mod modTransition modAnim">
        <pc:chgData name="Людмила Радіца" userId="92d90094ad4735d3" providerId="LiveId" clId="{A2793BBF-0A16-4900-B640-329190325FF2}" dt="2022-02-09T08:53:43.482" v="527" actId="20577"/>
        <pc:sldMkLst>
          <pc:docMk/>
          <pc:sldMk cId="3177390329" sldId="263"/>
        </pc:sldMkLst>
        <pc:spChg chg="mod">
          <ac:chgData name="Людмила Радіца" userId="92d90094ad4735d3" providerId="LiveId" clId="{A2793BBF-0A16-4900-B640-329190325FF2}" dt="2022-02-09T08:53:43.482" v="527" actId="20577"/>
          <ac:spMkLst>
            <pc:docMk/>
            <pc:sldMk cId="3177390329" sldId="263"/>
            <ac:spMk id="2" creationId="{9BBDD8F3-4FA9-47B4-9B22-7EDBA239BEFB}"/>
          </ac:spMkLst>
        </pc:spChg>
        <pc:spChg chg="mod">
          <ac:chgData name="Людмила Радіца" userId="92d90094ad4735d3" providerId="LiveId" clId="{A2793BBF-0A16-4900-B640-329190325FF2}" dt="2022-02-09T08:53:20.366" v="521" actId="27636"/>
          <ac:spMkLst>
            <pc:docMk/>
            <pc:sldMk cId="3177390329" sldId="263"/>
            <ac:spMk id="3" creationId="{C20AC832-32BC-467D-BC07-56F19C866F6C}"/>
          </ac:spMkLst>
        </pc:spChg>
      </pc:sldChg>
      <pc:sldChg chg="modSp new mod modTransition modAnim">
        <pc:chgData name="Людмила Радіца" userId="92d90094ad4735d3" providerId="LiveId" clId="{A2793BBF-0A16-4900-B640-329190325FF2}" dt="2022-02-09T08:33:17.557" v="460" actId="255"/>
        <pc:sldMkLst>
          <pc:docMk/>
          <pc:sldMk cId="65108786" sldId="264"/>
        </pc:sldMkLst>
        <pc:spChg chg="mod">
          <ac:chgData name="Людмила Радіца" userId="92d90094ad4735d3" providerId="LiveId" clId="{A2793BBF-0A16-4900-B640-329190325FF2}" dt="2022-02-09T08:31:54.510" v="448" actId="20577"/>
          <ac:spMkLst>
            <pc:docMk/>
            <pc:sldMk cId="65108786" sldId="264"/>
            <ac:spMk id="2" creationId="{26A4E6CD-37C3-44B0-9DFA-766B19DE19C0}"/>
          </ac:spMkLst>
        </pc:spChg>
        <pc:spChg chg="mod">
          <ac:chgData name="Людмила Радіца" userId="92d90094ad4735d3" providerId="LiveId" clId="{A2793BBF-0A16-4900-B640-329190325FF2}" dt="2022-02-09T08:33:17.557" v="460" actId="255"/>
          <ac:spMkLst>
            <pc:docMk/>
            <pc:sldMk cId="65108786" sldId="264"/>
            <ac:spMk id="3" creationId="{84C85052-E19A-4475-A661-76C43ACD1239}"/>
          </ac:spMkLst>
        </pc:spChg>
      </pc:sldChg>
      <pc:sldChg chg="modSp new mod modTransition modAnim">
        <pc:chgData name="Людмила Радіца" userId="92d90094ad4735d3" providerId="LiveId" clId="{A2793BBF-0A16-4900-B640-329190325FF2}" dt="2022-02-09T08:55:08.382" v="569" actId="255"/>
        <pc:sldMkLst>
          <pc:docMk/>
          <pc:sldMk cId="539974678" sldId="265"/>
        </pc:sldMkLst>
        <pc:spChg chg="mod">
          <ac:chgData name="Людмила Радіца" userId="92d90094ad4735d3" providerId="LiveId" clId="{A2793BBF-0A16-4900-B640-329190325FF2}" dt="2022-02-09T08:54:31.819" v="566" actId="14100"/>
          <ac:spMkLst>
            <pc:docMk/>
            <pc:sldMk cId="539974678" sldId="265"/>
            <ac:spMk id="2" creationId="{4AA2FE86-C45E-4486-AD86-71A39FC77203}"/>
          </ac:spMkLst>
        </pc:spChg>
        <pc:spChg chg="mod">
          <ac:chgData name="Людмила Радіца" userId="92d90094ad4735d3" providerId="LiveId" clId="{A2793BBF-0A16-4900-B640-329190325FF2}" dt="2022-02-09T08:55:08.382" v="569" actId="255"/>
          <ac:spMkLst>
            <pc:docMk/>
            <pc:sldMk cId="539974678" sldId="265"/>
            <ac:spMk id="3" creationId="{97D7CDB5-1936-4D23-A011-96D032856996}"/>
          </ac:spMkLst>
        </pc:spChg>
      </pc:sldChg>
      <pc:sldChg chg="modSp new mod modTransition modAnim">
        <pc:chgData name="Людмила Радіца" userId="92d90094ad4735d3" providerId="LiveId" clId="{A2793BBF-0A16-4900-B640-329190325FF2}" dt="2022-02-09T08:55:50.579" v="577" actId="14100"/>
        <pc:sldMkLst>
          <pc:docMk/>
          <pc:sldMk cId="758512076" sldId="266"/>
        </pc:sldMkLst>
        <pc:spChg chg="mod">
          <ac:chgData name="Людмила Радіца" userId="92d90094ad4735d3" providerId="LiveId" clId="{A2793BBF-0A16-4900-B640-329190325FF2}" dt="2022-02-09T08:55:28.002" v="575" actId="20577"/>
          <ac:spMkLst>
            <pc:docMk/>
            <pc:sldMk cId="758512076" sldId="266"/>
            <ac:spMk id="2" creationId="{9D9ACA0A-77A7-4324-B996-781FB12F54A8}"/>
          </ac:spMkLst>
        </pc:spChg>
        <pc:spChg chg="mod">
          <ac:chgData name="Людмила Радіца" userId="92d90094ad4735d3" providerId="LiveId" clId="{A2793BBF-0A16-4900-B640-329190325FF2}" dt="2022-02-09T08:55:50.579" v="577" actId="14100"/>
          <ac:spMkLst>
            <pc:docMk/>
            <pc:sldMk cId="758512076" sldId="266"/>
            <ac:spMk id="3" creationId="{E7DC2B3E-E980-4097-8C84-D02C175D361B}"/>
          </ac:spMkLst>
        </pc:spChg>
      </pc:sldChg>
      <pc:sldChg chg="modSp new mod modTransition modAnim">
        <pc:chgData name="Людмила Радіца" userId="92d90094ad4735d3" providerId="LiveId" clId="{A2793BBF-0A16-4900-B640-329190325FF2}" dt="2022-02-08T15:29:50.567" v="425"/>
        <pc:sldMkLst>
          <pc:docMk/>
          <pc:sldMk cId="4079566209" sldId="267"/>
        </pc:sldMkLst>
        <pc:spChg chg="mod">
          <ac:chgData name="Людмила Радіца" userId="92d90094ad4735d3" providerId="LiveId" clId="{A2793BBF-0A16-4900-B640-329190325FF2}" dt="2022-02-08T15:22:23.615" v="334" actId="207"/>
          <ac:spMkLst>
            <pc:docMk/>
            <pc:sldMk cId="4079566209" sldId="267"/>
            <ac:spMk id="2" creationId="{2FF28E27-205B-468F-9021-AE97ED116F94}"/>
          </ac:spMkLst>
        </pc:spChg>
        <pc:spChg chg="mod">
          <ac:chgData name="Людмила Радіца" userId="92d90094ad4735d3" providerId="LiveId" clId="{A2793BBF-0A16-4900-B640-329190325FF2}" dt="2022-02-08T15:22:57.560" v="341" actId="207"/>
          <ac:spMkLst>
            <pc:docMk/>
            <pc:sldMk cId="4079566209" sldId="267"/>
            <ac:spMk id="3" creationId="{356D3376-BE0D-4E66-B18B-EBB8B9425E44}"/>
          </ac:spMkLst>
        </pc:spChg>
      </pc:sldChg>
      <pc:sldChg chg="delSp modSp new mod modTransition modAnim">
        <pc:chgData name="Людмила Радіца" userId="92d90094ad4735d3" providerId="LiveId" clId="{A2793BBF-0A16-4900-B640-329190325FF2}" dt="2022-02-08T15:30:15.297" v="429"/>
        <pc:sldMkLst>
          <pc:docMk/>
          <pc:sldMk cId="62224606" sldId="268"/>
        </pc:sldMkLst>
        <pc:spChg chg="del">
          <ac:chgData name="Людмила Радіца" userId="92d90094ad4735d3" providerId="LiveId" clId="{A2793BBF-0A16-4900-B640-329190325FF2}" dt="2022-02-08T15:25:44.480" v="370" actId="478"/>
          <ac:spMkLst>
            <pc:docMk/>
            <pc:sldMk cId="62224606" sldId="268"/>
            <ac:spMk id="2" creationId="{B16E469F-8238-4E38-B617-E57D62FA016D}"/>
          </ac:spMkLst>
        </pc:spChg>
        <pc:spChg chg="mod">
          <ac:chgData name="Людмила Радіца" userId="92d90094ad4735d3" providerId="LiveId" clId="{A2793BBF-0A16-4900-B640-329190325FF2}" dt="2022-02-08T15:26:49.050" v="386" actId="14100"/>
          <ac:spMkLst>
            <pc:docMk/>
            <pc:sldMk cId="62224606" sldId="268"/>
            <ac:spMk id="3" creationId="{29D65E6D-A9B1-4243-BD6C-BCFC9E1E1800}"/>
          </ac:spMkLst>
        </pc:spChg>
      </pc:sldChg>
      <pc:sldChg chg="new del">
        <pc:chgData name="Людмила Радіца" userId="92d90094ad4735d3" providerId="LiveId" clId="{A2793BBF-0A16-4900-B640-329190325FF2}" dt="2022-02-08T15:23:24.708" v="343" actId="47"/>
        <pc:sldMkLst>
          <pc:docMk/>
          <pc:sldMk cId="3784075710" sldId="268"/>
        </pc:sldMkLst>
      </pc:sldChg>
      <pc:sldChg chg="delSp modSp new mod modTransition">
        <pc:chgData name="Людмила Радіца" userId="92d90094ad4735d3" providerId="LiveId" clId="{A2793BBF-0A16-4900-B640-329190325FF2}" dt="2022-02-08T15:30:30.019" v="430"/>
        <pc:sldMkLst>
          <pc:docMk/>
          <pc:sldMk cId="1745811653" sldId="269"/>
        </pc:sldMkLst>
        <pc:spChg chg="mod">
          <ac:chgData name="Людмила Радіца" userId="92d90094ad4735d3" providerId="LiveId" clId="{A2793BBF-0A16-4900-B640-329190325FF2}" dt="2022-02-08T15:27:31.697" v="406" actId="255"/>
          <ac:spMkLst>
            <pc:docMk/>
            <pc:sldMk cId="1745811653" sldId="269"/>
            <ac:spMk id="2" creationId="{35872911-0EBC-4817-A197-8C58F4A03A05}"/>
          </ac:spMkLst>
        </pc:spChg>
        <pc:spChg chg="del">
          <ac:chgData name="Людмила Радіца" userId="92d90094ad4735d3" providerId="LiveId" clId="{A2793BBF-0A16-4900-B640-329190325FF2}" dt="2022-02-08T15:27:03.330" v="388" actId="478"/>
          <ac:spMkLst>
            <pc:docMk/>
            <pc:sldMk cId="1745811653" sldId="269"/>
            <ac:spMk id="3" creationId="{09A29126-4811-48CC-A979-110F187945C1}"/>
          </ac:spMkLst>
        </pc:spChg>
      </pc:sldChg>
      <pc:sldChg chg="delSp modSp new mod modTransition modAnim">
        <pc:chgData name="Людмила Радіца" userId="92d90094ad4735d3" providerId="LiveId" clId="{A2793BBF-0A16-4900-B640-329190325FF2}" dt="2022-02-09T08:33:33.090" v="462"/>
        <pc:sldMkLst>
          <pc:docMk/>
          <pc:sldMk cId="4267333579" sldId="270"/>
        </pc:sldMkLst>
        <pc:spChg chg="del">
          <ac:chgData name="Людмила Радіца" userId="92d90094ad4735d3" providerId="LiveId" clId="{A2793BBF-0A16-4900-B640-329190325FF2}" dt="2022-02-09T08:32:22.814" v="450" actId="478"/>
          <ac:spMkLst>
            <pc:docMk/>
            <pc:sldMk cId="4267333579" sldId="270"/>
            <ac:spMk id="2" creationId="{1DEDBA8B-A493-4060-8809-389A9F7A5700}"/>
          </ac:spMkLst>
        </pc:spChg>
        <pc:spChg chg="mod">
          <ac:chgData name="Людмила Радіца" userId="92d90094ad4735d3" providerId="LiveId" clId="{A2793BBF-0A16-4900-B640-329190325FF2}" dt="2022-02-09T08:33:05.709" v="457" actId="255"/>
          <ac:spMkLst>
            <pc:docMk/>
            <pc:sldMk cId="4267333579" sldId="270"/>
            <ac:spMk id="3" creationId="{BCC70CBB-A9A3-4680-8132-15A76B69358D}"/>
          </ac:spMkLst>
        </pc:spChg>
      </pc:sldChg>
      <pc:sldChg chg="delSp modSp new mod modTransition modAnim">
        <pc:chgData name="Людмила Радіца" userId="92d90094ad4735d3" providerId="LiveId" clId="{A2793BBF-0A16-4900-B640-329190325FF2}" dt="2022-02-09T08:34:48.577" v="471"/>
        <pc:sldMkLst>
          <pc:docMk/>
          <pc:sldMk cId="762867678" sldId="271"/>
        </pc:sldMkLst>
        <pc:spChg chg="del">
          <ac:chgData name="Людмила Радіца" userId="92d90094ad4735d3" providerId="LiveId" clId="{A2793BBF-0A16-4900-B640-329190325FF2}" dt="2022-02-09T08:33:42.592" v="464" actId="478"/>
          <ac:spMkLst>
            <pc:docMk/>
            <pc:sldMk cId="762867678" sldId="271"/>
            <ac:spMk id="2" creationId="{14402AC9-265E-4597-9BBB-A2F48F33439E}"/>
          </ac:spMkLst>
        </pc:spChg>
        <pc:spChg chg="mod">
          <ac:chgData name="Людмила Радіца" userId="92d90094ad4735d3" providerId="LiveId" clId="{A2793BBF-0A16-4900-B640-329190325FF2}" dt="2022-02-09T08:34:04.747" v="469"/>
          <ac:spMkLst>
            <pc:docMk/>
            <pc:sldMk cId="762867678" sldId="271"/>
            <ac:spMk id="3" creationId="{6D032A87-987A-40C4-83A9-98C44C0C38A6}"/>
          </ac:spMkLst>
        </pc:spChg>
      </pc:sldChg>
      <pc:sldChg chg="delSp modSp new mod modTransition modAnim">
        <pc:chgData name="Людмила Радіца" userId="92d90094ad4735d3" providerId="LiveId" clId="{A2793BBF-0A16-4900-B640-329190325FF2}" dt="2022-02-09T08:52:50.594" v="516"/>
        <pc:sldMkLst>
          <pc:docMk/>
          <pc:sldMk cId="3118204470" sldId="272"/>
        </pc:sldMkLst>
        <pc:spChg chg="del">
          <ac:chgData name="Людмила Радіца" userId="92d90094ad4735d3" providerId="LiveId" clId="{A2793BBF-0A16-4900-B640-329190325FF2}" dt="2022-02-09T08:36:11.331" v="481" actId="478"/>
          <ac:spMkLst>
            <pc:docMk/>
            <pc:sldMk cId="3118204470" sldId="272"/>
            <ac:spMk id="2" creationId="{7C438DBA-E3BF-4AA4-A037-D37067FCD4D8}"/>
          </ac:spMkLst>
        </pc:spChg>
        <pc:spChg chg="mod">
          <ac:chgData name="Людмила Радіца" userId="92d90094ad4735d3" providerId="LiveId" clId="{A2793BBF-0A16-4900-B640-329190325FF2}" dt="2022-02-09T08:52:33.925" v="514" actId="255"/>
          <ac:spMkLst>
            <pc:docMk/>
            <pc:sldMk cId="3118204470" sldId="272"/>
            <ac:spMk id="3" creationId="{E7AE6DF0-2FF2-4763-8970-C38837CE7ECC}"/>
          </ac:spMkLst>
        </pc:spChg>
      </pc:sldChg>
      <pc:sldChg chg="delSp modSp new mod modTransition modAnim">
        <pc:chgData name="Людмила Радіца" userId="92d90094ad4735d3" providerId="LiveId" clId="{A2793BBF-0A16-4900-B640-329190325FF2}" dt="2022-02-09T08:46:06.916" v="511"/>
        <pc:sldMkLst>
          <pc:docMk/>
          <pc:sldMk cId="664911474" sldId="273"/>
        </pc:sldMkLst>
        <pc:spChg chg="del">
          <ac:chgData name="Людмила Радіца" userId="92d90094ad4735d3" providerId="LiveId" clId="{A2793BBF-0A16-4900-B640-329190325FF2}" dt="2022-02-09T08:37:14.534" v="497" actId="478"/>
          <ac:spMkLst>
            <pc:docMk/>
            <pc:sldMk cId="664911474" sldId="273"/>
            <ac:spMk id="2" creationId="{13A24876-9379-43C7-93F3-6CE96D598163}"/>
          </ac:spMkLst>
        </pc:spChg>
        <pc:spChg chg="mod">
          <ac:chgData name="Людмила Радіца" userId="92d90094ad4735d3" providerId="LiveId" clId="{A2793BBF-0A16-4900-B640-329190325FF2}" dt="2022-02-09T08:45:56.810" v="509" actId="255"/>
          <ac:spMkLst>
            <pc:docMk/>
            <pc:sldMk cId="664911474" sldId="273"/>
            <ac:spMk id="3" creationId="{D2906EA3-65BF-425F-A5B6-618ECADBEFE3}"/>
          </ac:spMkLst>
        </pc:spChg>
      </pc:sldChg>
    </pc:docChg>
  </pc:docChgLst>
  <pc:docChgLst>
    <pc:chgData name="Людмила Радіца" userId="92d90094ad4735d3" providerId="LiveId" clId="{D5FD81FF-1D5B-4EF9-8B86-CF39D88DE08F}"/>
    <pc:docChg chg="undo custSel addSld delSld modSld">
      <pc:chgData name="Людмила Радіца" userId="92d90094ad4735d3" providerId="LiveId" clId="{D5FD81FF-1D5B-4EF9-8B86-CF39D88DE08F}" dt="2022-11-04T22:03:03.076" v="725"/>
      <pc:docMkLst>
        <pc:docMk/>
      </pc:docMkLst>
      <pc:sldChg chg="modSp mod">
        <pc:chgData name="Людмила Радіца" userId="92d90094ad4735d3" providerId="LiveId" clId="{D5FD81FF-1D5B-4EF9-8B86-CF39D88DE08F}" dt="2022-11-04T20:48:26.310" v="117" actId="20577"/>
        <pc:sldMkLst>
          <pc:docMk/>
          <pc:sldMk cId="4168903253" sldId="256"/>
        </pc:sldMkLst>
        <pc:spChg chg="mod">
          <ac:chgData name="Людмила Радіца" userId="92d90094ad4735d3" providerId="LiveId" clId="{D5FD81FF-1D5B-4EF9-8B86-CF39D88DE08F}" dt="2022-11-04T20:48:00.947" v="112"/>
          <ac:spMkLst>
            <pc:docMk/>
            <pc:sldMk cId="4168903253" sldId="256"/>
            <ac:spMk id="2" creationId="{12B120AE-33B4-4A69-AAE5-B3D41A3FFE9B}"/>
          </ac:spMkLst>
        </pc:spChg>
        <pc:spChg chg="mod">
          <ac:chgData name="Людмила Радіца" userId="92d90094ad4735d3" providerId="LiveId" clId="{D5FD81FF-1D5B-4EF9-8B86-CF39D88DE08F}" dt="2022-11-04T20:48:26.310" v="117" actId="20577"/>
          <ac:spMkLst>
            <pc:docMk/>
            <pc:sldMk cId="4168903253" sldId="256"/>
            <ac:spMk id="3" creationId="{98838BBB-C44A-4AB3-9F3E-BC971142AB5B}"/>
          </ac:spMkLst>
        </pc:spChg>
      </pc:sldChg>
      <pc:sldChg chg="del">
        <pc:chgData name="Людмила Радіца" userId="92d90094ad4735d3" providerId="LiveId" clId="{D5FD81FF-1D5B-4EF9-8B86-CF39D88DE08F}" dt="2022-11-04T20:49:39.931" v="124" actId="2696"/>
        <pc:sldMkLst>
          <pc:docMk/>
          <pc:sldMk cId="23239033" sldId="257"/>
        </pc:sldMkLst>
      </pc:sldChg>
      <pc:sldChg chg="del">
        <pc:chgData name="Людмила Радіца" userId="92d90094ad4735d3" providerId="LiveId" clId="{D5FD81FF-1D5B-4EF9-8B86-CF39D88DE08F}" dt="2022-11-04T20:49:42.953" v="125" actId="2696"/>
        <pc:sldMkLst>
          <pc:docMk/>
          <pc:sldMk cId="463970268" sldId="258"/>
        </pc:sldMkLst>
      </pc:sldChg>
      <pc:sldChg chg="del">
        <pc:chgData name="Людмила Радіца" userId="92d90094ad4735d3" providerId="LiveId" clId="{D5FD81FF-1D5B-4EF9-8B86-CF39D88DE08F}" dt="2022-11-04T20:49:46.437" v="126" actId="2696"/>
        <pc:sldMkLst>
          <pc:docMk/>
          <pc:sldMk cId="1597207231" sldId="259"/>
        </pc:sldMkLst>
      </pc:sldChg>
      <pc:sldChg chg="del">
        <pc:chgData name="Людмила Радіца" userId="92d90094ad4735d3" providerId="LiveId" clId="{D5FD81FF-1D5B-4EF9-8B86-CF39D88DE08F}" dt="2022-11-04T20:49:57.686" v="127" actId="2696"/>
        <pc:sldMkLst>
          <pc:docMk/>
          <pc:sldMk cId="3833462040" sldId="260"/>
        </pc:sldMkLst>
      </pc:sldChg>
      <pc:sldChg chg="del">
        <pc:chgData name="Людмила Радіца" userId="92d90094ad4735d3" providerId="LiveId" clId="{D5FD81FF-1D5B-4EF9-8B86-CF39D88DE08F}" dt="2022-11-04T20:49:19.223" v="119" actId="2696"/>
        <pc:sldMkLst>
          <pc:docMk/>
          <pc:sldMk cId="841505901" sldId="261"/>
        </pc:sldMkLst>
      </pc:sldChg>
      <pc:sldChg chg="del">
        <pc:chgData name="Людмила Радіца" userId="92d90094ad4735d3" providerId="LiveId" clId="{D5FD81FF-1D5B-4EF9-8B86-CF39D88DE08F}" dt="2022-11-04T20:50:16.243" v="129" actId="2696"/>
        <pc:sldMkLst>
          <pc:docMk/>
          <pc:sldMk cId="272492075" sldId="262"/>
        </pc:sldMkLst>
      </pc:sldChg>
      <pc:sldChg chg="del">
        <pc:chgData name="Людмила Радіца" userId="92d90094ad4735d3" providerId="LiveId" clId="{D5FD81FF-1D5B-4EF9-8B86-CF39D88DE08F}" dt="2022-11-04T20:50:38.290" v="134" actId="2696"/>
        <pc:sldMkLst>
          <pc:docMk/>
          <pc:sldMk cId="3177390329" sldId="263"/>
        </pc:sldMkLst>
      </pc:sldChg>
      <pc:sldChg chg="del">
        <pc:chgData name="Людмила Радіца" userId="92d90094ad4735d3" providerId="LiveId" clId="{D5FD81FF-1D5B-4EF9-8B86-CF39D88DE08F}" dt="2022-11-04T20:50:28.545" v="132" actId="2696"/>
        <pc:sldMkLst>
          <pc:docMk/>
          <pc:sldMk cId="65108786" sldId="264"/>
        </pc:sldMkLst>
      </pc:sldChg>
      <pc:sldChg chg="del">
        <pc:chgData name="Людмила Радіца" userId="92d90094ad4735d3" providerId="LiveId" clId="{D5FD81FF-1D5B-4EF9-8B86-CF39D88DE08F}" dt="2022-11-04T20:49:28.371" v="122" actId="2696"/>
        <pc:sldMkLst>
          <pc:docMk/>
          <pc:sldMk cId="539974678" sldId="265"/>
        </pc:sldMkLst>
      </pc:sldChg>
      <pc:sldChg chg="del">
        <pc:chgData name="Людмила Радіца" userId="92d90094ad4735d3" providerId="LiveId" clId="{D5FD81FF-1D5B-4EF9-8B86-CF39D88DE08F}" dt="2022-11-04T20:49:25.427" v="121" actId="2696"/>
        <pc:sldMkLst>
          <pc:docMk/>
          <pc:sldMk cId="758512076" sldId="266"/>
        </pc:sldMkLst>
      </pc:sldChg>
      <pc:sldChg chg="del">
        <pc:chgData name="Людмила Радіца" userId="92d90094ad4735d3" providerId="LiveId" clId="{D5FD81FF-1D5B-4EF9-8B86-CF39D88DE08F}" dt="2022-11-04T20:49:22.191" v="120" actId="2696"/>
        <pc:sldMkLst>
          <pc:docMk/>
          <pc:sldMk cId="4079566209" sldId="267"/>
        </pc:sldMkLst>
      </pc:sldChg>
      <pc:sldChg chg="del">
        <pc:chgData name="Людмила Радіца" userId="92d90094ad4735d3" providerId="LiveId" clId="{D5FD81FF-1D5B-4EF9-8B86-CF39D88DE08F}" dt="2022-11-04T20:49:15.612" v="118" actId="2696"/>
        <pc:sldMkLst>
          <pc:docMk/>
          <pc:sldMk cId="62224606" sldId="268"/>
        </pc:sldMkLst>
      </pc:sldChg>
      <pc:sldChg chg="modAnim">
        <pc:chgData name="Людмила Радіца" userId="92d90094ad4735d3" providerId="LiveId" clId="{D5FD81FF-1D5B-4EF9-8B86-CF39D88DE08F}" dt="2022-11-04T22:03:03.076" v="725"/>
        <pc:sldMkLst>
          <pc:docMk/>
          <pc:sldMk cId="1745811653" sldId="269"/>
        </pc:sldMkLst>
      </pc:sldChg>
      <pc:sldChg chg="del">
        <pc:chgData name="Людмила Радіца" userId="92d90094ad4735d3" providerId="LiveId" clId="{D5FD81FF-1D5B-4EF9-8B86-CF39D88DE08F}" dt="2022-11-04T20:50:31.822" v="133" actId="2696"/>
        <pc:sldMkLst>
          <pc:docMk/>
          <pc:sldMk cId="4267333579" sldId="270"/>
        </pc:sldMkLst>
      </pc:sldChg>
      <pc:sldChg chg="del">
        <pc:chgData name="Людмила Радіца" userId="92d90094ad4735d3" providerId="LiveId" clId="{D5FD81FF-1D5B-4EF9-8B86-CF39D88DE08F}" dt="2022-11-04T20:49:30.756" v="123" actId="2696"/>
        <pc:sldMkLst>
          <pc:docMk/>
          <pc:sldMk cId="762867678" sldId="271"/>
        </pc:sldMkLst>
      </pc:sldChg>
      <pc:sldChg chg="del">
        <pc:chgData name="Людмила Радіца" userId="92d90094ad4735d3" providerId="LiveId" clId="{D5FD81FF-1D5B-4EF9-8B86-CF39D88DE08F}" dt="2022-11-04T20:50:22.492" v="130" actId="2696"/>
        <pc:sldMkLst>
          <pc:docMk/>
          <pc:sldMk cId="3118204470" sldId="272"/>
        </pc:sldMkLst>
      </pc:sldChg>
      <pc:sldChg chg="del">
        <pc:chgData name="Людмила Радіца" userId="92d90094ad4735d3" providerId="LiveId" clId="{D5FD81FF-1D5B-4EF9-8B86-CF39D88DE08F}" dt="2022-11-04T20:50:25.821" v="131" actId="2696"/>
        <pc:sldMkLst>
          <pc:docMk/>
          <pc:sldMk cId="664911474" sldId="273"/>
        </pc:sldMkLst>
      </pc:sldChg>
      <pc:sldChg chg="modSp new mod modAnim">
        <pc:chgData name="Людмила Радіца" userId="92d90094ad4735d3" providerId="LiveId" clId="{D5FD81FF-1D5B-4EF9-8B86-CF39D88DE08F}" dt="2022-11-04T21:55:29.055" v="667"/>
        <pc:sldMkLst>
          <pc:docMk/>
          <pc:sldMk cId="1534994896" sldId="274"/>
        </pc:sldMkLst>
        <pc:spChg chg="mod">
          <ac:chgData name="Людмила Радіца" userId="92d90094ad4735d3" providerId="LiveId" clId="{D5FD81FF-1D5B-4EF9-8B86-CF39D88DE08F}" dt="2022-11-04T20:54:41.599" v="161" actId="207"/>
          <ac:spMkLst>
            <pc:docMk/>
            <pc:sldMk cId="1534994896" sldId="274"/>
            <ac:spMk id="2" creationId="{1A1817C3-414E-7DE7-8542-EFD587437BF6}"/>
          </ac:spMkLst>
        </pc:spChg>
        <pc:spChg chg="mod">
          <ac:chgData name="Людмила Радіца" userId="92d90094ad4735d3" providerId="LiveId" clId="{D5FD81FF-1D5B-4EF9-8B86-CF39D88DE08F}" dt="2022-11-04T20:54:33.362" v="160" actId="207"/>
          <ac:spMkLst>
            <pc:docMk/>
            <pc:sldMk cId="1534994896" sldId="274"/>
            <ac:spMk id="3" creationId="{3993ABDB-4AF3-51C9-766A-3D651A650495}"/>
          </ac:spMkLst>
        </pc:spChg>
      </pc:sldChg>
      <pc:sldChg chg="modSp new mod modAnim">
        <pc:chgData name="Людмила Радіца" userId="92d90094ad4735d3" providerId="LiveId" clId="{D5FD81FF-1D5B-4EF9-8B86-CF39D88DE08F}" dt="2022-11-04T21:55:49.246" v="669"/>
        <pc:sldMkLst>
          <pc:docMk/>
          <pc:sldMk cId="1928749764" sldId="275"/>
        </pc:sldMkLst>
        <pc:spChg chg="mod">
          <ac:chgData name="Людмила Радіца" userId="92d90094ad4735d3" providerId="LiveId" clId="{D5FD81FF-1D5B-4EF9-8B86-CF39D88DE08F}" dt="2022-11-04T21:14:30.037" v="195" actId="14100"/>
          <ac:spMkLst>
            <pc:docMk/>
            <pc:sldMk cId="1928749764" sldId="275"/>
            <ac:spMk id="2" creationId="{877255EE-61B8-CCA2-CEA3-EF52C598D8C4}"/>
          </ac:spMkLst>
        </pc:spChg>
        <pc:spChg chg="mod">
          <ac:chgData name="Людмила Радіца" userId="92d90094ad4735d3" providerId="LiveId" clId="{D5FD81FF-1D5B-4EF9-8B86-CF39D88DE08F}" dt="2022-11-04T21:14:41.949" v="198" actId="20577"/>
          <ac:spMkLst>
            <pc:docMk/>
            <pc:sldMk cId="1928749764" sldId="275"/>
            <ac:spMk id="3" creationId="{B094F722-4F21-C35D-FE1E-E137FF4BF196}"/>
          </ac:spMkLst>
        </pc:spChg>
      </pc:sldChg>
      <pc:sldChg chg="modSp new mod modAnim">
        <pc:chgData name="Людмила Радіца" userId="92d90094ad4735d3" providerId="LiveId" clId="{D5FD81FF-1D5B-4EF9-8B86-CF39D88DE08F}" dt="2022-11-04T21:58:26.556" v="689" actId="14100"/>
        <pc:sldMkLst>
          <pc:docMk/>
          <pc:sldMk cId="246972111" sldId="276"/>
        </pc:sldMkLst>
        <pc:spChg chg="mod">
          <ac:chgData name="Людмила Радіца" userId="92d90094ad4735d3" providerId="LiveId" clId="{D5FD81FF-1D5B-4EF9-8B86-CF39D88DE08F}" dt="2022-11-04T21:58:12.678" v="686" actId="14100"/>
          <ac:spMkLst>
            <pc:docMk/>
            <pc:sldMk cId="246972111" sldId="276"/>
            <ac:spMk id="2" creationId="{BF788AAC-1AAC-1871-7E52-5F8FE6D2A627}"/>
          </ac:spMkLst>
        </pc:spChg>
        <pc:spChg chg="mod">
          <ac:chgData name="Людмила Радіца" userId="92d90094ad4735d3" providerId="LiveId" clId="{D5FD81FF-1D5B-4EF9-8B86-CF39D88DE08F}" dt="2022-11-04T21:58:26.556" v="689" actId="14100"/>
          <ac:spMkLst>
            <pc:docMk/>
            <pc:sldMk cId="246972111" sldId="276"/>
            <ac:spMk id="3" creationId="{AB9D5AD5-F86B-3966-1337-7F2E51238474}"/>
          </ac:spMkLst>
        </pc:spChg>
      </pc:sldChg>
      <pc:sldChg chg="modSp new mod modAnim">
        <pc:chgData name="Людмила Радіца" userId="92d90094ad4735d3" providerId="LiveId" clId="{D5FD81FF-1D5B-4EF9-8B86-CF39D88DE08F}" dt="2022-11-04T21:59:58.618" v="705"/>
        <pc:sldMkLst>
          <pc:docMk/>
          <pc:sldMk cId="100739102" sldId="277"/>
        </pc:sldMkLst>
        <pc:spChg chg="mod">
          <ac:chgData name="Людмила Радіца" userId="92d90094ad4735d3" providerId="LiveId" clId="{D5FD81FF-1D5B-4EF9-8B86-CF39D88DE08F}" dt="2022-11-04T21:21:11.805" v="281" actId="14100"/>
          <ac:spMkLst>
            <pc:docMk/>
            <pc:sldMk cId="100739102" sldId="277"/>
            <ac:spMk id="2" creationId="{7E2D986E-F6C5-9E9B-70CB-6E2AB00B7572}"/>
          </ac:spMkLst>
        </pc:spChg>
        <pc:spChg chg="mod">
          <ac:chgData name="Людмила Радіца" userId="92d90094ad4735d3" providerId="LiveId" clId="{D5FD81FF-1D5B-4EF9-8B86-CF39D88DE08F}" dt="2022-11-04T21:20:59.060" v="280" actId="20577"/>
          <ac:spMkLst>
            <pc:docMk/>
            <pc:sldMk cId="100739102" sldId="277"/>
            <ac:spMk id="3" creationId="{60AEAE4C-F571-A098-60E2-30D493B0D2B7}"/>
          </ac:spMkLst>
        </pc:spChg>
      </pc:sldChg>
      <pc:sldChg chg="modSp new mod modAnim">
        <pc:chgData name="Людмила Радіца" userId="92d90094ad4735d3" providerId="LiveId" clId="{D5FD81FF-1D5B-4EF9-8B86-CF39D88DE08F}" dt="2022-11-04T22:00:26.700" v="709"/>
        <pc:sldMkLst>
          <pc:docMk/>
          <pc:sldMk cId="3871966531" sldId="278"/>
        </pc:sldMkLst>
        <pc:spChg chg="mod">
          <ac:chgData name="Людмила Радіца" userId="92d90094ad4735d3" providerId="LiveId" clId="{D5FD81FF-1D5B-4EF9-8B86-CF39D88DE08F}" dt="2022-11-04T21:22:23.036" v="290" actId="1076"/>
          <ac:spMkLst>
            <pc:docMk/>
            <pc:sldMk cId="3871966531" sldId="278"/>
            <ac:spMk id="2" creationId="{4ED4C66D-763D-F322-BCC7-A15A85CD73AF}"/>
          </ac:spMkLst>
        </pc:spChg>
        <pc:spChg chg="mod">
          <ac:chgData name="Людмила Радіца" userId="92d90094ad4735d3" providerId="LiveId" clId="{D5FD81FF-1D5B-4EF9-8B86-CF39D88DE08F}" dt="2022-11-04T21:23:45.418" v="308" actId="207"/>
          <ac:spMkLst>
            <pc:docMk/>
            <pc:sldMk cId="3871966531" sldId="278"/>
            <ac:spMk id="3" creationId="{3513BD57-6DC3-8D12-B999-B126F5C609A1}"/>
          </ac:spMkLst>
        </pc:spChg>
      </pc:sldChg>
      <pc:sldChg chg="addSp delSp modSp new mod modAnim">
        <pc:chgData name="Людмила Радіца" userId="92d90094ad4735d3" providerId="LiveId" clId="{D5FD81FF-1D5B-4EF9-8B86-CF39D88DE08F}" dt="2022-11-04T22:00:46.611" v="710"/>
        <pc:sldMkLst>
          <pc:docMk/>
          <pc:sldMk cId="3205505416" sldId="279"/>
        </pc:sldMkLst>
        <pc:spChg chg="add del">
          <ac:chgData name="Людмила Радіца" userId="92d90094ad4735d3" providerId="LiveId" clId="{D5FD81FF-1D5B-4EF9-8B86-CF39D88DE08F}" dt="2022-11-04T21:27:23.946" v="330" actId="21"/>
          <ac:spMkLst>
            <pc:docMk/>
            <pc:sldMk cId="3205505416" sldId="279"/>
            <ac:spMk id="2" creationId="{39442733-E166-5D36-DD2F-B4379FB90CFB}"/>
          </ac:spMkLst>
        </pc:spChg>
        <pc:spChg chg="mod">
          <ac:chgData name="Людмила Радіца" userId="92d90094ad4735d3" providerId="LiveId" clId="{D5FD81FF-1D5B-4EF9-8B86-CF39D88DE08F}" dt="2022-11-04T21:28:58.113" v="398" actId="207"/>
          <ac:spMkLst>
            <pc:docMk/>
            <pc:sldMk cId="3205505416" sldId="279"/>
            <ac:spMk id="3" creationId="{F1C2AAC4-8DDA-F9E2-F732-A36E3B568E76}"/>
          </ac:spMkLst>
        </pc:spChg>
      </pc:sldChg>
      <pc:sldChg chg="delSp modSp new mod modAnim">
        <pc:chgData name="Людмила Радіца" userId="92d90094ad4735d3" providerId="LiveId" clId="{D5FD81FF-1D5B-4EF9-8B86-CF39D88DE08F}" dt="2022-11-04T22:00:57.905" v="711"/>
        <pc:sldMkLst>
          <pc:docMk/>
          <pc:sldMk cId="1497144832" sldId="280"/>
        </pc:sldMkLst>
        <pc:spChg chg="del">
          <ac:chgData name="Людмила Радіца" userId="92d90094ad4735d3" providerId="LiveId" clId="{D5FD81FF-1D5B-4EF9-8B86-CF39D88DE08F}" dt="2022-11-04T21:29:38.085" v="402" actId="21"/>
          <ac:spMkLst>
            <pc:docMk/>
            <pc:sldMk cId="1497144832" sldId="280"/>
            <ac:spMk id="2" creationId="{B85356F3-A9E0-ABCC-E2C1-AE5E9176EF83}"/>
          </ac:spMkLst>
        </pc:spChg>
        <pc:spChg chg="mod">
          <ac:chgData name="Людмила Радіца" userId="92d90094ad4735d3" providerId="LiveId" clId="{D5FD81FF-1D5B-4EF9-8B86-CF39D88DE08F}" dt="2022-11-04T21:30:57.956" v="415" actId="20577"/>
          <ac:spMkLst>
            <pc:docMk/>
            <pc:sldMk cId="1497144832" sldId="280"/>
            <ac:spMk id="3" creationId="{EDD6B7FC-8AE2-8855-0963-9D31D7AEE8ED}"/>
          </ac:spMkLst>
        </pc:spChg>
      </pc:sldChg>
      <pc:sldChg chg="modSp new mod modAnim">
        <pc:chgData name="Людмила Радіца" userId="92d90094ad4735d3" providerId="LiveId" clId="{D5FD81FF-1D5B-4EF9-8B86-CF39D88DE08F}" dt="2022-11-04T22:02:12.618" v="721"/>
        <pc:sldMkLst>
          <pc:docMk/>
          <pc:sldMk cId="3607189152" sldId="281"/>
        </pc:sldMkLst>
        <pc:spChg chg="mod">
          <ac:chgData name="Людмила Радіца" userId="92d90094ad4735d3" providerId="LiveId" clId="{D5FD81FF-1D5B-4EF9-8B86-CF39D88DE08F}" dt="2022-11-04T21:34:47.150" v="470" actId="14100"/>
          <ac:spMkLst>
            <pc:docMk/>
            <pc:sldMk cId="3607189152" sldId="281"/>
            <ac:spMk id="2" creationId="{48784BBC-07A4-19F5-DF0A-3722A586FD6E}"/>
          </ac:spMkLst>
        </pc:spChg>
        <pc:spChg chg="mod">
          <ac:chgData name="Людмила Радіца" userId="92d90094ad4735d3" providerId="LiveId" clId="{D5FD81FF-1D5B-4EF9-8B86-CF39D88DE08F}" dt="2022-11-04T21:35:47.639" v="482" actId="27636"/>
          <ac:spMkLst>
            <pc:docMk/>
            <pc:sldMk cId="3607189152" sldId="281"/>
            <ac:spMk id="3" creationId="{7CC84DC5-B491-66A4-C252-8DE82FF0AFCB}"/>
          </ac:spMkLst>
        </pc:spChg>
      </pc:sldChg>
      <pc:sldChg chg="delSp modSp new mod modAnim">
        <pc:chgData name="Людмила Радіца" userId="92d90094ad4735d3" providerId="LiveId" clId="{D5FD81FF-1D5B-4EF9-8B86-CF39D88DE08F}" dt="2022-11-04T22:02:23.508" v="722"/>
        <pc:sldMkLst>
          <pc:docMk/>
          <pc:sldMk cId="4203808382" sldId="282"/>
        </pc:sldMkLst>
        <pc:spChg chg="del">
          <ac:chgData name="Людмила Радіца" userId="92d90094ad4735d3" providerId="LiveId" clId="{D5FD81FF-1D5B-4EF9-8B86-CF39D88DE08F}" dt="2022-11-04T21:35:58.605" v="484" actId="21"/>
          <ac:spMkLst>
            <pc:docMk/>
            <pc:sldMk cId="4203808382" sldId="282"/>
            <ac:spMk id="2" creationId="{C6238A23-2633-6C73-A590-2BFD10FC9E85}"/>
          </ac:spMkLst>
        </pc:spChg>
        <pc:spChg chg="mod">
          <ac:chgData name="Людмила Радіца" userId="92d90094ad4735d3" providerId="LiveId" clId="{D5FD81FF-1D5B-4EF9-8B86-CF39D88DE08F}" dt="2022-11-04T21:38:28.789" v="533" actId="14100"/>
          <ac:spMkLst>
            <pc:docMk/>
            <pc:sldMk cId="4203808382" sldId="282"/>
            <ac:spMk id="3" creationId="{134B06D0-1461-8B6F-7D04-0825027DBF24}"/>
          </ac:spMkLst>
        </pc:spChg>
      </pc:sldChg>
      <pc:sldChg chg="delSp modSp new mod modAnim">
        <pc:chgData name="Людмила Радіца" userId="92d90094ad4735d3" providerId="LiveId" clId="{D5FD81FF-1D5B-4EF9-8B86-CF39D88DE08F}" dt="2022-11-04T22:02:35.166" v="723"/>
        <pc:sldMkLst>
          <pc:docMk/>
          <pc:sldMk cId="3305406632" sldId="283"/>
        </pc:sldMkLst>
        <pc:spChg chg="del">
          <ac:chgData name="Людмила Радіца" userId="92d90094ad4735d3" providerId="LiveId" clId="{D5FD81FF-1D5B-4EF9-8B86-CF39D88DE08F}" dt="2022-11-04T21:38:40.011" v="535" actId="21"/>
          <ac:spMkLst>
            <pc:docMk/>
            <pc:sldMk cId="3305406632" sldId="283"/>
            <ac:spMk id="2" creationId="{986AA569-8D13-0760-F0E7-BA3851DEB699}"/>
          </ac:spMkLst>
        </pc:spChg>
        <pc:spChg chg="mod">
          <ac:chgData name="Людмила Радіца" userId="92d90094ad4735d3" providerId="LiveId" clId="{D5FD81FF-1D5B-4EF9-8B86-CF39D88DE08F}" dt="2022-11-04T21:52:41.993" v="652" actId="27636"/>
          <ac:spMkLst>
            <pc:docMk/>
            <pc:sldMk cId="3305406632" sldId="283"/>
            <ac:spMk id="3" creationId="{4950BA8B-089F-143D-017C-F851E75B0214}"/>
          </ac:spMkLst>
        </pc:spChg>
      </pc:sldChg>
      <pc:sldChg chg="delSp modSp new mod modAnim">
        <pc:chgData name="Людмила Радіца" userId="92d90094ad4735d3" providerId="LiveId" clId="{D5FD81FF-1D5B-4EF9-8B86-CF39D88DE08F}" dt="2022-11-04T22:02:51.075" v="724"/>
        <pc:sldMkLst>
          <pc:docMk/>
          <pc:sldMk cId="2806345741" sldId="284"/>
        </pc:sldMkLst>
        <pc:spChg chg="del">
          <ac:chgData name="Людмила Радіца" userId="92d90094ad4735d3" providerId="LiveId" clId="{D5FD81FF-1D5B-4EF9-8B86-CF39D88DE08F}" dt="2022-11-04T21:46:40.815" v="637" actId="21"/>
          <ac:spMkLst>
            <pc:docMk/>
            <pc:sldMk cId="2806345741" sldId="284"/>
            <ac:spMk id="2" creationId="{7401ED25-70FC-C3BF-A1B4-E445B4C1B8C5}"/>
          </ac:spMkLst>
        </pc:spChg>
        <pc:spChg chg="mod">
          <ac:chgData name="Людмила Радіца" userId="92d90094ad4735d3" providerId="LiveId" clId="{D5FD81FF-1D5B-4EF9-8B86-CF39D88DE08F}" dt="2022-11-04T21:53:11.149" v="662" actId="27636"/>
          <ac:spMkLst>
            <pc:docMk/>
            <pc:sldMk cId="2806345741" sldId="284"/>
            <ac:spMk id="3" creationId="{CAB898D5-577F-B718-1027-396D92555047}"/>
          </ac:spMkLst>
        </pc:spChg>
      </pc:sldChg>
      <pc:sldChg chg="delSp modSp new mod modAnim">
        <pc:chgData name="Людмила Радіца" userId="92d90094ad4735d3" providerId="LiveId" clId="{D5FD81FF-1D5B-4EF9-8B86-CF39D88DE08F}" dt="2022-11-04T21:59:17.414" v="700"/>
        <pc:sldMkLst>
          <pc:docMk/>
          <pc:sldMk cId="237916340" sldId="285"/>
        </pc:sldMkLst>
        <pc:spChg chg="del">
          <ac:chgData name="Людмила Радіца" userId="92d90094ad4735d3" providerId="LiveId" clId="{D5FD81FF-1D5B-4EF9-8B86-CF39D88DE08F}" dt="2022-11-04T21:56:41.275" v="673" actId="21"/>
          <ac:spMkLst>
            <pc:docMk/>
            <pc:sldMk cId="237916340" sldId="285"/>
            <ac:spMk id="2" creationId="{077F2ACF-1AF8-5D56-0BF4-439E07AB72FF}"/>
          </ac:spMkLst>
        </pc:spChg>
        <pc:spChg chg="mod">
          <ac:chgData name="Людмила Радіца" userId="92d90094ad4735d3" providerId="LiveId" clId="{D5FD81FF-1D5B-4EF9-8B86-CF39D88DE08F}" dt="2022-11-04T21:59:03.696" v="699" actId="14100"/>
          <ac:spMkLst>
            <pc:docMk/>
            <pc:sldMk cId="237916340" sldId="285"/>
            <ac:spMk id="3" creationId="{B895F9C3-E560-02C6-0336-3B1B75941FF8}"/>
          </ac:spMkLst>
        </pc:spChg>
      </pc:sldChg>
    </pc:docChg>
  </pc:docChgLst>
  <pc:docChgLst>
    <pc:chgData name="Людмила Радіца" userId="92d90094ad4735d3" providerId="LiveId" clId="{E9690D2B-F647-4CF6-861A-5C8F2BB3B7CF}"/>
    <pc:docChg chg="undo custSel modSld">
      <pc:chgData name="Людмила Радіца" userId="92d90094ad4735d3" providerId="LiveId" clId="{E9690D2B-F647-4CF6-861A-5C8F2BB3B7CF}" dt="2023-03-11T16:32:29.642" v="149" actId="27636"/>
      <pc:docMkLst>
        <pc:docMk/>
      </pc:docMkLst>
      <pc:sldChg chg="modSp mod modAnim">
        <pc:chgData name="Людмила Радіца" userId="92d90094ad4735d3" providerId="LiveId" clId="{E9690D2B-F647-4CF6-861A-5C8F2BB3B7CF}" dt="2023-03-11T16:32:29.642" v="149" actId="27636"/>
        <pc:sldMkLst>
          <pc:docMk/>
          <pc:sldMk cId="4168903253" sldId="256"/>
        </pc:sldMkLst>
        <pc:spChg chg="mod">
          <ac:chgData name="Людмила Радіца" userId="92d90094ad4735d3" providerId="LiveId" clId="{E9690D2B-F647-4CF6-861A-5C8F2BB3B7CF}" dt="2023-03-11T16:31:46.736" v="104" actId="20577"/>
          <ac:spMkLst>
            <pc:docMk/>
            <pc:sldMk cId="4168903253" sldId="256"/>
            <ac:spMk id="2" creationId="{12B120AE-33B4-4A69-AAE5-B3D41A3FFE9B}"/>
          </ac:spMkLst>
        </pc:spChg>
        <pc:spChg chg="mod">
          <ac:chgData name="Людмила Радіца" userId="92d90094ad4735d3" providerId="LiveId" clId="{E9690D2B-F647-4CF6-861A-5C8F2BB3B7CF}" dt="2023-03-11T16:32:29.642" v="149" actId="27636"/>
          <ac:spMkLst>
            <pc:docMk/>
            <pc:sldMk cId="4168903253" sldId="256"/>
            <ac:spMk id="3" creationId="{98838BBB-C44A-4AB3-9F3E-BC971142AB5B}"/>
          </ac:spMkLst>
        </pc:spChg>
      </pc:sldChg>
    </pc:docChg>
  </pc:docChgLst>
  <pc:docChgLst>
    <pc:chgData name="Людмила Радіца" userId="92d90094ad4735d3" providerId="LiveId" clId="{A9DD1D30-FAB8-4B70-A190-8342C0058FBB}"/>
    <pc:docChg chg="undo custSel addSld delSld modSld">
      <pc:chgData name="Людмила Радіца" userId="92d90094ad4735d3" providerId="LiveId" clId="{A9DD1D30-FAB8-4B70-A190-8342C0058FBB}" dt="2023-03-10T00:54:11.148" v="189"/>
      <pc:docMkLst>
        <pc:docMk/>
      </pc:docMkLst>
      <pc:sldChg chg="modSp mod modTransition">
        <pc:chgData name="Людмила Радіца" userId="92d90094ad4735d3" providerId="LiveId" clId="{A9DD1D30-FAB8-4B70-A190-8342C0058FBB}" dt="2023-03-10T00:53:58.180" v="186"/>
        <pc:sldMkLst>
          <pc:docMk/>
          <pc:sldMk cId="4168903253" sldId="256"/>
        </pc:sldMkLst>
        <pc:spChg chg="mod">
          <ac:chgData name="Людмила Радіца" userId="92d90094ad4735d3" providerId="LiveId" clId="{A9DD1D30-FAB8-4B70-A190-8342C0058FBB}" dt="2023-03-10T00:41:50.165" v="95" actId="14100"/>
          <ac:spMkLst>
            <pc:docMk/>
            <pc:sldMk cId="4168903253" sldId="256"/>
            <ac:spMk id="2" creationId="{12B120AE-33B4-4A69-AAE5-B3D41A3FFE9B}"/>
          </ac:spMkLst>
        </pc:spChg>
      </pc:sldChg>
      <pc:sldChg chg="modSp mod modAnim">
        <pc:chgData name="Людмила Радіца" userId="92d90094ad4735d3" providerId="LiveId" clId="{A9DD1D30-FAB8-4B70-A190-8342C0058FBB}" dt="2023-03-10T00:53:10.845" v="178"/>
        <pc:sldMkLst>
          <pc:docMk/>
          <pc:sldMk cId="1534994896" sldId="274"/>
        </pc:sldMkLst>
        <pc:spChg chg="mod">
          <ac:chgData name="Людмила Радіца" userId="92d90094ad4735d3" providerId="LiveId" clId="{A9DD1D30-FAB8-4B70-A190-8342C0058FBB}" dt="2023-03-10T00:44:33.425" v="111" actId="207"/>
          <ac:spMkLst>
            <pc:docMk/>
            <pc:sldMk cId="1534994896" sldId="274"/>
            <ac:spMk id="3" creationId="{3993ABDB-4AF3-51C9-766A-3D651A650495}"/>
          </ac:spMkLst>
        </pc:spChg>
      </pc:sldChg>
      <pc:sldChg chg="del">
        <pc:chgData name="Людмила Радіца" userId="92d90094ad4735d3" providerId="LiveId" clId="{A9DD1D30-FAB8-4B70-A190-8342C0058FBB}" dt="2023-03-10T00:38:59.969" v="51" actId="47"/>
        <pc:sldMkLst>
          <pc:docMk/>
          <pc:sldMk cId="1211611546" sldId="275"/>
        </pc:sldMkLst>
      </pc:sldChg>
      <pc:sldChg chg="delSp modSp new mod modTransition modAnim">
        <pc:chgData name="Людмила Радіца" userId="92d90094ad4735d3" providerId="LiveId" clId="{A9DD1D30-FAB8-4B70-A190-8342C0058FBB}" dt="2023-03-10T00:54:02.460" v="187"/>
        <pc:sldMkLst>
          <pc:docMk/>
          <pc:sldMk cId="1430735964" sldId="275"/>
        </pc:sldMkLst>
        <pc:spChg chg="del">
          <ac:chgData name="Людмила Радіца" userId="92d90094ad4735d3" providerId="LiveId" clId="{A9DD1D30-FAB8-4B70-A190-8342C0058FBB}" dt="2023-03-10T00:45:22.817" v="114" actId="478"/>
          <ac:spMkLst>
            <pc:docMk/>
            <pc:sldMk cId="1430735964" sldId="275"/>
            <ac:spMk id="2" creationId="{253A1A49-6F12-AF77-53F7-43B015D94332}"/>
          </ac:spMkLst>
        </pc:spChg>
        <pc:spChg chg="mod">
          <ac:chgData name="Людмила Радіца" userId="92d90094ad4735d3" providerId="LiveId" clId="{A9DD1D30-FAB8-4B70-A190-8342C0058FBB}" dt="2023-03-10T00:47:02.626" v="131" actId="207"/>
          <ac:spMkLst>
            <pc:docMk/>
            <pc:sldMk cId="1430735964" sldId="275"/>
            <ac:spMk id="3" creationId="{C6265078-F464-D534-E47A-018EFF9E91BD}"/>
          </ac:spMkLst>
        </pc:spChg>
      </pc:sldChg>
      <pc:sldChg chg="delSp modSp new mod modTransition modAnim">
        <pc:chgData name="Людмила Радіца" userId="92d90094ad4735d3" providerId="LiveId" clId="{A9DD1D30-FAB8-4B70-A190-8342C0058FBB}" dt="2023-03-10T00:54:05.332" v="188"/>
        <pc:sldMkLst>
          <pc:docMk/>
          <pc:sldMk cId="1054685640" sldId="276"/>
        </pc:sldMkLst>
        <pc:spChg chg="del">
          <ac:chgData name="Людмила Радіца" userId="92d90094ad4735d3" providerId="LiveId" clId="{A9DD1D30-FAB8-4B70-A190-8342C0058FBB}" dt="2023-03-10T00:48:48.398" v="135" actId="478"/>
          <ac:spMkLst>
            <pc:docMk/>
            <pc:sldMk cId="1054685640" sldId="276"/>
            <ac:spMk id="2" creationId="{34A49B45-FBD5-EC74-D38C-AEA2BAEC8DF4}"/>
          </ac:spMkLst>
        </pc:spChg>
        <pc:spChg chg="mod">
          <ac:chgData name="Людмила Радіца" userId="92d90094ad4735d3" providerId="LiveId" clId="{A9DD1D30-FAB8-4B70-A190-8342C0058FBB}" dt="2023-03-10T00:49:20.037" v="143" actId="20577"/>
          <ac:spMkLst>
            <pc:docMk/>
            <pc:sldMk cId="1054685640" sldId="276"/>
            <ac:spMk id="3" creationId="{8A63B0F3-ADBC-7211-0C39-24619477A338}"/>
          </ac:spMkLst>
        </pc:spChg>
      </pc:sldChg>
      <pc:sldChg chg="del">
        <pc:chgData name="Людмила Радіца" userId="92d90094ad4735d3" providerId="LiveId" clId="{A9DD1D30-FAB8-4B70-A190-8342C0058FBB}" dt="2023-03-10T00:38:59.028" v="50" actId="47"/>
        <pc:sldMkLst>
          <pc:docMk/>
          <pc:sldMk cId="1169156506" sldId="276"/>
        </pc:sldMkLst>
      </pc:sldChg>
      <pc:sldChg chg="del">
        <pc:chgData name="Людмила Радіца" userId="92d90094ad4735d3" providerId="LiveId" clId="{A9DD1D30-FAB8-4B70-A190-8342C0058FBB}" dt="2023-03-10T00:38:57.981" v="49" actId="47"/>
        <pc:sldMkLst>
          <pc:docMk/>
          <pc:sldMk cId="401149938" sldId="277"/>
        </pc:sldMkLst>
      </pc:sldChg>
      <pc:sldChg chg="delSp modSp new mod modTransition modAnim">
        <pc:chgData name="Людмила Радіца" userId="92d90094ad4735d3" providerId="LiveId" clId="{A9DD1D30-FAB8-4B70-A190-8342C0058FBB}" dt="2023-03-10T00:54:11.148" v="189"/>
        <pc:sldMkLst>
          <pc:docMk/>
          <pc:sldMk cId="2858670477" sldId="277"/>
        </pc:sldMkLst>
        <pc:spChg chg="del">
          <ac:chgData name="Людмила Радіца" userId="92d90094ad4735d3" providerId="LiveId" clId="{A9DD1D30-FAB8-4B70-A190-8342C0058FBB}" dt="2023-03-10T00:49:44.022" v="145" actId="478"/>
          <ac:spMkLst>
            <pc:docMk/>
            <pc:sldMk cId="2858670477" sldId="277"/>
            <ac:spMk id="2" creationId="{14626CA7-B93F-6956-6B9C-F71405B5ECD3}"/>
          </ac:spMkLst>
        </pc:spChg>
        <pc:spChg chg="mod">
          <ac:chgData name="Людмила Радіца" userId="92d90094ad4735d3" providerId="LiveId" clId="{A9DD1D30-FAB8-4B70-A190-8342C0058FBB}" dt="2023-03-10T00:50:38.549" v="157" actId="1076"/>
          <ac:spMkLst>
            <pc:docMk/>
            <pc:sldMk cId="2858670477" sldId="277"/>
            <ac:spMk id="3" creationId="{781F9B99-69FB-F429-9F1D-C08E0EA60BA3}"/>
          </ac:spMkLst>
        </pc:spChg>
      </pc:sldChg>
      <pc:sldChg chg="del">
        <pc:chgData name="Людмила Радіца" userId="92d90094ad4735d3" providerId="LiveId" clId="{A9DD1D30-FAB8-4B70-A190-8342C0058FBB}" dt="2023-03-10T00:38:57.052" v="48" actId="47"/>
        <pc:sldMkLst>
          <pc:docMk/>
          <pc:sldMk cId="1617743944" sldId="278"/>
        </pc:sldMkLst>
      </pc:sldChg>
      <pc:sldChg chg="delSp modSp new mod modTransition modAnim">
        <pc:chgData name="Людмила Радіца" userId="92d90094ad4735d3" providerId="LiveId" clId="{A9DD1D30-FAB8-4B70-A190-8342C0058FBB}" dt="2023-03-10T00:53:38.637" v="183"/>
        <pc:sldMkLst>
          <pc:docMk/>
          <pc:sldMk cId="2896228144" sldId="278"/>
        </pc:sldMkLst>
        <pc:spChg chg="del">
          <ac:chgData name="Людмила Радіца" userId="92d90094ad4735d3" providerId="LiveId" clId="{A9DD1D30-FAB8-4B70-A190-8342C0058FBB}" dt="2023-03-10T00:51:37.235" v="161" actId="478"/>
          <ac:spMkLst>
            <pc:docMk/>
            <pc:sldMk cId="2896228144" sldId="278"/>
            <ac:spMk id="2" creationId="{3E5002AD-1DD8-AE63-5D12-6201B2E822DA}"/>
          </ac:spMkLst>
        </pc:spChg>
        <pc:spChg chg="mod">
          <ac:chgData name="Людмила Радіца" userId="92d90094ad4735d3" providerId="LiveId" clId="{A9DD1D30-FAB8-4B70-A190-8342C0058FBB}" dt="2023-03-10T00:52:13.281" v="170" actId="20577"/>
          <ac:spMkLst>
            <pc:docMk/>
            <pc:sldMk cId="2896228144" sldId="278"/>
            <ac:spMk id="3" creationId="{29A3EAC2-A334-3707-763B-688A60D67946}"/>
          </ac:spMkLst>
        </pc:spChg>
      </pc:sldChg>
      <pc:sldChg chg="del">
        <pc:chgData name="Людмила Радіца" userId="92d90094ad4735d3" providerId="LiveId" clId="{A9DD1D30-FAB8-4B70-A190-8342C0058FBB}" dt="2023-03-10T00:38:56.156" v="47" actId="47"/>
        <pc:sldMkLst>
          <pc:docMk/>
          <pc:sldMk cId="1239093046" sldId="279"/>
        </pc:sldMkLst>
      </pc:sldChg>
      <pc:sldChg chg="modSp new mod modTransition modAnim">
        <pc:chgData name="Людмила Радіца" userId="92d90094ad4735d3" providerId="LiveId" clId="{A9DD1D30-FAB8-4B70-A190-8342C0058FBB}" dt="2023-03-10T00:53:49.142" v="185"/>
        <pc:sldMkLst>
          <pc:docMk/>
          <pc:sldMk cId="2576681961" sldId="279"/>
        </pc:sldMkLst>
        <pc:spChg chg="mod">
          <ac:chgData name="Людмила Радіца" userId="92d90094ad4735d3" providerId="LiveId" clId="{A9DD1D30-FAB8-4B70-A190-8342C0058FBB}" dt="2023-03-10T00:52:56.237" v="177" actId="255"/>
          <ac:spMkLst>
            <pc:docMk/>
            <pc:sldMk cId="2576681961" sldId="279"/>
            <ac:spMk id="2" creationId="{941F7970-E326-11B9-FE7A-B11EA1193C6D}"/>
          </ac:spMkLst>
        </pc:spChg>
        <pc:spChg chg="mod">
          <ac:chgData name="Людмила Радіца" userId="92d90094ad4735d3" providerId="LiveId" clId="{A9DD1D30-FAB8-4B70-A190-8342C0058FBB}" dt="2023-03-10T00:52:51.311" v="176" actId="255"/>
          <ac:spMkLst>
            <pc:docMk/>
            <pc:sldMk cId="2576681961" sldId="279"/>
            <ac:spMk id="3" creationId="{AE7F37AE-305D-141D-788E-916CAB95FD1E}"/>
          </ac:spMkLst>
        </pc:spChg>
      </pc:sldChg>
      <pc:sldChg chg="del">
        <pc:chgData name="Людмила Радіца" userId="92d90094ad4735d3" providerId="LiveId" clId="{A9DD1D30-FAB8-4B70-A190-8342C0058FBB}" dt="2023-03-10T00:38:55.248" v="46" actId="47"/>
        <pc:sldMkLst>
          <pc:docMk/>
          <pc:sldMk cId="1552714285" sldId="280"/>
        </pc:sldMkLst>
      </pc:sldChg>
      <pc:sldChg chg="del">
        <pc:chgData name="Людмила Радіца" userId="92d90094ad4735d3" providerId="LiveId" clId="{A9DD1D30-FAB8-4B70-A190-8342C0058FBB}" dt="2023-03-10T00:38:54.188" v="45" actId="47"/>
        <pc:sldMkLst>
          <pc:docMk/>
          <pc:sldMk cId="3972591752" sldId="281"/>
        </pc:sldMkLst>
      </pc:sldChg>
    </pc:docChg>
  </pc:docChgLst>
  <pc:docChgLst>
    <pc:chgData name="Людмила Радіца" userId="92d90094ad4735d3" providerId="LiveId" clId="{98761512-D500-4A00-835A-FAF8F54570AA}"/>
    <pc:docChg chg="undo custSel addSld delSld modSld">
      <pc:chgData name="Людмила Радіца" userId="92d90094ad4735d3" providerId="LiveId" clId="{98761512-D500-4A00-835A-FAF8F54570AA}" dt="2023-03-09T20:34:07.053" v="388"/>
      <pc:docMkLst>
        <pc:docMk/>
      </pc:docMkLst>
      <pc:sldChg chg="modSp mod modAnim">
        <pc:chgData name="Людмила Радіца" userId="92d90094ad4735d3" providerId="LiveId" clId="{98761512-D500-4A00-835A-FAF8F54570AA}" dt="2023-03-09T20:34:07.053" v="388"/>
        <pc:sldMkLst>
          <pc:docMk/>
          <pc:sldMk cId="4168903253" sldId="256"/>
        </pc:sldMkLst>
        <pc:spChg chg="mod">
          <ac:chgData name="Людмила Радіца" userId="92d90094ad4735d3" providerId="LiveId" clId="{98761512-D500-4A00-835A-FAF8F54570AA}" dt="2023-03-09T19:57:01.503" v="70" actId="27636"/>
          <ac:spMkLst>
            <pc:docMk/>
            <pc:sldMk cId="4168903253" sldId="256"/>
            <ac:spMk id="2" creationId="{12B120AE-33B4-4A69-AAE5-B3D41A3FFE9B}"/>
          </ac:spMkLst>
        </pc:spChg>
        <pc:spChg chg="mod">
          <ac:chgData name="Людмила Радіца" userId="92d90094ad4735d3" providerId="LiveId" clId="{98761512-D500-4A00-835A-FAF8F54570AA}" dt="2023-03-09T19:57:11.486" v="71" actId="255"/>
          <ac:spMkLst>
            <pc:docMk/>
            <pc:sldMk cId="4168903253" sldId="256"/>
            <ac:spMk id="3" creationId="{98838BBB-C44A-4AB3-9F3E-BC971142AB5B}"/>
          </ac:spMkLst>
        </pc:spChg>
      </pc:sldChg>
      <pc:sldChg chg="modAnim">
        <pc:chgData name="Людмила Радіца" userId="92d90094ad4735d3" providerId="LiveId" clId="{98761512-D500-4A00-835A-FAF8F54570AA}" dt="2023-03-09T20:33:50.398" v="386"/>
        <pc:sldMkLst>
          <pc:docMk/>
          <pc:sldMk cId="1745811653" sldId="269"/>
        </pc:sldMkLst>
      </pc:sldChg>
      <pc:sldChg chg="modSp mod modTransition modAnim chgLayout">
        <pc:chgData name="Людмила Радіца" userId="92d90094ad4735d3" providerId="LiveId" clId="{98761512-D500-4A00-835A-FAF8F54570AA}" dt="2023-03-09T20:14:44.868" v="235"/>
        <pc:sldMkLst>
          <pc:docMk/>
          <pc:sldMk cId="1534994896" sldId="274"/>
        </pc:sldMkLst>
        <pc:spChg chg="mod ord">
          <ac:chgData name="Людмила Радіца" userId="92d90094ad4735d3" providerId="LiveId" clId="{98761512-D500-4A00-835A-FAF8F54570AA}" dt="2023-03-09T20:13:20.187" v="230" actId="20577"/>
          <ac:spMkLst>
            <pc:docMk/>
            <pc:sldMk cId="1534994896" sldId="274"/>
            <ac:spMk id="2" creationId="{1A1817C3-414E-7DE7-8542-EFD587437BF6}"/>
          </ac:spMkLst>
        </pc:spChg>
        <pc:spChg chg="mod ord">
          <ac:chgData name="Людмила Радіца" userId="92d90094ad4735d3" providerId="LiveId" clId="{98761512-D500-4A00-835A-FAF8F54570AA}" dt="2023-03-09T20:03:10.928" v="128" actId="27636"/>
          <ac:spMkLst>
            <pc:docMk/>
            <pc:sldMk cId="1534994896" sldId="274"/>
            <ac:spMk id="3" creationId="{3993ABDB-4AF3-51C9-766A-3D651A650495}"/>
          </ac:spMkLst>
        </pc:spChg>
      </pc:sldChg>
      <pc:sldChg chg="modSp new mod modTransition modAnim">
        <pc:chgData name="Людмила Радіца" userId="92d90094ad4735d3" providerId="LiveId" clId="{98761512-D500-4A00-835A-FAF8F54570AA}" dt="2023-03-09T20:14:51.621" v="236"/>
        <pc:sldMkLst>
          <pc:docMk/>
          <pc:sldMk cId="3802788396" sldId="275"/>
        </pc:sldMkLst>
        <pc:spChg chg="mod">
          <ac:chgData name="Людмила Радіца" userId="92d90094ad4735d3" providerId="LiveId" clId="{98761512-D500-4A00-835A-FAF8F54570AA}" dt="2023-03-09T20:03:36.062" v="133" actId="255"/>
          <ac:spMkLst>
            <pc:docMk/>
            <pc:sldMk cId="3802788396" sldId="275"/>
            <ac:spMk id="2" creationId="{8B947B16-6A1B-E9A0-8CB4-73937F5C4FBC}"/>
          </ac:spMkLst>
        </pc:spChg>
        <pc:spChg chg="mod">
          <ac:chgData name="Людмила Радіца" userId="92d90094ad4735d3" providerId="LiveId" clId="{98761512-D500-4A00-835A-FAF8F54570AA}" dt="2023-03-09T20:05:17.078" v="162" actId="207"/>
          <ac:spMkLst>
            <pc:docMk/>
            <pc:sldMk cId="3802788396" sldId="275"/>
            <ac:spMk id="3" creationId="{102C7352-8652-4C04-8B53-6478E32BC72D}"/>
          </ac:spMkLst>
        </pc:spChg>
      </pc:sldChg>
      <pc:sldChg chg="del">
        <pc:chgData name="Людмила Радіца" userId="92d90094ad4735d3" providerId="LiveId" clId="{98761512-D500-4A00-835A-FAF8F54570AA}" dt="2023-03-09T19:50:33.919" v="10" actId="47"/>
        <pc:sldMkLst>
          <pc:docMk/>
          <pc:sldMk cId="246972111" sldId="276"/>
        </pc:sldMkLst>
      </pc:sldChg>
      <pc:sldChg chg="modSp new mod modTransition modAnim">
        <pc:chgData name="Людмила Радіца" userId="92d90094ad4735d3" providerId="LiveId" clId="{98761512-D500-4A00-835A-FAF8F54570AA}" dt="2023-03-09T20:14:58.819" v="237"/>
        <pc:sldMkLst>
          <pc:docMk/>
          <pc:sldMk cId="3698260371" sldId="276"/>
        </pc:sldMkLst>
        <pc:spChg chg="mod">
          <ac:chgData name="Людмила Радіца" userId="92d90094ad4735d3" providerId="LiveId" clId="{98761512-D500-4A00-835A-FAF8F54570AA}" dt="2023-03-09T20:07:45.679" v="180" actId="255"/>
          <ac:spMkLst>
            <pc:docMk/>
            <pc:sldMk cId="3698260371" sldId="276"/>
            <ac:spMk id="2" creationId="{B0B17A70-7FA8-52FD-F731-C2DF10ACE5DD}"/>
          </ac:spMkLst>
        </pc:spChg>
        <pc:spChg chg="mod">
          <ac:chgData name="Людмила Радіца" userId="92d90094ad4735d3" providerId="LiveId" clId="{98761512-D500-4A00-835A-FAF8F54570AA}" dt="2023-03-09T20:07:56.020" v="181" actId="1076"/>
          <ac:spMkLst>
            <pc:docMk/>
            <pc:sldMk cId="3698260371" sldId="276"/>
            <ac:spMk id="3" creationId="{2634E4F3-D447-85E6-FF49-DFADA6AA0BB6}"/>
          </ac:spMkLst>
        </pc:spChg>
      </pc:sldChg>
      <pc:sldChg chg="modSp new mod modTransition modAnim">
        <pc:chgData name="Людмила Радіца" userId="92d90094ad4735d3" providerId="LiveId" clId="{98761512-D500-4A00-835A-FAF8F54570AA}" dt="2023-03-09T20:15:02.716" v="238"/>
        <pc:sldMkLst>
          <pc:docMk/>
          <pc:sldMk cId="74964368" sldId="277"/>
        </pc:sldMkLst>
        <pc:spChg chg="mod">
          <ac:chgData name="Людмила Радіца" userId="92d90094ad4735d3" providerId="LiveId" clId="{98761512-D500-4A00-835A-FAF8F54570AA}" dt="2023-03-09T20:09:01.292" v="188" actId="1076"/>
          <ac:spMkLst>
            <pc:docMk/>
            <pc:sldMk cId="74964368" sldId="277"/>
            <ac:spMk id="2" creationId="{D8175E4F-D9E8-C5F6-9D4F-B34C1BA4579C}"/>
          </ac:spMkLst>
        </pc:spChg>
        <pc:spChg chg="mod">
          <ac:chgData name="Людмила Радіца" userId="92d90094ad4735d3" providerId="LiveId" clId="{98761512-D500-4A00-835A-FAF8F54570AA}" dt="2023-03-09T20:10:10.606" v="202" actId="207"/>
          <ac:spMkLst>
            <pc:docMk/>
            <pc:sldMk cId="74964368" sldId="277"/>
            <ac:spMk id="3" creationId="{5ED7CBE4-F1ED-27ED-2C23-3E756E4761CF}"/>
          </ac:spMkLst>
        </pc:spChg>
      </pc:sldChg>
      <pc:sldChg chg="delSp modSp new mod modTransition modAnim">
        <pc:chgData name="Людмила Радіца" userId="92d90094ad4735d3" providerId="LiveId" clId="{98761512-D500-4A00-835A-FAF8F54570AA}" dt="2023-03-09T20:11:54.585" v="215"/>
        <pc:sldMkLst>
          <pc:docMk/>
          <pc:sldMk cId="2591555798" sldId="278"/>
        </pc:sldMkLst>
        <pc:spChg chg="del">
          <ac:chgData name="Людмила Радіца" userId="92d90094ad4735d3" providerId="LiveId" clId="{98761512-D500-4A00-835A-FAF8F54570AA}" dt="2023-03-09T20:10:29.190" v="204" actId="478"/>
          <ac:spMkLst>
            <pc:docMk/>
            <pc:sldMk cId="2591555798" sldId="278"/>
            <ac:spMk id="2" creationId="{B752682D-B14A-0607-9528-20699EB86891}"/>
          </ac:spMkLst>
        </pc:spChg>
        <pc:spChg chg="mod">
          <ac:chgData name="Людмила Радіца" userId="92d90094ad4735d3" providerId="LiveId" clId="{98761512-D500-4A00-835A-FAF8F54570AA}" dt="2023-03-09T20:11:28.356" v="212" actId="255"/>
          <ac:spMkLst>
            <pc:docMk/>
            <pc:sldMk cId="2591555798" sldId="278"/>
            <ac:spMk id="3" creationId="{1B3FCC3D-CD69-2DAC-2AA9-A07D8F1A6BA0}"/>
          </ac:spMkLst>
        </pc:spChg>
      </pc:sldChg>
      <pc:sldChg chg="del">
        <pc:chgData name="Людмила Радіца" userId="92d90094ad4735d3" providerId="LiveId" clId="{98761512-D500-4A00-835A-FAF8F54570AA}" dt="2023-03-09T19:50:33.051" v="9" actId="47"/>
        <pc:sldMkLst>
          <pc:docMk/>
          <pc:sldMk cId="3871966531" sldId="278"/>
        </pc:sldMkLst>
      </pc:sldChg>
      <pc:sldChg chg="modSp new mod modTransition modAnim">
        <pc:chgData name="Людмила Радіца" userId="92d90094ad4735d3" providerId="LiveId" clId="{98761512-D500-4A00-835A-FAF8F54570AA}" dt="2023-03-09T20:18:20.063" v="262"/>
        <pc:sldMkLst>
          <pc:docMk/>
          <pc:sldMk cId="1251091970" sldId="279"/>
        </pc:sldMkLst>
        <pc:spChg chg="mod">
          <ac:chgData name="Людмила Радіца" userId="92d90094ad4735d3" providerId="LiveId" clId="{98761512-D500-4A00-835A-FAF8F54570AA}" dt="2023-03-09T20:16:16.309" v="248" actId="14100"/>
          <ac:spMkLst>
            <pc:docMk/>
            <pc:sldMk cId="1251091970" sldId="279"/>
            <ac:spMk id="2" creationId="{A999F915-2FE7-8C4F-0C50-97DF25269CA2}"/>
          </ac:spMkLst>
        </pc:spChg>
        <pc:spChg chg="mod">
          <ac:chgData name="Людмила Радіца" userId="92d90094ad4735d3" providerId="LiveId" clId="{98761512-D500-4A00-835A-FAF8F54570AA}" dt="2023-03-09T20:17:45.961" v="259" actId="207"/>
          <ac:spMkLst>
            <pc:docMk/>
            <pc:sldMk cId="1251091970" sldId="279"/>
            <ac:spMk id="3" creationId="{C0BBA0C8-E473-53D5-CB9A-E28C6EB0F643}"/>
          </ac:spMkLst>
        </pc:spChg>
      </pc:sldChg>
      <pc:sldChg chg="modSp new mod modTransition modAnim">
        <pc:chgData name="Людмила Радіца" userId="92d90094ad4735d3" providerId="LiveId" clId="{98761512-D500-4A00-835A-FAF8F54570AA}" dt="2023-03-09T20:24:46.155" v="313" actId="1076"/>
        <pc:sldMkLst>
          <pc:docMk/>
          <pc:sldMk cId="3387031159" sldId="280"/>
        </pc:sldMkLst>
        <pc:spChg chg="mod">
          <ac:chgData name="Людмила Радіца" userId="92d90094ad4735d3" providerId="LiveId" clId="{98761512-D500-4A00-835A-FAF8F54570AA}" dt="2023-03-09T20:24:46.155" v="313" actId="1076"/>
          <ac:spMkLst>
            <pc:docMk/>
            <pc:sldMk cId="3387031159" sldId="280"/>
            <ac:spMk id="2" creationId="{99E947B8-8100-BEFA-D618-EF86C81116E4}"/>
          </ac:spMkLst>
        </pc:spChg>
        <pc:spChg chg="mod">
          <ac:chgData name="Людмила Радіца" userId="92d90094ad4735d3" providerId="LiveId" clId="{98761512-D500-4A00-835A-FAF8F54570AA}" dt="2023-03-09T20:21:09.851" v="285" actId="14100"/>
          <ac:spMkLst>
            <pc:docMk/>
            <pc:sldMk cId="3387031159" sldId="280"/>
            <ac:spMk id="3" creationId="{4EFF1732-580F-8410-68DF-B7BBC22C73DE}"/>
          </ac:spMkLst>
        </pc:spChg>
      </pc:sldChg>
      <pc:sldChg chg="delSp modSp new mod modTransition modAnim">
        <pc:chgData name="Людмила Радіца" userId="92d90094ad4735d3" providerId="LiveId" clId="{98761512-D500-4A00-835A-FAF8F54570AA}" dt="2023-03-09T20:24:56.869" v="314"/>
        <pc:sldMkLst>
          <pc:docMk/>
          <pc:sldMk cId="1705513639" sldId="281"/>
        </pc:sldMkLst>
        <pc:spChg chg="del">
          <ac:chgData name="Людмила Радіца" userId="92d90094ad4735d3" providerId="LiveId" clId="{98761512-D500-4A00-835A-FAF8F54570AA}" dt="2023-03-09T20:22:09.759" v="293" actId="478"/>
          <ac:spMkLst>
            <pc:docMk/>
            <pc:sldMk cId="1705513639" sldId="281"/>
            <ac:spMk id="2" creationId="{4D938971-5D5E-61FE-ACD0-C005D9910B49}"/>
          </ac:spMkLst>
        </pc:spChg>
        <pc:spChg chg="mod">
          <ac:chgData name="Людмила Радіца" userId="92d90094ad4735d3" providerId="LiveId" clId="{98761512-D500-4A00-835A-FAF8F54570AA}" dt="2023-03-09T20:24:15.525" v="311" actId="14100"/>
          <ac:spMkLst>
            <pc:docMk/>
            <pc:sldMk cId="1705513639" sldId="281"/>
            <ac:spMk id="3" creationId="{37D543BD-3B9A-BB8A-9B32-A63198706560}"/>
          </ac:spMkLst>
        </pc:spChg>
      </pc:sldChg>
      <pc:sldChg chg="modSp new mod modAnim">
        <pc:chgData name="Людмила Радіца" userId="92d90094ad4735d3" providerId="LiveId" clId="{98761512-D500-4A00-835A-FAF8F54570AA}" dt="2023-03-09T20:26:35.536" v="328" actId="255"/>
        <pc:sldMkLst>
          <pc:docMk/>
          <pc:sldMk cId="2626650040" sldId="282"/>
        </pc:sldMkLst>
        <pc:spChg chg="mod">
          <ac:chgData name="Людмила Радіца" userId="92d90094ad4735d3" providerId="LiveId" clId="{98761512-D500-4A00-835A-FAF8F54570AA}" dt="2023-03-09T20:25:29.843" v="318" actId="1076"/>
          <ac:spMkLst>
            <pc:docMk/>
            <pc:sldMk cId="2626650040" sldId="282"/>
            <ac:spMk id="2" creationId="{30518D61-7D88-5BDA-3B5A-AF96045B7516}"/>
          </ac:spMkLst>
        </pc:spChg>
        <pc:spChg chg="mod">
          <ac:chgData name="Людмила Радіца" userId="92d90094ad4735d3" providerId="LiveId" clId="{98761512-D500-4A00-835A-FAF8F54570AA}" dt="2023-03-09T20:26:35.536" v="328" actId="255"/>
          <ac:spMkLst>
            <pc:docMk/>
            <pc:sldMk cId="2626650040" sldId="282"/>
            <ac:spMk id="3" creationId="{C39833B8-A4AB-9E41-A46B-43D22E5B4A68}"/>
          </ac:spMkLst>
        </pc:spChg>
      </pc:sldChg>
      <pc:sldChg chg="delSp modSp new mod modTransition modAnim">
        <pc:chgData name="Людмила Радіца" userId="92d90094ad4735d3" providerId="LiveId" clId="{98761512-D500-4A00-835A-FAF8F54570AA}" dt="2023-03-09T20:31:08.256" v="369" actId="20577"/>
        <pc:sldMkLst>
          <pc:docMk/>
          <pc:sldMk cId="3009160138" sldId="283"/>
        </pc:sldMkLst>
        <pc:spChg chg="del">
          <ac:chgData name="Людмила Радіца" userId="92d90094ad4735d3" providerId="LiveId" clId="{98761512-D500-4A00-835A-FAF8F54570AA}" dt="2023-03-09T20:27:16.766" v="331" actId="478"/>
          <ac:spMkLst>
            <pc:docMk/>
            <pc:sldMk cId="3009160138" sldId="283"/>
            <ac:spMk id="2" creationId="{593D2F7F-F986-025D-38C2-8922DAF736AF}"/>
          </ac:spMkLst>
        </pc:spChg>
        <pc:spChg chg="mod">
          <ac:chgData name="Людмила Радіца" userId="92d90094ad4735d3" providerId="LiveId" clId="{98761512-D500-4A00-835A-FAF8F54570AA}" dt="2023-03-09T20:31:08.256" v="369" actId="20577"/>
          <ac:spMkLst>
            <pc:docMk/>
            <pc:sldMk cId="3009160138" sldId="283"/>
            <ac:spMk id="3" creationId="{7134A682-E2EA-323B-2440-0CFE079A6558}"/>
          </ac:spMkLst>
        </pc:spChg>
      </pc:sldChg>
      <pc:sldChg chg="delSp modSp new mod modTransition modAnim">
        <pc:chgData name="Людмила Радіца" userId="92d90094ad4735d3" providerId="LiveId" clId="{98761512-D500-4A00-835A-FAF8F54570AA}" dt="2023-03-09T20:31:29.139" v="372"/>
        <pc:sldMkLst>
          <pc:docMk/>
          <pc:sldMk cId="4094677118" sldId="284"/>
        </pc:sldMkLst>
        <pc:spChg chg="del">
          <ac:chgData name="Людмила Радіца" userId="92d90094ad4735d3" providerId="LiveId" clId="{98761512-D500-4A00-835A-FAF8F54570AA}" dt="2023-03-09T20:29:23.485" v="347" actId="478"/>
          <ac:spMkLst>
            <pc:docMk/>
            <pc:sldMk cId="4094677118" sldId="284"/>
            <ac:spMk id="2" creationId="{07CF1230-00B5-75DD-E8B7-A42186F12013}"/>
          </ac:spMkLst>
        </pc:spChg>
        <pc:spChg chg="mod">
          <ac:chgData name="Людмила Радіца" userId="92d90094ad4735d3" providerId="LiveId" clId="{98761512-D500-4A00-835A-FAF8F54570AA}" dt="2023-03-09T20:30:52.253" v="365" actId="20577"/>
          <ac:spMkLst>
            <pc:docMk/>
            <pc:sldMk cId="4094677118" sldId="284"/>
            <ac:spMk id="3" creationId="{79C085B4-4C92-C063-B6C2-502BDF976C26}"/>
          </ac:spMkLst>
        </pc:spChg>
      </pc:sldChg>
      <pc:sldChg chg="delSp modSp new mod modTransition modAnim">
        <pc:chgData name="Людмила Радіца" userId="92d90094ad4735d3" providerId="LiveId" clId="{98761512-D500-4A00-835A-FAF8F54570AA}" dt="2023-03-09T20:33:23.569" v="385"/>
        <pc:sldMkLst>
          <pc:docMk/>
          <pc:sldMk cId="399649385" sldId="285"/>
        </pc:sldMkLst>
        <pc:spChg chg="del">
          <ac:chgData name="Людмила Радіца" userId="92d90094ad4735d3" providerId="LiveId" clId="{98761512-D500-4A00-835A-FAF8F54570AA}" dt="2023-03-09T20:32:03.685" v="374" actId="478"/>
          <ac:spMkLst>
            <pc:docMk/>
            <pc:sldMk cId="399649385" sldId="285"/>
            <ac:spMk id="2" creationId="{1106310B-6E3A-0B10-E297-80123BA48DDF}"/>
          </ac:spMkLst>
        </pc:spChg>
        <pc:spChg chg="mod">
          <ac:chgData name="Людмила Радіца" userId="92d90094ad4735d3" providerId="LiveId" clId="{98761512-D500-4A00-835A-FAF8F54570AA}" dt="2023-03-09T20:33:04.771" v="384" actId="14100"/>
          <ac:spMkLst>
            <pc:docMk/>
            <pc:sldMk cId="399649385" sldId="285"/>
            <ac:spMk id="3" creationId="{83E51DEA-5B0C-9699-D441-6F5E60BDA6FB}"/>
          </ac:spMkLst>
        </pc:spChg>
      </pc:sldChg>
      <pc:sldChg chg="del">
        <pc:chgData name="Людмила Радіца" userId="92d90094ad4735d3" providerId="LiveId" clId="{98761512-D500-4A00-835A-FAF8F54570AA}" dt="2023-03-09T19:50:36.059" v="12" actId="47"/>
        <pc:sldMkLst>
          <pc:docMk/>
          <pc:sldMk cId="2163424352" sldId="286"/>
        </pc:sldMkLst>
      </pc:sldChg>
      <pc:sldChg chg="del">
        <pc:chgData name="Людмила Радіца" userId="92d90094ad4735d3" providerId="LiveId" clId="{98761512-D500-4A00-835A-FAF8F54570AA}" dt="2023-03-09T19:50:34.881" v="11" actId="47"/>
        <pc:sldMkLst>
          <pc:docMk/>
          <pc:sldMk cId="2454090285" sldId="287"/>
        </pc:sldMkLst>
      </pc:sldChg>
      <pc:sldChg chg="del">
        <pc:chgData name="Людмила Радіца" userId="92d90094ad4735d3" providerId="LiveId" clId="{98761512-D500-4A00-835A-FAF8F54570AA}" dt="2023-03-09T19:50:31.227" v="7" actId="47"/>
        <pc:sldMkLst>
          <pc:docMk/>
          <pc:sldMk cId="4180361303" sldId="288"/>
        </pc:sldMkLst>
      </pc:sldChg>
      <pc:sldChg chg="del">
        <pc:chgData name="Людмила Радіца" userId="92d90094ad4735d3" providerId="LiveId" clId="{98761512-D500-4A00-835A-FAF8F54570AA}" dt="2023-03-09T19:50:30.232" v="6" actId="47"/>
        <pc:sldMkLst>
          <pc:docMk/>
          <pc:sldMk cId="1716841702" sldId="289"/>
        </pc:sldMkLst>
      </pc:sldChg>
      <pc:sldChg chg="del">
        <pc:chgData name="Людмила Радіца" userId="92d90094ad4735d3" providerId="LiveId" clId="{98761512-D500-4A00-835A-FAF8F54570AA}" dt="2023-03-09T19:50:29.239" v="5" actId="47"/>
        <pc:sldMkLst>
          <pc:docMk/>
          <pc:sldMk cId="2722840721" sldId="290"/>
        </pc:sldMkLst>
      </pc:sldChg>
      <pc:sldChg chg="del">
        <pc:chgData name="Людмила Радіца" userId="92d90094ad4735d3" providerId="LiveId" clId="{98761512-D500-4A00-835A-FAF8F54570AA}" dt="2023-03-09T19:50:28.262" v="4" actId="47"/>
        <pc:sldMkLst>
          <pc:docMk/>
          <pc:sldMk cId="3978037631" sldId="291"/>
        </pc:sldMkLst>
      </pc:sldChg>
      <pc:sldChg chg="del">
        <pc:chgData name="Людмила Радіца" userId="92d90094ad4735d3" providerId="LiveId" clId="{98761512-D500-4A00-835A-FAF8F54570AA}" dt="2023-03-09T19:50:24.802" v="3" actId="47"/>
        <pc:sldMkLst>
          <pc:docMk/>
          <pc:sldMk cId="1361556692" sldId="292"/>
        </pc:sldMkLst>
      </pc:sldChg>
      <pc:sldChg chg="del">
        <pc:chgData name="Людмила Радіца" userId="92d90094ad4735d3" providerId="LiveId" clId="{98761512-D500-4A00-835A-FAF8F54570AA}" dt="2023-03-09T19:50:32.142" v="8" actId="47"/>
        <pc:sldMkLst>
          <pc:docMk/>
          <pc:sldMk cId="3408994774" sldId="293"/>
        </pc:sldMkLst>
      </pc:sldChg>
      <pc:sldChg chg="new del">
        <pc:chgData name="Людмила Радіца" userId="92d90094ad4735d3" providerId="LiveId" clId="{98761512-D500-4A00-835A-FAF8F54570AA}" dt="2023-03-09T19:50:23.648" v="2" actId="47"/>
        <pc:sldMkLst>
          <pc:docMk/>
          <pc:sldMk cId="3455724988" sldId="294"/>
        </pc:sldMkLst>
      </pc:sldChg>
    </pc:docChg>
  </pc:docChgLst>
  <pc:docChgLst>
    <pc:chgData name="Людмила Радіца" userId="92d90094ad4735d3" providerId="LiveId" clId="{5E011E97-C020-497D-9CCF-CA94CEFC5DD1}"/>
    <pc:docChg chg="undo custSel addSld delSld modSld">
      <pc:chgData name="Людмила Радіца" userId="92d90094ad4735d3" providerId="LiveId" clId="{5E011E97-C020-497D-9CCF-CA94CEFC5DD1}" dt="2023-03-11T15:45:55.755" v="431"/>
      <pc:docMkLst>
        <pc:docMk/>
      </pc:docMkLst>
      <pc:sldChg chg="modSp mod">
        <pc:chgData name="Людмила Радіца" userId="92d90094ad4735d3" providerId="LiveId" clId="{5E011E97-C020-497D-9CCF-CA94CEFC5DD1}" dt="2023-03-11T14:58:05.149" v="7" actId="207"/>
        <pc:sldMkLst>
          <pc:docMk/>
          <pc:sldMk cId="4168903253" sldId="256"/>
        </pc:sldMkLst>
        <pc:spChg chg="mod">
          <ac:chgData name="Людмила Радіца" userId="92d90094ad4735d3" providerId="LiveId" clId="{5E011E97-C020-497D-9CCF-CA94CEFC5DD1}" dt="2023-03-11T14:58:05.149" v="7" actId="207"/>
          <ac:spMkLst>
            <pc:docMk/>
            <pc:sldMk cId="4168903253" sldId="256"/>
            <ac:spMk id="2" creationId="{12B120AE-33B4-4A69-AAE5-B3D41A3FFE9B}"/>
          </ac:spMkLst>
        </pc:spChg>
        <pc:spChg chg="mod">
          <ac:chgData name="Людмила Радіца" userId="92d90094ad4735d3" providerId="LiveId" clId="{5E011E97-C020-497D-9CCF-CA94CEFC5DD1}" dt="2023-03-11T14:57:57.875" v="6" actId="1076"/>
          <ac:spMkLst>
            <pc:docMk/>
            <pc:sldMk cId="4168903253" sldId="256"/>
            <ac:spMk id="3" creationId="{98838BBB-C44A-4AB3-9F3E-BC971142AB5B}"/>
          </ac:spMkLst>
        </pc:spChg>
      </pc:sldChg>
      <pc:sldChg chg="modSp new mod modTransition modAnim">
        <pc:chgData name="Людмила Радіца" userId="92d90094ad4735d3" providerId="LiveId" clId="{5E011E97-C020-497D-9CCF-CA94CEFC5DD1}" dt="2023-03-11T15:43:35.303" v="407"/>
        <pc:sldMkLst>
          <pc:docMk/>
          <pc:sldMk cId="2576343154" sldId="270"/>
        </pc:sldMkLst>
        <pc:spChg chg="mod">
          <ac:chgData name="Людмила Радіца" userId="92d90094ad4735d3" providerId="LiveId" clId="{5E011E97-C020-497D-9CCF-CA94CEFC5DD1}" dt="2023-03-11T15:02:11.997" v="43" actId="14100"/>
          <ac:spMkLst>
            <pc:docMk/>
            <pc:sldMk cId="2576343154" sldId="270"/>
            <ac:spMk id="2" creationId="{83EAD43B-B8AB-78C7-AB05-47DACCB7E56A}"/>
          </ac:spMkLst>
        </pc:spChg>
        <pc:spChg chg="mod">
          <ac:chgData name="Людмила Радіца" userId="92d90094ad4735d3" providerId="LiveId" clId="{5E011E97-C020-497D-9CCF-CA94CEFC5DD1}" dt="2023-03-11T15:02:20.965" v="46" actId="27636"/>
          <ac:spMkLst>
            <pc:docMk/>
            <pc:sldMk cId="2576343154" sldId="270"/>
            <ac:spMk id="3" creationId="{BC4152CC-03C0-1CEA-A519-8C8209956BA7}"/>
          </ac:spMkLst>
        </pc:spChg>
      </pc:sldChg>
      <pc:sldChg chg="modSp new mod modTransition modAnim">
        <pc:chgData name="Людмила Радіца" userId="92d90094ad4735d3" providerId="LiveId" clId="{5E011E97-C020-497D-9CCF-CA94CEFC5DD1}" dt="2023-03-11T15:43:44.946" v="409"/>
        <pc:sldMkLst>
          <pc:docMk/>
          <pc:sldMk cId="853522142" sldId="271"/>
        </pc:sldMkLst>
        <pc:spChg chg="mod">
          <ac:chgData name="Людмила Радіца" userId="92d90094ad4735d3" providerId="LiveId" clId="{5E011E97-C020-497D-9CCF-CA94CEFC5DD1}" dt="2023-03-11T15:03:02.787" v="51" actId="255"/>
          <ac:spMkLst>
            <pc:docMk/>
            <pc:sldMk cId="853522142" sldId="271"/>
            <ac:spMk id="2" creationId="{44DAAE56-5C67-47C4-C0D2-8B872B2FD2AF}"/>
          </ac:spMkLst>
        </pc:spChg>
        <pc:spChg chg="mod">
          <ac:chgData name="Людмила Радіца" userId="92d90094ad4735d3" providerId="LiveId" clId="{5E011E97-C020-497D-9CCF-CA94CEFC5DD1}" dt="2023-03-11T15:04:19.042" v="62" actId="120"/>
          <ac:spMkLst>
            <pc:docMk/>
            <pc:sldMk cId="853522142" sldId="271"/>
            <ac:spMk id="3" creationId="{CFC613D6-1C14-282D-29AE-E09B80E5094E}"/>
          </ac:spMkLst>
        </pc:spChg>
      </pc:sldChg>
      <pc:sldChg chg="addSp delSp modSp new del mod">
        <pc:chgData name="Людмила Радіца" userId="92d90094ad4735d3" providerId="LiveId" clId="{5E011E97-C020-497D-9CCF-CA94CEFC5DD1}" dt="2023-03-11T15:13:13.059" v="119" actId="47"/>
        <pc:sldMkLst>
          <pc:docMk/>
          <pc:sldMk cId="3399778549" sldId="272"/>
        </pc:sldMkLst>
        <pc:spChg chg="mod">
          <ac:chgData name="Людмила Радіца" userId="92d90094ad4735d3" providerId="LiveId" clId="{5E011E97-C020-497D-9CCF-CA94CEFC5DD1}" dt="2023-03-11T15:10:56.120" v="101" actId="21"/>
          <ac:spMkLst>
            <pc:docMk/>
            <pc:sldMk cId="3399778549" sldId="272"/>
            <ac:spMk id="2" creationId="{AA5D06F5-8A63-00EE-3D11-889589AE3B1C}"/>
          </ac:spMkLst>
        </pc:spChg>
        <pc:spChg chg="del mod">
          <ac:chgData name="Людмила Радіца" userId="92d90094ad4735d3" providerId="LiveId" clId="{5E011E97-C020-497D-9CCF-CA94CEFC5DD1}" dt="2023-03-11T15:05:36.178" v="70"/>
          <ac:spMkLst>
            <pc:docMk/>
            <pc:sldMk cId="3399778549" sldId="272"/>
            <ac:spMk id="3" creationId="{63121AF9-4129-49A8-A964-232987D0D554}"/>
          </ac:spMkLst>
        </pc:spChg>
        <pc:spChg chg="add del mod">
          <ac:chgData name="Людмила Радіца" userId="92d90094ad4735d3" providerId="LiveId" clId="{5E011E97-C020-497D-9CCF-CA94CEFC5DD1}" dt="2023-03-11T15:07:22.811" v="77" actId="478"/>
          <ac:spMkLst>
            <pc:docMk/>
            <pc:sldMk cId="3399778549" sldId="272"/>
            <ac:spMk id="6" creationId="{21E93150-D781-D893-F5EF-71D8123136A9}"/>
          </ac:spMkLst>
        </pc:spChg>
        <pc:spChg chg="add mod">
          <ac:chgData name="Людмила Радіца" userId="92d90094ad4735d3" providerId="LiveId" clId="{5E011E97-C020-497D-9CCF-CA94CEFC5DD1}" dt="2023-03-11T15:07:53.634" v="85" actId="20577"/>
          <ac:spMkLst>
            <pc:docMk/>
            <pc:sldMk cId="3399778549" sldId="272"/>
            <ac:spMk id="8" creationId="{A14DB032-2C5D-2A8B-7F4F-D137F63F01DC}"/>
          </ac:spMkLst>
        </pc:spChg>
        <pc:spChg chg="add mod">
          <ac:chgData name="Людмила Радіца" userId="92d90094ad4735d3" providerId="LiveId" clId="{5E011E97-C020-497D-9CCF-CA94CEFC5DD1}" dt="2023-03-11T15:08:41.056" v="89" actId="571"/>
          <ac:spMkLst>
            <pc:docMk/>
            <pc:sldMk cId="3399778549" sldId="272"/>
            <ac:spMk id="10" creationId="{0388A9BF-D35E-F098-FC50-9980F1DEC3C3}"/>
          </ac:spMkLst>
        </pc:spChg>
        <pc:graphicFrameChg chg="add del mod modGraphic">
          <ac:chgData name="Людмила Радіца" userId="92d90094ad4735d3" providerId="LiveId" clId="{5E011E97-C020-497D-9CCF-CA94CEFC5DD1}" dt="2023-03-11T15:07:45.664" v="80" actId="478"/>
          <ac:graphicFrameMkLst>
            <pc:docMk/>
            <pc:sldMk cId="3399778549" sldId="272"/>
            <ac:graphicFrameMk id="4" creationId="{F5374786-07B3-5427-AFC4-4152AFC8D807}"/>
          </ac:graphicFrameMkLst>
        </pc:graphicFrameChg>
        <pc:graphicFrameChg chg="add del mod">
          <ac:chgData name="Людмила Радіца" userId="92d90094ad4735d3" providerId="LiveId" clId="{5E011E97-C020-497D-9CCF-CA94CEFC5DD1}" dt="2023-03-11T15:08:09.387" v="87"/>
          <ac:graphicFrameMkLst>
            <pc:docMk/>
            <pc:sldMk cId="3399778549" sldId="272"/>
            <ac:graphicFrameMk id="9" creationId="{53E489AF-CCCC-2B15-AD0A-38FE9D9296B3}"/>
          </ac:graphicFrameMkLst>
        </pc:graphicFrameChg>
      </pc:sldChg>
      <pc:sldChg chg="modSp new mod modTransition modAnim">
        <pc:chgData name="Людмила Радіца" userId="92d90094ad4735d3" providerId="LiveId" clId="{5E011E97-C020-497D-9CCF-CA94CEFC5DD1}" dt="2023-03-11T15:44:05.797" v="414"/>
        <pc:sldMkLst>
          <pc:docMk/>
          <pc:sldMk cId="37993932" sldId="273"/>
        </pc:sldMkLst>
        <pc:spChg chg="mod">
          <ac:chgData name="Людмила Радіца" userId="92d90094ad4735d3" providerId="LiveId" clId="{5E011E97-C020-497D-9CCF-CA94CEFC5DD1}" dt="2023-03-11T15:18:34.848" v="155" actId="1076"/>
          <ac:spMkLst>
            <pc:docMk/>
            <pc:sldMk cId="37993932" sldId="273"/>
            <ac:spMk id="2" creationId="{D3B03124-6E09-359B-A51B-88AC206BF15C}"/>
          </ac:spMkLst>
        </pc:spChg>
        <pc:spChg chg="mod">
          <ac:chgData name="Людмила Радіца" userId="92d90094ad4735d3" providerId="LiveId" clId="{5E011E97-C020-497D-9CCF-CA94CEFC5DD1}" dt="2023-03-11T15:19:56.645" v="175" actId="5793"/>
          <ac:spMkLst>
            <pc:docMk/>
            <pc:sldMk cId="37993932" sldId="273"/>
            <ac:spMk id="3" creationId="{D21210CC-8AA6-5D94-AB37-C012162CDD2A}"/>
          </ac:spMkLst>
        </pc:spChg>
      </pc:sldChg>
      <pc:sldChg chg="addSp delSp modSp new mod modTransition modAnim">
        <pc:chgData name="Людмила Радіца" userId="92d90094ad4735d3" providerId="LiveId" clId="{5E011E97-C020-497D-9CCF-CA94CEFC5DD1}" dt="2023-03-11T15:43:56.493" v="412"/>
        <pc:sldMkLst>
          <pc:docMk/>
          <pc:sldMk cId="938626738" sldId="274"/>
        </pc:sldMkLst>
        <pc:spChg chg="mod">
          <ac:chgData name="Людмила Радіца" userId="92d90094ad4735d3" providerId="LiveId" clId="{5E011E97-C020-497D-9CCF-CA94CEFC5DD1}" dt="2023-03-11T15:11:05.776" v="103" actId="1076"/>
          <ac:spMkLst>
            <pc:docMk/>
            <pc:sldMk cId="938626738" sldId="274"/>
            <ac:spMk id="2" creationId="{00D9984B-A4FF-8031-1C0B-FBEF00AE5D80}"/>
          </ac:spMkLst>
        </pc:spChg>
        <pc:spChg chg="del">
          <ac:chgData name="Людмила Радіца" userId="92d90094ad4735d3" providerId="LiveId" clId="{5E011E97-C020-497D-9CCF-CA94CEFC5DD1}" dt="2023-03-11T15:09:43.232" v="91"/>
          <ac:spMkLst>
            <pc:docMk/>
            <pc:sldMk cId="938626738" sldId="274"/>
            <ac:spMk id="3" creationId="{652E410F-49CB-CB71-8181-7FFE07059F70}"/>
          </ac:spMkLst>
        </pc:spChg>
        <pc:spChg chg="mod">
          <ac:chgData name="Людмила Радіца" userId="92d90094ad4735d3" providerId="LiveId" clId="{5E011E97-C020-497D-9CCF-CA94CEFC5DD1}" dt="2023-03-11T15:13:05.623" v="118" actId="14100"/>
          <ac:spMkLst>
            <pc:docMk/>
            <pc:sldMk cId="938626738" sldId="274"/>
            <ac:spMk id="4" creationId="{F43EC572-1554-0666-5D5A-2B446EEFC86D}"/>
          </ac:spMkLst>
        </pc:spChg>
        <pc:graphicFrameChg chg="add mod modGraphic">
          <ac:chgData name="Людмила Радіца" userId="92d90094ad4735d3" providerId="LiveId" clId="{5E011E97-C020-497D-9CCF-CA94CEFC5DD1}" dt="2023-03-11T15:13:01.635" v="117" actId="1076"/>
          <ac:graphicFrameMkLst>
            <pc:docMk/>
            <pc:sldMk cId="938626738" sldId="274"/>
            <ac:graphicFrameMk id="5" creationId="{C6A336B8-CB86-B9E1-B82D-17C6DEDD0F1A}"/>
          </ac:graphicFrameMkLst>
        </pc:graphicFrameChg>
      </pc:sldChg>
      <pc:sldChg chg="del">
        <pc:chgData name="Людмила Радіца" userId="92d90094ad4735d3" providerId="LiveId" clId="{5E011E97-C020-497D-9CCF-CA94CEFC5DD1}" dt="2023-03-11T14:58:36.570" v="17" actId="47"/>
        <pc:sldMkLst>
          <pc:docMk/>
          <pc:sldMk cId="1534994896" sldId="274"/>
        </pc:sldMkLst>
      </pc:sldChg>
      <pc:sldChg chg="del">
        <pc:chgData name="Людмила Радіца" userId="92d90094ad4735d3" providerId="LiveId" clId="{5E011E97-C020-497D-9CCF-CA94CEFC5DD1}" dt="2023-03-11T14:58:25.416" v="16" actId="47"/>
        <pc:sldMkLst>
          <pc:docMk/>
          <pc:sldMk cId="1430735964" sldId="275"/>
        </pc:sldMkLst>
      </pc:sldChg>
      <pc:sldChg chg="delSp modSp new mod modTransition modAnim">
        <pc:chgData name="Людмила Радіца" userId="92d90094ad4735d3" providerId="LiveId" clId="{5E011E97-C020-497D-9CCF-CA94CEFC5DD1}" dt="2023-03-11T15:44:27.510" v="416"/>
        <pc:sldMkLst>
          <pc:docMk/>
          <pc:sldMk cId="1543692285" sldId="275"/>
        </pc:sldMkLst>
        <pc:spChg chg="del">
          <ac:chgData name="Людмила Радіца" userId="92d90094ad4735d3" providerId="LiveId" clId="{5E011E97-C020-497D-9CCF-CA94CEFC5DD1}" dt="2023-03-11T15:18:50.834" v="156" actId="478"/>
          <ac:spMkLst>
            <pc:docMk/>
            <pc:sldMk cId="1543692285" sldId="275"/>
            <ac:spMk id="2" creationId="{0AF5D5BA-8D6A-56F6-31E0-B03E9DBBD756}"/>
          </ac:spMkLst>
        </pc:spChg>
        <pc:spChg chg="mod">
          <ac:chgData name="Людмила Радіца" userId="92d90094ad4735d3" providerId="LiveId" clId="{5E011E97-C020-497D-9CCF-CA94CEFC5DD1}" dt="2023-03-11T15:19:29.994" v="170" actId="14100"/>
          <ac:spMkLst>
            <pc:docMk/>
            <pc:sldMk cId="1543692285" sldId="275"/>
            <ac:spMk id="3" creationId="{AAE09FF5-619B-56A2-93EE-40ECB6B22F65}"/>
          </ac:spMkLst>
        </pc:spChg>
      </pc:sldChg>
      <pc:sldChg chg="del">
        <pc:chgData name="Людмила Радіца" userId="92d90094ad4735d3" providerId="LiveId" clId="{5E011E97-C020-497D-9CCF-CA94CEFC5DD1}" dt="2023-03-11T14:58:24.635" v="15" actId="47"/>
        <pc:sldMkLst>
          <pc:docMk/>
          <pc:sldMk cId="1054685640" sldId="276"/>
        </pc:sldMkLst>
      </pc:sldChg>
      <pc:sldChg chg="modSp new mod modTransition modAnim">
        <pc:chgData name="Людмила Радіца" userId="92d90094ad4735d3" providerId="LiveId" clId="{5E011E97-C020-497D-9CCF-CA94CEFC5DD1}" dt="2023-03-11T15:45:18.978" v="425"/>
        <pc:sldMkLst>
          <pc:docMk/>
          <pc:sldMk cId="4234568040" sldId="276"/>
        </pc:sldMkLst>
        <pc:spChg chg="mod">
          <ac:chgData name="Людмила Радіца" userId="92d90094ad4735d3" providerId="LiveId" clId="{5E011E97-C020-497D-9CCF-CA94CEFC5DD1}" dt="2023-03-11T15:21:14.150" v="186" actId="20577"/>
          <ac:spMkLst>
            <pc:docMk/>
            <pc:sldMk cId="4234568040" sldId="276"/>
            <ac:spMk id="2" creationId="{9997F689-A42B-2240-07FB-2D39EE1ACD36}"/>
          </ac:spMkLst>
        </pc:spChg>
        <pc:spChg chg="mod">
          <ac:chgData name="Людмила Радіца" userId="92d90094ad4735d3" providerId="LiveId" clId="{5E011E97-C020-497D-9CCF-CA94CEFC5DD1}" dt="2023-03-11T15:22:49.322" v="193" actId="1076"/>
          <ac:spMkLst>
            <pc:docMk/>
            <pc:sldMk cId="4234568040" sldId="276"/>
            <ac:spMk id="3" creationId="{0B2BACAF-8800-D5D4-10BD-F07145DAF0D1}"/>
          </ac:spMkLst>
        </pc:spChg>
      </pc:sldChg>
      <pc:sldChg chg="delSp modSp new mod modTransition modAnim">
        <pc:chgData name="Людмила Радіца" userId="92d90094ad4735d3" providerId="LiveId" clId="{5E011E97-C020-497D-9CCF-CA94CEFC5DD1}" dt="2023-03-11T15:45:13.949" v="424"/>
        <pc:sldMkLst>
          <pc:docMk/>
          <pc:sldMk cId="2177599167" sldId="277"/>
        </pc:sldMkLst>
        <pc:spChg chg="del">
          <ac:chgData name="Людмила Радіца" userId="92d90094ad4735d3" providerId="LiveId" clId="{5E011E97-C020-497D-9CCF-CA94CEFC5DD1}" dt="2023-03-11T15:22:59.165" v="195" actId="478"/>
          <ac:spMkLst>
            <pc:docMk/>
            <pc:sldMk cId="2177599167" sldId="277"/>
            <ac:spMk id="2" creationId="{A14CB1C2-00C8-26A5-8C04-417D8D7BC41F}"/>
          </ac:spMkLst>
        </pc:spChg>
        <pc:spChg chg="mod">
          <ac:chgData name="Людмила Радіца" userId="92d90094ad4735d3" providerId="LiveId" clId="{5E011E97-C020-497D-9CCF-CA94CEFC5DD1}" dt="2023-03-11T15:24:10.803" v="206" actId="14100"/>
          <ac:spMkLst>
            <pc:docMk/>
            <pc:sldMk cId="2177599167" sldId="277"/>
            <ac:spMk id="3" creationId="{25471951-7C03-F0C0-41F8-FC7F155316FA}"/>
          </ac:spMkLst>
        </pc:spChg>
      </pc:sldChg>
      <pc:sldChg chg="del">
        <pc:chgData name="Людмила Радіца" userId="92d90094ad4735d3" providerId="LiveId" clId="{5E011E97-C020-497D-9CCF-CA94CEFC5DD1}" dt="2023-03-11T14:58:23.604" v="14" actId="47"/>
        <pc:sldMkLst>
          <pc:docMk/>
          <pc:sldMk cId="2858670477" sldId="277"/>
        </pc:sldMkLst>
      </pc:sldChg>
      <pc:sldChg chg="del">
        <pc:chgData name="Людмила Радіца" userId="92d90094ad4735d3" providerId="LiveId" clId="{5E011E97-C020-497D-9CCF-CA94CEFC5DD1}" dt="2023-03-11T14:58:20.167" v="10" actId="47"/>
        <pc:sldMkLst>
          <pc:docMk/>
          <pc:sldMk cId="2896228144" sldId="278"/>
        </pc:sldMkLst>
      </pc:sldChg>
      <pc:sldChg chg="delSp modSp new mod modTransition modAnim">
        <pc:chgData name="Людмила Радіца" userId="92d90094ad4735d3" providerId="LiveId" clId="{5E011E97-C020-497D-9CCF-CA94CEFC5DD1}" dt="2023-03-11T15:45:10.887" v="423"/>
        <pc:sldMkLst>
          <pc:docMk/>
          <pc:sldMk cId="3821431855" sldId="278"/>
        </pc:sldMkLst>
        <pc:spChg chg="del">
          <ac:chgData name="Людмила Радіца" userId="92d90094ad4735d3" providerId="LiveId" clId="{5E011E97-C020-497D-9CCF-CA94CEFC5DD1}" dt="2023-03-11T15:24:43.296" v="208" actId="478"/>
          <ac:spMkLst>
            <pc:docMk/>
            <pc:sldMk cId="3821431855" sldId="278"/>
            <ac:spMk id="2" creationId="{591A69AA-8907-7A2D-95D3-3ED231C640C5}"/>
          </ac:spMkLst>
        </pc:spChg>
        <pc:spChg chg="mod">
          <ac:chgData name="Людмила Радіца" userId="92d90094ad4735d3" providerId="LiveId" clId="{5E011E97-C020-497D-9CCF-CA94CEFC5DD1}" dt="2023-03-11T15:25:19.154" v="218" actId="27636"/>
          <ac:spMkLst>
            <pc:docMk/>
            <pc:sldMk cId="3821431855" sldId="278"/>
            <ac:spMk id="3" creationId="{284ED7C7-C0F1-61ED-55E2-AD8EE3024694}"/>
          </ac:spMkLst>
        </pc:spChg>
      </pc:sldChg>
      <pc:sldChg chg="addSp delSp modSp new mod modTransition modAnim">
        <pc:chgData name="Людмила Радіца" userId="92d90094ad4735d3" providerId="LiveId" clId="{5E011E97-C020-497D-9CCF-CA94CEFC5DD1}" dt="2023-03-11T15:45:08.388" v="422"/>
        <pc:sldMkLst>
          <pc:docMk/>
          <pc:sldMk cId="1260402980" sldId="279"/>
        </pc:sldMkLst>
        <pc:spChg chg="add del mod">
          <ac:chgData name="Людмила Радіца" userId="92d90094ad4735d3" providerId="LiveId" clId="{5E011E97-C020-497D-9CCF-CA94CEFC5DD1}" dt="2023-03-11T15:34:41.183" v="307" actId="14100"/>
          <ac:spMkLst>
            <pc:docMk/>
            <pc:sldMk cId="1260402980" sldId="279"/>
            <ac:spMk id="2" creationId="{2BFB4CA6-0C59-0FD8-E838-41E89087AB08}"/>
          </ac:spMkLst>
        </pc:spChg>
        <pc:spChg chg="add del mod">
          <ac:chgData name="Людмила Радіца" userId="92d90094ad4735d3" providerId="LiveId" clId="{5E011E97-C020-497D-9CCF-CA94CEFC5DD1}" dt="2023-03-11T15:34:49.619" v="308"/>
          <ac:spMkLst>
            <pc:docMk/>
            <pc:sldMk cId="1260402980" sldId="279"/>
            <ac:spMk id="3" creationId="{3BE0C0CB-0BF0-7FF2-B5C9-680C8FDFF246}"/>
          </ac:spMkLst>
        </pc:spChg>
        <pc:spChg chg="add del mod">
          <ac:chgData name="Людмила Радіца" userId="92d90094ad4735d3" providerId="LiveId" clId="{5E011E97-C020-497D-9CCF-CA94CEFC5DD1}" dt="2023-03-11T15:28:24.552" v="243"/>
          <ac:spMkLst>
            <pc:docMk/>
            <pc:sldMk cId="1260402980" sldId="279"/>
            <ac:spMk id="5" creationId="{DAAACD9E-D081-2C9F-23F7-9B0FCA028C86}"/>
          </ac:spMkLst>
        </pc:spChg>
        <pc:graphicFrameChg chg="add del mod">
          <ac:chgData name="Людмила Радіца" userId="92d90094ad4735d3" providerId="LiveId" clId="{5E011E97-C020-497D-9CCF-CA94CEFC5DD1}" dt="2023-03-11T15:28:24.552" v="243"/>
          <ac:graphicFrameMkLst>
            <pc:docMk/>
            <pc:sldMk cId="1260402980" sldId="279"/>
            <ac:graphicFrameMk id="4" creationId="{E925B840-6B94-E3FC-339D-8F50661B8EA8}"/>
          </ac:graphicFrameMkLst>
        </pc:graphicFrameChg>
        <pc:graphicFrameChg chg="add mod modGraphic">
          <ac:chgData name="Людмила Радіца" userId="92d90094ad4735d3" providerId="LiveId" clId="{5E011E97-C020-497D-9CCF-CA94CEFC5DD1}" dt="2023-03-11T15:36:50.202" v="321" actId="14100"/>
          <ac:graphicFrameMkLst>
            <pc:docMk/>
            <pc:sldMk cId="1260402980" sldId="279"/>
            <ac:graphicFrameMk id="6" creationId="{B9DC5154-24A8-1284-46E3-985441B11CF5}"/>
          </ac:graphicFrameMkLst>
        </pc:graphicFrameChg>
      </pc:sldChg>
      <pc:sldChg chg="del">
        <pc:chgData name="Людмила Радіца" userId="92d90094ad4735d3" providerId="LiveId" clId="{5E011E97-C020-497D-9CCF-CA94CEFC5DD1}" dt="2023-03-11T14:58:21.464" v="12" actId="47"/>
        <pc:sldMkLst>
          <pc:docMk/>
          <pc:sldMk cId="2576681961" sldId="279"/>
        </pc:sldMkLst>
      </pc:sldChg>
      <pc:sldChg chg="addSp delSp modSp new mod modTransition modAnim">
        <pc:chgData name="Людмила Радіца" userId="92d90094ad4735d3" providerId="LiveId" clId="{5E011E97-C020-497D-9CCF-CA94CEFC5DD1}" dt="2023-03-11T15:45:34.811" v="427"/>
        <pc:sldMkLst>
          <pc:docMk/>
          <pc:sldMk cId="1287631755" sldId="280"/>
        </pc:sldMkLst>
        <pc:spChg chg="mod">
          <ac:chgData name="Людмила Радіца" userId="92d90094ad4735d3" providerId="LiveId" clId="{5E011E97-C020-497D-9CCF-CA94CEFC5DD1}" dt="2023-03-11T15:37:49.345" v="326" actId="255"/>
          <ac:spMkLst>
            <pc:docMk/>
            <pc:sldMk cId="1287631755" sldId="280"/>
            <ac:spMk id="2" creationId="{2841838C-ABEB-EFEF-5678-AD00A9274767}"/>
          </ac:spMkLst>
        </pc:spChg>
        <pc:spChg chg="del">
          <ac:chgData name="Людмила Радіца" userId="92d90094ad4735d3" providerId="LiveId" clId="{5E011E97-C020-497D-9CCF-CA94CEFC5DD1}" dt="2023-03-11T15:38:05.495" v="327"/>
          <ac:spMkLst>
            <pc:docMk/>
            <pc:sldMk cId="1287631755" sldId="280"/>
            <ac:spMk id="3" creationId="{89AE6370-B03C-5598-6C35-C1B88D720B06}"/>
          </ac:spMkLst>
        </pc:spChg>
        <pc:graphicFrameChg chg="add mod modGraphic">
          <ac:chgData name="Людмила Радіца" userId="92d90094ad4735d3" providerId="LiveId" clId="{5E011E97-C020-497D-9CCF-CA94CEFC5DD1}" dt="2023-03-11T15:39:41.094" v="343" actId="14100"/>
          <ac:graphicFrameMkLst>
            <pc:docMk/>
            <pc:sldMk cId="1287631755" sldId="280"/>
            <ac:graphicFrameMk id="4" creationId="{341FAFA1-69FD-F5AD-9B93-174607F51C8D}"/>
          </ac:graphicFrameMkLst>
        </pc:graphicFrameChg>
      </pc:sldChg>
      <pc:sldChg chg="new del">
        <pc:chgData name="Людмила Радіца" userId="92d90094ad4735d3" providerId="LiveId" clId="{5E011E97-C020-497D-9CCF-CA94CEFC5DD1}" dt="2023-03-11T14:58:22.089" v="13" actId="47"/>
        <pc:sldMkLst>
          <pc:docMk/>
          <pc:sldMk cId="3657049185" sldId="280"/>
        </pc:sldMkLst>
      </pc:sldChg>
      <pc:sldChg chg="addSp delSp modSp new mod modTransition modAnim">
        <pc:chgData name="Людмила Радіца" userId="92d90094ad4735d3" providerId="LiveId" clId="{5E011E97-C020-497D-9CCF-CA94CEFC5DD1}" dt="2023-03-11T15:45:42.784" v="429"/>
        <pc:sldMkLst>
          <pc:docMk/>
          <pc:sldMk cId="2039017158" sldId="281"/>
        </pc:sldMkLst>
        <pc:spChg chg="mod">
          <ac:chgData name="Людмила Радіца" userId="92d90094ad4735d3" providerId="LiveId" clId="{5E011E97-C020-497D-9CCF-CA94CEFC5DD1}" dt="2023-03-11T15:40:40.913" v="381" actId="1076"/>
          <ac:spMkLst>
            <pc:docMk/>
            <pc:sldMk cId="2039017158" sldId="281"/>
            <ac:spMk id="2" creationId="{BD8D5F57-529F-A311-DBE9-78F831824304}"/>
          </ac:spMkLst>
        </pc:spChg>
        <pc:spChg chg="del mod">
          <ac:chgData name="Людмила Радіца" userId="92d90094ad4735d3" providerId="LiveId" clId="{5E011E97-C020-497D-9CCF-CA94CEFC5DD1}" dt="2023-03-11T15:40:53.625" v="384"/>
          <ac:spMkLst>
            <pc:docMk/>
            <pc:sldMk cId="2039017158" sldId="281"/>
            <ac:spMk id="3" creationId="{9735B6FD-0076-E7E9-1F7A-480A5EC2B96B}"/>
          </ac:spMkLst>
        </pc:spChg>
        <pc:graphicFrameChg chg="add mod modGraphic">
          <ac:chgData name="Людмила Радіца" userId="92d90094ad4735d3" providerId="LiveId" clId="{5E011E97-C020-497D-9CCF-CA94CEFC5DD1}" dt="2023-03-11T15:41:29.047" v="390" actId="14100"/>
          <ac:graphicFrameMkLst>
            <pc:docMk/>
            <pc:sldMk cId="2039017158" sldId="281"/>
            <ac:graphicFrameMk id="4" creationId="{ED22434E-CBEA-63A2-58C9-6ACA3F327C66}"/>
          </ac:graphicFrameMkLst>
        </pc:graphicFrameChg>
      </pc:sldChg>
      <pc:sldChg chg="new del">
        <pc:chgData name="Людмила Радіца" userId="92d90094ad4735d3" providerId="LiveId" clId="{5E011E97-C020-497D-9CCF-CA94CEFC5DD1}" dt="2023-03-11T14:58:20.714" v="11" actId="47"/>
        <pc:sldMkLst>
          <pc:docMk/>
          <pc:sldMk cId="2876962967" sldId="281"/>
        </pc:sldMkLst>
      </pc:sldChg>
      <pc:sldChg chg="delSp modSp new mod modTransition modAnim">
        <pc:chgData name="Людмила Радіца" userId="92d90094ad4735d3" providerId="LiveId" clId="{5E011E97-C020-497D-9CCF-CA94CEFC5DD1}" dt="2023-03-11T15:45:55.755" v="431"/>
        <pc:sldMkLst>
          <pc:docMk/>
          <pc:sldMk cId="632001365" sldId="282"/>
        </pc:sldMkLst>
        <pc:spChg chg="del">
          <ac:chgData name="Людмила Радіца" userId="92d90094ad4735d3" providerId="LiveId" clId="{5E011E97-C020-497D-9CCF-CA94CEFC5DD1}" dt="2023-03-11T15:42:02.072" v="394" actId="478"/>
          <ac:spMkLst>
            <pc:docMk/>
            <pc:sldMk cId="632001365" sldId="282"/>
            <ac:spMk id="2" creationId="{BBA53A8D-F8E9-EB5D-64D9-9E91BE985258}"/>
          </ac:spMkLst>
        </pc:spChg>
        <pc:spChg chg="mod">
          <ac:chgData name="Людмила Радіца" userId="92d90094ad4735d3" providerId="LiveId" clId="{5E011E97-C020-497D-9CCF-CA94CEFC5DD1}" dt="2023-03-11T15:42:36.521" v="405" actId="207"/>
          <ac:spMkLst>
            <pc:docMk/>
            <pc:sldMk cId="632001365" sldId="282"/>
            <ac:spMk id="3" creationId="{5CAA94C3-06AD-B806-01F1-1EA1AB9F9C8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9830FD0F-230C-4F95-BEEE-1A92FBFFB362}" type="datetimeFigureOut">
              <a:rPr lang="uk-UA" smtClean="0"/>
              <a:t>11.03.2023</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2867624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830FD0F-230C-4F95-BEEE-1A92FBFFB362}" type="datetimeFigureOut">
              <a:rPr lang="uk-UA" smtClean="0"/>
              <a:t>11.03.2023</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791929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830FD0F-230C-4F95-BEEE-1A92FBFFB362}" type="datetimeFigureOut">
              <a:rPr lang="uk-UA" smtClean="0"/>
              <a:t>11.03.2023</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4DC733-8350-451F-BEB7-DEEBC4405F39}"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69271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830FD0F-230C-4F95-BEEE-1A92FBFFB362}" type="datetimeFigureOut">
              <a:rPr lang="uk-UA" smtClean="0"/>
              <a:t>11.03.2023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301805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830FD0F-230C-4F95-BEEE-1A92FBFFB362}" type="datetimeFigureOut">
              <a:rPr lang="uk-UA" smtClean="0"/>
              <a:t>11.03.2023</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4DC733-8350-451F-BEB7-DEEBC4405F39}"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41240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830FD0F-230C-4F95-BEEE-1A92FBFFB362}" type="datetimeFigureOut">
              <a:rPr lang="uk-UA" smtClean="0"/>
              <a:t>11.03.2023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497289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830FD0F-230C-4F95-BEEE-1A92FBFFB362}" type="datetimeFigureOut">
              <a:rPr lang="uk-UA" smtClean="0"/>
              <a:t>11.03.2023</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229469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830FD0F-230C-4F95-BEEE-1A92FBFFB362}" type="datetimeFigureOut">
              <a:rPr lang="uk-UA" smtClean="0"/>
              <a:t>11.03.2023</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841338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830FD0F-230C-4F95-BEEE-1A92FBFFB362}" type="datetimeFigureOut">
              <a:rPr lang="uk-UA" smtClean="0"/>
              <a:t>11.03.2023</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3350417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830FD0F-230C-4F95-BEEE-1A92FBFFB362}" type="datetimeFigureOut">
              <a:rPr lang="uk-UA" smtClean="0"/>
              <a:t>11.03.2023</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2650692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9830FD0F-230C-4F95-BEEE-1A92FBFFB362}" type="datetimeFigureOut">
              <a:rPr lang="uk-UA" smtClean="0"/>
              <a:t>11.03.2023</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292463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9830FD0F-230C-4F95-BEEE-1A92FBFFB362}" type="datetimeFigureOut">
              <a:rPr lang="uk-UA" smtClean="0"/>
              <a:t>11.03.2023</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3403945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9830FD0F-230C-4F95-BEEE-1A92FBFFB362}" type="datetimeFigureOut">
              <a:rPr lang="uk-UA" smtClean="0"/>
              <a:t>11.03.2023</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2490210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0FD0F-230C-4F95-BEEE-1A92FBFFB362}" type="datetimeFigureOut">
              <a:rPr lang="uk-UA" smtClean="0"/>
              <a:t>11.03.2023</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3072463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830FD0F-230C-4F95-BEEE-1A92FBFFB362}" type="datetimeFigureOut">
              <a:rPr lang="uk-UA" smtClean="0"/>
              <a:t>11.03.2023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1062330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830FD0F-230C-4F95-BEEE-1A92FBFFB362}" type="datetimeFigureOut">
              <a:rPr lang="uk-UA" smtClean="0"/>
              <a:t>11.03.2023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4DC733-8350-451F-BEB7-DEEBC4405F39}" type="slidenum">
              <a:rPr lang="uk-UA" smtClean="0"/>
              <a:t>‹№›</a:t>
            </a:fld>
            <a:endParaRPr lang="uk-UA"/>
          </a:p>
        </p:txBody>
      </p:sp>
    </p:spTree>
    <p:extLst>
      <p:ext uri="{BB962C8B-B14F-4D97-AF65-F5344CB8AC3E}">
        <p14:creationId xmlns:p14="http://schemas.microsoft.com/office/powerpoint/2010/main" val="719651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830FD0F-230C-4F95-BEEE-1A92FBFFB362}" type="datetimeFigureOut">
              <a:rPr lang="uk-UA" smtClean="0"/>
              <a:t>11.03.2023</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94DC733-8350-451F-BEB7-DEEBC4405F39}" type="slidenum">
              <a:rPr lang="uk-UA" smtClean="0"/>
              <a:t>‹№›</a:t>
            </a:fld>
            <a:endParaRPr lang="uk-UA"/>
          </a:p>
        </p:txBody>
      </p:sp>
    </p:spTree>
    <p:extLst>
      <p:ext uri="{BB962C8B-B14F-4D97-AF65-F5344CB8AC3E}">
        <p14:creationId xmlns:p14="http://schemas.microsoft.com/office/powerpoint/2010/main" val="2215373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pedrada.com.ua/article/2565-protidya-bulngu-v-zaklad-osvti-shcho-v-zakonah?utm_source=pushnews&amp;utm_medium=letter&amp;utm_campaign=pushnews_2018.12.21_article_256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B120AE-33B4-4A69-AAE5-B3D41A3FFE9B}"/>
              </a:ext>
            </a:extLst>
          </p:cNvPr>
          <p:cNvSpPr>
            <a:spLocks noGrp="1"/>
          </p:cNvSpPr>
          <p:nvPr>
            <p:ph type="ctrTitle"/>
          </p:nvPr>
        </p:nvSpPr>
        <p:spPr>
          <a:xfrm>
            <a:off x="1755789" y="-234382"/>
            <a:ext cx="9554514" cy="4223452"/>
          </a:xfrm>
        </p:spPr>
        <p:txBody>
          <a:bodyPr>
            <a:normAutofit/>
          </a:bodyPr>
          <a:lstStyle/>
          <a:p>
            <a:pPr algn="ctr"/>
            <a:r>
              <a:rPr lang="uk-UA" sz="3100" dirty="0">
                <a:solidFill>
                  <a:schemeClr val="tx1"/>
                </a:solidFill>
              </a:rPr>
              <a:t>Здолбунівський ліцей №6</a:t>
            </a:r>
            <a:br>
              <a:rPr lang="uk-UA" sz="3100" dirty="0">
                <a:solidFill>
                  <a:schemeClr val="tx1"/>
                </a:solidFill>
              </a:rPr>
            </a:br>
            <a:br>
              <a:rPr lang="uk-UA" sz="3100" dirty="0">
                <a:solidFill>
                  <a:schemeClr val="tx1"/>
                </a:solidFill>
              </a:rPr>
            </a:br>
            <a:br>
              <a:rPr lang="uk-UA" sz="3100" dirty="0">
                <a:solidFill>
                  <a:schemeClr val="tx1"/>
                </a:solidFill>
              </a:rPr>
            </a:br>
            <a:br>
              <a:rPr lang="uk-UA" sz="3100" dirty="0">
                <a:solidFill>
                  <a:schemeClr val="tx1"/>
                </a:solidFill>
              </a:rPr>
            </a:br>
            <a:r>
              <a:rPr lang="uk-UA" sz="4800" dirty="0">
                <a:solidFill>
                  <a:schemeClr val="tx1"/>
                </a:solidFill>
              </a:rPr>
              <a:t>Профілактика булінгу в освітньому середовищі</a:t>
            </a:r>
          </a:p>
        </p:txBody>
      </p:sp>
      <p:sp>
        <p:nvSpPr>
          <p:cNvPr id="3" name="Підзаголовок 2">
            <a:extLst>
              <a:ext uri="{FF2B5EF4-FFF2-40B4-BE49-F238E27FC236}">
                <a16:creationId xmlns:a16="http://schemas.microsoft.com/office/drawing/2014/main" id="{98838BBB-C44A-4AB3-9F3E-BC971142AB5B}"/>
              </a:ext>
            </a:extLst>
          </p:cNvPr>
          <p:cNvSpPr>
            <a:spLocks noGrp="1"/>
          </p:cNvSpPr>
          <p:nvPr>
            <p:ph type="subTitle" idx="1"/>
          </p:nvPr>
        </p:nvSpPr>
        <p:spPr>
          <a:xfrm>
            <a:off x="2966403" y="5371739"/>
            <a:ext cx="8915399" cy="1126283"/>
          </a:xfrm>
        </p:spPr>
        <p:txBody>
          <a:bodyPr>
            <a:normAutofit lnSpcReduction="10000"/>
          </a:bodyPr>
          <a:lstStyle/>
          <a:p>
            <a:pPr algn="r"/>
            <a:r>
              <a:rPr lang="uk-UA" sz="3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Соціальний педагог</a:t>
            </a:r>
          </a:p>
          <a:p>
            <a:pPr algn="r"/>
            <a:r>
              <a:rPr lang="uk-UA" sz="3200" dirty="0">
                <a:solidFill>
                  <a:schemeClr val="tx1"/>
                </a:solidFill>
                <a:latin typeface="Calibri" panose="020F0502020204030204" pitchFamily="34" charset="0"/>
                <a:ea typeface="Times New Roman" panose="02020603050405020304" pitchFamily="18" charset="0"/>
                <a:cs typeface="Calibri" panose="020F0502020204030204" pitchFamily="34" charset="0"/>
              </a:rPr>
              <a:t>Радіца Людмила Петрівна</a:t>
            </a:r>
            <a:endParaRPr lang="uk-UA" sz="3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endParaRPr lang="uk-UA" dirty="0"/>
          </a:p>
        </p:txBody>
      </p:sp>
    </p:spTree>
    <p:extLst>
      <p:ext uri="{BB962C8B-B14F-4D97-AF65-F5344CB8AC3E}">
        <p14:creationId xmlns:p14="http://schemas.microsoft.com/office/powerpoint/2010/main" val="41689032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FB4CA6-0C59-0FD8-E838-41E89087AB08}"/>
              </a:ext>
            </a:extLst>
          </p:cNvPr>
          <p:cNvSpPr>
            <a:spLocks noGrp="1"/>
          </p:cNvSpPr>
          <p:nvPr>
            <p:ph type="title"/>
          </p:nvPr>
        </p:nvSpPr>
        <p:spPr>
          <a:xfrm>
            <a:off x="1531620" y="86900"/>
            <a:ext cx="10458450" cy="1901920"/>
          </a:xfrm>
        </p:spPr>
        <p:txBody>
          <a:bodyPr>
            <a:normAutofit fontScale="90000"/>
          </a:bodyPr>
          <a:lstStyle/>
          <a:p>
            <a:r>
              <a:rPr lang="uk-UA" sz="4000" b="1" dirty="0">
                <a:solidFill>
                  <a:srgbClr val="000000"/>
                </a:solidFill>
                <a:effectLst/>
                <a:latin typeface="Calibri" panose="020F0502020204030204" pitchFamily="34" charset="0"/>
                <a:ea typeface="Times New Roman" panose="02020603050405020304" pitchFamily="18" charset="0"/>
              </a:rPr>
              <a:t>Учасники освітнього процесу</a:t>
            </a:r>
            <a:br>
              <a:rPr lang="uk-UA" sz="1800" b="1" dirty="0">
                <a:solidFill>
                  <a:srgbClr val="000000"/>
                </a:solidFill>
                <a:effectLst/>
                <a:latin typeface="Calibri" panose="020F0502020204030204" pitchFamily="34" charset="0"/>
                <a:ea typeface="Times New Roman" panose="02020603050405020304" pitchFamily="18" charset="0"/>
              </a:rPr>
            </a:br>
            <a:r>
              <a:rPr lang="uk-UA" sz="1800" dirty="0">
                <a:solidFill>
                  <a:srgbClr val="000000"/>
                </a:solidFill>
                <a:effectLst/>
                <a:latin typeface="Calibri" panose="020F0502020204030204" pitchFamily="34" charset="0"/>
                <a:ea typeface="Times New Roman" panose="02020603050405020304" pitchFamily="18" charset="0"/>
              </a:rPr>
              <a:t>Доповнено статті 53–55 Закону про освіту у частині прав та обов’язків учасників освітнього процесу стосовно протидії та запобігання булінгу (цькування): </a:t>
            </a:r>
            <a:br>
              <a:rPr lang="uk-UA" sz="1800" dirty="0">
                <a:solidFill>
                  <a:srgbClr val="000000"/>
                </a:solidFill>
                <a:effectLst/>
                <a:latin typeface="Calibri" panose="020F0502020204030204" pitchFamily="34" charset="0"/>
                <a:ea typeface="Times New Roman" panose="02020603050405020304" pitchFamily="18" charset="0"/>
              </a:rPr>
            </a:br>
            <a:r>
              <a:rPr lang="uk-UA" sz="1800" dirty="0">
                <a:solidFill>
                  <a:srgbClr val="000000"/>
                </a:solidFill>
                <a:effectLst/>
                <a:latin typeface="Calibri" panose="020F0502020204030204" pitchFamily="34" charset="0"/>
                <a:ea typeface="Times New Roman" panose="02020603050405020304" pitchFamily="18" charset="0"/>
              </a:rPr>
              <a:t>                                                      </a:t>
            </a:r>
            <a:r>
              <a:rPr lang="uk-UA" sz="4000" b="1" dirty="0">
                <a:solidFill>
                  <a:srgbClr val="000000"/>
                </a:solidFill>
                <a:effectLst/>
                <a:latin typeface="Calibri" panose="020F0502020204030204" pitchFamily="34" charset="0"/>
                <a:ea typeface="Times New Roman" panose="02020603050405020304" pitchFamily="18" charset="0"/>
              </a:rPr>
              <a:t>Здобувачі освіти (учні)</a:t>
            </a:r>
            <a:br>
              <a:rPr lang="uk-UA" sz="4000" dirty="0">
                <a:effectLst/>
                <a:latin typeface="Times New Roman" panose="02020603050405020304" pitchFamily="18" charset="0"/>
                <a:ea typeface="Times New Roman" panose="02020603050405020304" pitchFamily="18" charset="0"/>
              </a:rPr>
            </a:br>
            <a:endParaRPr lang="uk-UA" sz="4000" dirty="0"/>
          </a:p>
        </p:txBody>
      </p:sp>
      <p:graphicFrame>
        <p:nvGraphicFramePr>
          <p:cNvPr id="6" name="Місце для вмісту 5">
            <a:extLst>
              <a:ext uri="{FF2B5EF4-FFF2-40B4-BE49-F238E27FC236}">
                <a16:creationId xmlns:a16="http://schemas.microsoft.com/office/drawing/2014/main" id="{B9DC5154-24A8-1284-46E3-985441B11CF5}"/>
              </a:ext>
            </a:extLst>
          </p:cNvPr>
          <p:cNvGraphicFramePr>
            <a:graphicFrameLocks noGrp="1"/>
          </p:cNvGraphicFramePr>
          <p:nvPr>
            <p:ph idx="1"/>
            <p:extLst>
              <p:ext uri="{D42A27DB-BD31-4B8C-83A1-F6EECF244321}">
                <p14:modId xmlns:p14="http://schemas.microsoft.com/office/powerpoint/2010/main" val="271895889"/>
              </p:ext>
            </p:extLst>
          </p:nvPr>
        </p:nvGraphicFramePr>
        <p:xfrm>
          <a:off x="1531621" y="1703070"/>
          <a:ext cx="10458450" cy="5783073"/>
        </p:xfrm>
        <a:graphic>
          <a:graphicData uri="http://schemas.openxmlformats.org/drawingml/2006/table">
            <a:tbl>
              <a:tblPr firstRow="1" firstCol="1" bandRow="1">
                <a:tableStyleId>{5C22544A-7EE6-4342-B048-85BDC9FD1C3A}</a:tableStyleId>
              </a:tblPr>
              <a:tblGrid>
                <a:gridCol w="4272730">
                  <a:extLst>
                    <a:ext uri="{9D8B030D-6E8A-4147-A177-3AD203B41FA5}">
                      <a16:colId xmlns:a16="http://schemas.microsoft.com/office/drawing/2014/main" val="3780740266"/>
                    </a:ext>
                  </a:extLst>
                </a:gridCol>
                <a:gridCol w="4730930">
                  <a:extLst>
                    <a:ext uri="{9D8B030D-6E8A-4147-A177-3AD203B41FA5}">
                      <a16:colId xmlns:a16="http://schemas.microsoft.com/office/drawing/2014/main" val="2458085034"/>
                    </a:ext>
                  </a:extLst>
                </a:gridCol>
                <a:gridCol w="1454790">
                  <a:extLst>
                    <a:ext uri="{9D8B030D-6E8A-4147-A177-3AD203B41FA5}">
                      <a16:colId xmlns:a16="http://schemas.microsoft.com/office/drawing/2014/main" val="2575288326"/>
                    </a:ext>
                  </a:extLst>
                </a:gridCol>
              </a:tblGrid>
              <a:tr h="668342">
                <a:tc>
                  <a:txBody>
                    <a:bodyPr/>
                    <a:lstStyle/>
                    <a:p>
                      <a:pPr>
                        <a:lnSpc>
                          <a:spcPct val="107000"/>
                        </a:lnSpc>
                        <a:spcAft>
                          <a:spcPts val="800"/>
                        </a:spcAft>
                      </a:pPr>
                      <a:r>
                        <a:rPr lang="uk-UA" sz="2000" dirty="0">
                          <a:effectLst/>
                        </a:rPr>
                        <a:t>право</a:t>
                      </a:r>
                      <a:endParaRPr lang="uk-U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2000">
                          <a:effectLst/>
                        </a:rPr>
                        <a:t>обов’язок</a:t>
                      </a:r>
                      <a:endParaRPr lang="uk-U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2000">
                          <a:effectLst/>
                        </a:rPr>
                        <a:t>примітка</a:t>
                      </a:r>
                      <a:endParaRPr lang="uk-U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2776120"/>
                  </a:ext>
                </a:extLst>
              </a:tr>
              <a:tr h="5114731">
                <a:tc>
                  <a:txBody>
                    <a:bodyPr/>
                    <a:lstStyle/>
                    <a:p>
                      <a:pPr marL="342900" lvl="0" indent="-342900" fontAlgn="base">
                        <a:buSzPts val="1000"/>
                        <a:buFont typeface="Symbol" panose="05050102010706020507" pitchFamily="18" charset="2"/>
                        <a:buChar char=""/>
                        <a:tabLst>
                          <a:tab pos="457200" algn="l"/>
                        </a:tabLst>
                      </a:pPr>
                      <a:r>
                        <a:rPr lang="uk-UA" sz="2400" dirty="0">
                          <a:effectLst/>
                        </a:rPr>
                        <a:t>захист під час освітнього процесу від булінгу (цькування)</a:t>
                      </a:r>
                    </a:p>
                    <a:p>
                      <a:pPr marL="342900" lvl="0" indent="-342900" fontAlgn="base">
                        <a:spcAft>
                          <a:spcPts val="800"/>
                        </a:spcAft>
                        <a:buSzPts val="1000"/>
                        <a:buFont typeface="Symbol" panose="05050102010706020507" pitchFamily="18" charset="2"/>
                        <a:buChar char=""/>
                        <a:tabLst>
                          <a:tab pos="457200" algn="l"/>
                        </a:tabLst>
                      </a:pPr>
                      <a:r>
                        <a:rPr lang="uk-UA" sz="2400" dirty="0">
                          <a:effectLst/>
                        </a:rPr>
                        <a:t>отримання соціальних та психолого-педагогічних послуг як особа, яка постраждала від булінгу (цькування), стала його свідком або вчинила булінг (цькування)</a:t>
                      </a:r>
                    </a:p>
                    <a:p>
                      <a:pPr>
                        <a:lnSpc>
                          <a:spcPct val="107000"/>
                        </a:lnSpc>
                        <a:spcAft>
                          <a:spcPts val="800"/>
                        </a:spcAft>
                      </a:pPr>
                      <a:r>
                        <a:rPr lang="uk-UA" sz="2400" dirty="0">
                          <a:effectLst/>
                        </a:rPr>
                        <a:t> </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fontAlgn="base">
                        <a:spcAft>
                          <a:spcPts val="800"/>
                        </a:spcAft>
                        <a:buSzPts val="1000"/>
                        <a:buFont typeface="Symbol" panose="05050102010706020507" pitchFamily="18" charset="2"/>
                        <a:buChar char=""/>
                        <a:tabLst>
                          <a:tab pos="457200" algn="l"/>
                        </a:tabLst>
                      </a:pPr>
                      <a:r>
                        <a:rPr lang="uk-UA" sz="2400" dirty="0">
                          <a:effectLst/>
                        </a:rPr>
                        <a:t>повідомляти керівництво закладу освіти про факти булінгу (цькування) стосовно здобувачів освіти, педагогічних, науково-педагогічних, наукових працівників, інших осіб, які залучаються до освітнього процесу, свідком яких вони були особисто або про які отримали достовірну інформацію від інших осіб</a:t>
                      </a:r>
                    </a:p>
                    <a:p>
                      <a:pPr>
                        <a:lnSpc>
                          <a:spcPct val="107000"/>
                        </a:lnSpc>
                        <a:spcAft>
                          <a:spcPts val="800"/>
                        </a:spcAft>
                      </a:pPr>
                      <a:r>
                        <a:rPr lang="uk-UA" sz="2400" dirty="0">
                          <a:effectLst/>
                        </a:rPr>
                        <a:t> </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uk-UA" sz="2000" dirty="0">
                          <a:effectLst/>
                        </a:rPr>
                        <a:t>ст. 53</a:t>
                      </a:r>
                    </a:p>
                    <a:p>
                      <a:pPr>
                        <a:lnSpc>
                          <a:spcPct val="107000"/>
                        </a:lnSpc>
                        <a:spcAft>
                          <a:spcPts val="800"/>
                        </a:spcAft>
                      </a:pPr>
                      <a:r>
                        <a:rPr lang="uk-UA" sz="2000" dirty="0">
                          <a:effectLst/>
                        </a:rPr>
                        <a:t> </a:t>
                      </a:r>
                      <a:endParaRPr lang="uk-U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6026312"/>
                  </a:ext>
                </a:extLst>
              </a:tr>
            </a:tbl>
          </a:graphicData>
        </a:graphic>
      </p:graphicFrame>
    </p:spTree>
    <p:extLst>
      <p:ext uri="{BB962C8B-B14F-4D97-AF65-F5344CB8AC3E}">
        <p14:creationId xmlns:p14="http://schemas.microsoft.com/office/powerpoint/2010/main" val="12604029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41838C-ABEB-EFEF-5678-AD00A9274767}"/>
              </a:ext>
            </a:extLst>
          </p:cNvPr>
          <p:cNvSpPr>
            <a:spLocks noGrp="1"/>
          </p:cNvSpPr>
          <p:nvPr>
            <p:ph type="title"/>
          </p:nvPr>
        </p:nvSpPr>
        <p:spPr/>
        <p:txBody>
          <a:bodyPr>
            <a:normAutofit/>
          </a:bodyPr>
          <a:lstStyle/>
          <a:p>
            <a:pPr algn="ctr"/>
            <a:r>
              <a:rPr lang="uk-UA"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Педагогічні працівники (вчителі)</a:t>
            </a:r>
            <a:endParaRPr lang="uk-UA" dirty="0"/>
          </a:p>
        </p:txBody>
      </p:sp>
      <p:graphicFrame>
        <p:nvGraphicFramePr>
          <p:cNvPr id="4" name="Місце для вмісту 3">
            <a:extLst>
              <a:ext uri="{FF2B5EF4-FFF2-40B4-BE49-F238E27FC236}">
                <a16:creationId xmlns:a16="http://schemas.microsoft.com/office/drawing/2014/main" id="{341FAFA1-69FD-F5AD-9B93-174607F51C8D}"/>
              </a:ext>
            </a:extLst>
          </p:cNvPr>
          <p:cNvGraphicFramePr>
            <a:graphicFrameLocks noGrp="1"/>
          </p:cNvGraphicFramePr>
          <p:nvPr>
            <p:ph idx="1"/>
            <p:extLst>
              <p:ext uri="{D42A27DB-BD31-4B8C-83A1-F6EECF244321}">
                <p14:modId xmlns:p14="http://schemas.microsoft.com/office/powerpoint/2010/main" val="1847952505"/>
              </p:ext>
            </p:extLst>
          </p:nvPr>
        </p:nvGraphicFramePr>
        <p:xfrm>
          <a:off x="1223010" y="1485901"/>
          <a:ext cx="10835640" cy="4802789"/>
        </p:xfrm>
        <a:graphic>
          <a:graphicData uri="http://schemas.openxmlformats.org/drawingml/2006/table">
            <a:tbl>
              <a:tblPr firstRow="1" firstCol="1" bandRow="1">
                <a:tableStyleId>{5C22544A-7EE6-4342-B048-85BDC9FD1C3A}</a:tableStyleId>
              </a:tblPr>
              <a:tblGrid>
                <a:gridCol w="3405487">
                  <a:extLst>
                    <a:ext uri="{9D8B030D-6E8A-4147-A177-3AD203B41FA5}">
                      <a16:colId xmlns:a16="http://schemas.microsoft.com/office/drawing/2014/main" val="2829336697"/>
                    </a:ext>
                  </a:extLst>
                </a:gridCol>
                <a:gridCol w="6590533">
                  <a:extLst>
                    <a:ext uri="{9D8B030D-6E8A-4147-A177-3AD203B41FA5}">
                      <a16:colId xmlns:a16="http://schemas.microsoft.com/office/drawing/2014/main" val="2463391594"/>
                    </a:ext>
                  </a:extLst>
                </a:gridCol>
                <a:gridCol w="839620">
                  <a:extLst>
                    <a:ext uri="{9D8B030D-6E8A-4147-A177-3AD203B41FA5}">
                      <a16:colId xmlns:a16="http://schemas.microsoft.com/office/drawing/2014/main" val="3668912738"/>
                    </a:ext>
                  </a:extLst>
                </a:gridCol>
              </a:tblGrid>
              <a:tr h="582995">
                <a:tc>
                  <a:txBody>
                    <a:bodyPr/>
                    <a:lstStyle/>
                    <a:p>
                      <a:pPr>
                        <a:lnSpc>
                          <a:spcPct val="107000"/>
                        </a:lnSpc>
                        <a:spcAft>
                          <a:spcPts val="800"/>
                        </a:spcAft>
                      </a:pPr>
                      <a:r>
                        <a:rPr lang="uk-UA" sz="2000" dirty="0">
                          <a:effectLst/>
                          <a:latin typeface="Calibri" panose="020F0502020204030204" pitchFamily="34" charset="0"/>
                          <a:cs typeface="Calibri" panose="020F0502020204030204" pitchFamily="34" charset="0"/>
                        </a:rPr>
                        <a:t>право</a:t>
                      </a:r>
                      <a:endParaRPr lang="uk-UA" sz="2000" dirty="0">
                        <a:effectLst/>
                        <a:latin typeface="Calibri" panose="020F0502020204030204" pitchFamily="34" charset="0"/>
                        <a:ea typeface="Calibri" panose="020F0502020204030204" pitchFamily="34" charset="0"/>
                        <a:cs typeface="Calibri" panose="020F0502020204030204" pitchFamily="34" charset="0"/>
                      </a:endParaRPr>
                    </a:p>
                  </a:txBody>
                  <a:tcPr marL="37596" marR="37596" marT="0" marB="0"/>
                </a:tc>
                <a:tc>
                  <a:txBody>
                    <a:bodyPr/>
                    <a:lstStyle/>
                    <a:p>
                      <a:pPr>
                        <a:lnSpc>
                          <a:spcPct val="107000"/>
                        </a:lnSpc>
                        <a:spcAft>
                          <a:spcPts val="800"/>
                        </a:spcAft>
                      </a:pPr>
                      <a:r>
                        <a:rPr lang="uk-UA" sz="2000">
                          <a:effectLst/>
                          <a:latin typeface="Calibri" panose="020F0502020204030204" pitchFamily="34" charset="0"/>
                          <a:cs typeface="Calibri" panose="020F0502020204030204" pitchFamily="34" charset="0"/>
                        </a:rPr>
                        <a:t>обов’язок</a:t>
                      </a:r>
                      <a:endParaRPr lang="uk-UA" sz="2000">
                        <a:effectLst/>
                        <a:latin typeface="Calibri" panose="020F0502020204030204" pitchFamily="34" charset="0"/>
                        <a:ea typeface="Calibri" panose="020F0502020204030204" pitchFamily="34" charset="0"/>
                        <a:cs typeface="Calibri" panose="020F0502020204030204" pitchFamily="34" charset="0"/>
                      </a:endParaRPr>
                    </a:p>
                  </a:txBody>
                  <a:tcPr marL="37596" marR="37596" marT="0" marB="0"/>
                </a:tc>
                <a:tc>
                  <a:txBody>
                    <a:bodyPr/>
                    <a:lstStyle/>
                    <a:p>
                      <a:pPr>
                        <a:lnSpc>
                          <a:spcPct val="107000"/>
                        </a:lnSpc>
                        <a:spcAft>
                          <a:spcPts val="800"/>
                        </a:spcAft>
                      </a:pPr>
                      <a:r>
                        <a:rPr lang="uk-UA" sz="2000" dirty="0">
                          <a:effectLst/>
                          <a:latin typeface="Calibri" panose="020F0502020204030204" pitchFamily="34" charset="0"/>
                          <a:cs typeface="Calibri" panose="020F0502020204030204" pitchFamily="34" charset="0"/>
                        </a:rPr>
                        <a:t>примітка</a:t>
                      </a:r>
                      <a:endParaRPr lang="uk-UA" sz="2000" dirty="0">
                        <a:effectLst/>
                        <a:latin typeface="Calibri" panose="020F0502020204030204" pitchFamily="34" charset="0"/>
                        <a:ea typeface="Calibri" panose="020F0502020204030204" pitchFamily="34" charset="0"/>
                        <a:cs typeface="Calibri" panose="020F0502020204030204" pitchFamily="34" charset="0"/>
                      </a:endParaRPr>
                    </a:p>
                  </a:txBody>
                  <a:tcPr marL="37596" marR="37596" marT="0" marB="0"/>
                </a:tc>
                <a:extLst>
                  <a:ext uri="{0D108BD9-81ED-4DB2-BD59-A6C34878D82A}">
                    <a16:rowId xmlns:a16="http://schemas.microsoft.com/office/drawing/2014/main" val="3674046751"/>
                  </a:ext>
                </a:extLst>
              </a:tr>
              <a:tr h="4164995">
                <a:tc>
                  <a:txBody>
                    <a:bodyPr/>
                    <a:lstStyle/>
                    <a:p>
                      <a:pPr marL="342900" lvl="0" indent="-342900" fontAlgn="base">
                        <a:spcAft>
                          <a:spcPts val="800"/>
                        </a:spcAft>
                        <a:buSzPts val="1000"/>
                        <a:buFont typeface="Symbol" panose="05050102010706020507" pitchFamily="18" charset="2"/>
                        <a:buChar char=""/>
                        <a:tabLst>
                          <a:tab pos="457200" algn="l"/>
                        </a:tabLst>
                      </a:pPr>
                      <a:r>
                        <a:rPr lang="uk-UA" sz="2000" dirty="0">
                          <a:effectLst/>
                          <a:latin typeface="Calibri" panose="020F0502020204030204" pitchFamily="34" charset="0"/>
                          <a:cs typeface="Calibri" panose="020F0502020204030204" pitchFamily="34" charset="0"/>
                        </a:rPr>
                        <a:t>захист під час освітнього процесу від будь-яких форм насильства та експлуатації, у тому числі булінгу (цькування), дискримінації за будь-якою ознакою, від пропаганди та агітації, що завдають шкоди здоров’ю</a:t>
                      </a:r>
                    </a:p>
                    <a:p>
                      <a:pPr>
                        <a:lnSpc>
                          <a:spcPct val="107000"/>
                        </a:lnSpc>
                        <a:spcAft>
                          <a:spcPts val="800"/>
                        </a:spcAft>
                      </a:pPr>
                      <a:r>
                        <a:rPr lang="uk-UA" sz="2000" dirty="0">
                          <a:effectLst/>
                          <a:latin typeface="Calibri" panose="020F0502020204030204" pitchFamily="34" charset="0"/>
                          <a:cs typeface="Calibri" panose="020F0502020204030204" pitchFamily="34" charset="0"/>
                        </a:rPr>
                        <a:t> </a:t>
                      </a:r>
                      <a:endParaRPr lang="uk-UA" sz="2000" dirty="0">
                        <a:effectLst/>
                        <a:latin typeface="Calibri" panose="020F0502020204030204" pitchFamily="34" charset="0"/>
                        <a:ea typeface="Calibri" panose="020F0502020204030204" pitchFamily="34" charset="0"/>
                        <a:cs typeface="Calibri" panose="020F0502020204030204" pitchFamily="34" charset="0"/>
                      </a:endParaRPr>
                    </a:p>
                  </a:txBody>
                  <a:tcPr marL="37596" marR="37596" marT="0" marB="0"/>
                </a:tc>
                <a:tc>
                  <a:txBody>
                    <a:bodyPr/>
                    <a:lstStyle/>
                    <a:p>
                      <a:pPr marL="342900" lvl="0" indent="-342900" fontAlgn="base">
                        <a:spcAft>
                          <a:spcPts val="800"/>
                        </a:spcAft>
                        <a:buSzPts val="1000"/>
                        <a:buFont typeface="Symbol" panose="05050102010706020507" pitchFamily="18" charset="2"/>
                        <a:buChar char=""/>
                        <a:tabLst>
                          <a:tab pos="457200" algn="l"/>
                        </a:tabLst>
                      </a:pPr>
                      <a:r>
                        <a:rPr lang="uk-UA" sz="2000" dirty="0">
                          <a:effectLst/>
                          <a:latin typeface="Calibri" panose="020F0502020204030204" pitchFamily="34" charset="0"/>
                          <a:cs typeface="Calibri" panose="020F0502020204030204" pitchFamily="34" charset="0"/>
                        </a:rPr>
                        <a:t>повідомляти керівництво закладу освіти про факти булінгу (цькування) стосовно здобувачів освіти, педагогічних, науково-педагогічних, наукових працівників, інших осіб, які залучаються до освітнього процесу, свідком якого вони були особисто або інформацію про які отримали від інших осіб, вживати невідкладних заходів для припинення булінгу (цькування)повідомляти керівництво закладу освіти про факти булінгу (цькування) стосовно здобувачів освіти, педагогічних, науково-педагогічних, наукових працівників, інших осіб, які залучаються до освітнього процесу, свідком яких вони були особисто або про які отримали достовірну інформацію від інших осіб</a:t>
                      </a:r>
                    </a:p>
                  </a:txBody>
                  <a:tcPr marL="37596" marR="37596" marT="0" marB="0"/>
                </a:tc>
                <a:tc>
                  <a:txBody>
                    <a:bodyPr/>
                    <a:lstStyle/>
                    <a:p>
                      <a:r>
                        <a:rPr lang="uk-UA" sz="2000" dirty="0">
                          <a:effectLst/>
                          <a:latin typeface="Calibri" panose="020F0502020204030204" pitchFamily="34" charset="0"/>
                          <a:cs typeface="Calibri" panose="020F0502020204030204" pitchFamily="34" charset="0"/>
                        </a:rPr>
                        <a:t>ст. 54</a:t>
                      </a:r>
                    </a:p>
                    <a:p>
                      <a:pPr>
                        <a:lnSpc>
                          <a:spcPct val="107000"/>
                        </a:lnSpc>
                        <a:spcAft>
                          <a:spcPts val="800"/>
                        </a:spcAft>
                      </a:pPr>
                      <a:r>
                        <a:rPr lang="uk-UA" sz="2000" dirty="0">
                          <a:effectLst/>
                          <a:latin typeface="Calibri" panose="020F0502020204030204" pitchFamily="34" charset="0"/>
                          <a:cs typeface="Calibri" panose="020F0502020204030204" pitchFamily="34" charset="0"/>
                        </a:rPr>
                        <a:t> </a:t>
                      </a:r>
                      <a:endParaRPr lang="uk-UA" sz="2000" dirty="0">
                        <a:effectLst/>
                        <a:latin typeface="Calibri" panose="020F0502020204030204" pitchFamily="34" charset="0"/>
                        <a:ea typeface="Calibri" panose="020F0502020204030204" pitchFamily="34" charset="0"/>
                        <a:cs typeface="Calibri" panose="020F0502020204030204" pitchFamily="34" charset="0"/>
                      </a:endParaRPr>
                    </a:p>
                  </a:txBody>
                  <a:tcPr marL="37596" marR="37596" marT="0" marB="0"/>
                </a:tc>
                <a:extLst>
                  <a:ext uri="{0D108BD9-81ED-4DB2-BD59-A6C34878D82A}">
                    <a16:rowId xmlns:a16="http://schemas.microsoft.com/office/drawing/2014/main" val="855363892"/>
                  </a:ext>
                </a:extLst>
              </a:tr>
            </a:tbl>
          </a:graphicData>
        </a:graphic>
      </p:graphicFrame>
    </p:spTree>
    <p:extLst>
      <p:ext uri="{BB962C8B-B14F-4D97-AF65-F5344CB8AC3E}">
        <p14:creationId xmlns:p14="http://schemas.microsoft.com/office/powerpoint/2010/main" val="12876317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8D5F57-529F-A311-DBE9-78F831824304}"/>
              </a:ext>
            </a:extLst>
          </p:cNvPr>
          <p:cNvSpPr>
            <a:spLocks noGrp="1"/>
          </p:cNvSpPr>
          <p:nvPr>
            <p:ph type="title"/>
          </p:nvPr>
        </p:nvSpPr>
        <p:spPr>
          <a:xfrm>
            <a:off x="1964275" y="176428"/>
            <a:ext cx="8911687" cy="770350"/>
          </a:xfrm>
        </p:spPr>
        <p:txBody>
          <a:bodyPr/>
          <a:lstStyle/>
          <a:p>
            <a:pPr algn="ctr"/>
            <a:r>
              <a:rPr lang="uk-UA" b="1" dirty="0">
                <a:latin typeface="Calibri" panose="020F0502020204030204" pitchFamily="34" charset="0"/>
                <a:cs typeface="Calibri" panose="020F0502020204030204" pitchFamily="34" charset="0"/>
              </a:rPr>
              <a:t>Батьки здобувачів освіти</a:t>
            </a:r>
          </a:p>
        </p:txBody>
      </p:sp>
      <p:graphicFrame>
        <p:nvGraphicFramePr>
          <p:cNvPr id="4" name="Місце для вмісту 3">
            <a:extLst>
              <a:ext uri="{FF2B5EF4-FFF2-40B4-BE49-F238E27FC236}">
                <a16:creationId xmlns:a16="http://schemas.microsoft.com/office/drawing/2014/main" id="{ED22434E-CBEA-63A2-58C9-6ACA3F327C66}"/>
              </a:ext>
            </a:extLst>
          </p:cNvPr>
          <p:cNvGraphicFramePr>
            <a:graphicFrameLocks noGrp="1"/>
          </p:cNvGraphicFramePr>
          <p:nvPr>
            <p:ph idx="1"/>
            <p:extLst>
              <p:ext uri="{D42A27DB-BD31-4B8C-83A1-F6EECF244321}">
                <p14:modId xmlns:p14="http://schemas.microsoft.com/office/powerpoint/2010/main" val="3906169128"/>
              </p:ext>
            </p:extLst>
          </p:nvPr>
        </p:nvGraphicFramePr>
        <p:xfrm>
          <a:off x="1964276" y="946778"/>
          <a:ext cx="9888634" cy="5499742"/>
        </p:xfrm>
        <a:graphic>
          <a:graphicData uri="http://schemas.openxmlformats.org/drawingml/2006/table">
            <a:tbl>
              <a:tblPr firstRow="1" firstCol="1" bandRow="1">
                <a:tableStyleId>{5C22544A-7EE6-4342-B048-85BDC9FD1C3A}</a:tableStyleId>
              </a:tblPr>
              <a:tblGrid>
                <a:gridCol w="4647869">
                  <a:extLst>
                    <a:ext uri="{9D8B030D-6E8A-4147-A177-3AD203B41FA5}">
                      <a16:colId xmlns:a16="http://schemas.microsoft.com/office/drawing/2014/main" val="2044614473"/>
                    </a:ext>
                  </a:extLst>
                </a:gridCol>
                <a:gridCol w="3836874">
                  <a:extLst>
                    <a:ext uri="{9D8B030D-6E8A-4147-A177-3AD203B41FA5}">
                      <a16:colId xmlns:a16="http://schemas.microsoft.com/office/drawing/2014/main" val="4198438920"/>
                    </a:ext>
                  </a:extLst>
                </a:gridCol>
                <a:gridCol w="1403891">
                  <a:extLst>
                    <a:ext uri="{9D8B030D-6E8A-4147-A177-3AD203B41FA5}">
                      <a16:colId xmlns:a16="http://schemas.microsoft.com/office/drawing/2014/main" val="2059740416"/>
                    </a:ext>
                  </a:extLst>
                </a:gridCol>
              </a:tblGrid>
              <a:tr h="760007">
                <a:tc>
                  <a:txBody>
                    <a:bodyPr/>
                    <a:lstStyle/>
                    <a:p>
                      <a:pPr>
                        <a:lnSpc>
                          <a:spcPct val="107000"/>
                        </a:lnSpc>
                        <a:spcAft>
                          <a:spcPts val="800"/>
                        </a:spcAft>
                      </a:pPr>
                      <a:r>
                        <a:rPr lang="uk-UA" sz="2400" dirty="0">
                          <a:effectLst/>
                          <a:latin typeface="Calibri" panose="020F0502020204030204" pitchFamily="34" charset="0"/>
                          <a:cs typeface="Calibri" panose="020F0502020204030204" pitchFamily="34" charset="0"/>
                        </a:rPr>
                        <a:t>право</a:t>
                      </a:r>
                      <a:endParaRPr lang="uk-UA"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07000"/>
                        </a:lnSpc>
                        <a:spcAft>
                          <a:spcPts val="800"/>
                        </a:spcAft>
                      </a:pPr>
                      <a:r>
                        <a:rPr lang="uk-UA" sz="2400">
                          <a:effectLst/>
                          <a:latin typeface="Calibri" panose="020F0502020204030204" pitchFamily="34" charset="0"/>
                          <a:cs typeface="Calibri" panose="020F0502020204030204" pitchFamily="34" charset="0"/>
                        </a:rPr>
                        <a:t>обов’язок</a:t>
                      </a:r>
                      <a:endParaRPr lang="uk-UA"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07000"/>
                        </a:lnSpc>
                        <a:spcAft>
                          <a:spcPts val="800"/>
                        </a:spcAft>
                      </a:pPr>
                      <a:r>
                        <a:rPr lang="uk-UA" sz="2400" dirty="0">
                          <a:effectLst/>
                          <a:latin typeface="Calibri" panose="020F0502020204030204" pitchFamily="34" charset="0"/>
                          <a:cs typeface="Calibri" panose="020F0502020204030204" pitchFamily="34" charset="0"/>
                        </a:rPr>
                        <a:t>примітка</a:t>
                      </a:r>
                      <a:endParaRPr lang="uk-UA"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541733170"/>
                  </a:ext>
                </a:extLst>
              </a:tr>
              <a:tr h="4739735">
                <a:tc>
                  <a:txBody>
                    <a:bodyPr/>
                    <a:lstStyle/>
                    <a:p>
                      <a:pPr marL="342900" lvl="0" indent="-342900" fontAlgn="base">
                        <a:spcAft>
                          <a:spcPts val="800"/>
                        </a:spcAft>
                        <a:buSzPts val="1000"/>
                        <a:buFont typeface="Symbol" panose="05050102010706020507" pitchFamily="18" charset="2"/>
                        <a:buChar char=""/>
                        <a:tabLst>
                          <a:tab pos="457200" algn="l"/>
                        </a:tabLst>
                      </a:pPr>
                      <a:r>
                        <a:rPr lang="uk-UA" sz="2400" dirty="0">
                          <a:effectLst/>
                          <a:latin typeface="Calibri" panose="020F0502020204030204" pitchFamily="34" charset="0"/>
                          <a:cs typeface="Calibri" panose="020F0502020204030204" pitchFamily="34" charset="0"/>
                        </a:rPr>
                        <a:t>подавати керівництву або засновнику закладу освіти заяву про випадки булінгу (цькування) стосовно дитини або будь-якого іншого учасника освітнього процесу вимагати повного та неупередженого розслідування випадків булінгу (цькування) стосовно дитини або будь-якого іншого учасника освітнього процесу</a:t>
                      </a:r>
                      <a:endParaRPr lang="uk-UA"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342900" lvl="0" indent="-342900" fontAlgn="base">
                        <a:spcAft>
                          <a:spcPts val="800"/>
                        </a:spcAft>
                        <a:buSzPts val="1000"/>
                        <a:buFont typeface="Symbol" panose="05050102010706020507" pitchFamily="18" charset="2"/>
                        <a:buChar char=""/>
                        <a:tabLst>
                          <a:tab pos="457200" algn="l"/>
                        </a:tabLst>
                      </a:pPr>
                      <a:r>
                        <a:rPr lang="uk-UA" sz="2400">
                          <a:effectLst/>
                          <a:latin typeface="Calibri" panose="020F0502020204030204" pitchFamily="34" charset="0"/>
                          <a:cs typeface="Calibri" panose="020F0502020204030204" pitchFamily="34" charset="0"/>
                        </a:rPr>
                        <a:t>сприяти керівництву закладу освіти у проведенні розслідування щодо випадків булінгу (цькування) виконувати рішення та рекомендації комісії з розгляду випадків булінгу (цькування) в закладі освіти</a:t>
                      </a:r>
                    </a:p>
                    <a:p>
                      <a:pPr>
                        <a:lnSpc>
                          <a:spcPct val="107000"/>
                        </a:lnSpc>
                        <a:spcAft>
                          <a:spcPts val="800"/>
                        </a:spcAft>
                      </a:pPr>
                      <a:r>
                        <a:rPr lang="uk-UA" sz="2400">
                          <a:effectLst/>
                          <a:latin typeface="Calibri" panose="020F0502020204030204" pitchFamily="34" charset="0"/>
                          <a:cs typeface="Calibri" panose="020F0502020204030204" pitchFamily="34" charset="0"/>
                        </a:rPr>
                        <a:t> </a:t>
                      </a:r>
                      <a:endParaRPr lang="uk-UA"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r>
                        <a:rPr lang="uk-UA" sz="2400" dirty="0">
                          <a:effectLst/>
                          <a:latin typeface="Calibri" panose="020F0502020204030204" pitchFamily="34" charset="0"/>
                          <a:cs typeface="Calibri" panose="020F0502020204030204" pitchFamily="34" charset="0"/>
                        </a:rPr>
                        <a:t>ст. 55</a:t>
                      </a:r>
                    </a:p>
                    <a:p>
                      <a:pPr>
                        <a:lnSpc>
                          <a:spcPct val="107000"/>
                        </a:lnSpc>
                        <a:spcAft>
                          <a:spcPts val="800"/>
                        </a:spcAft>
                      </a:pPr>
                      <a:r>
                        <a:rPr lang="uk-UA" sz="2400" dirty="0">
                          <a:effectLst/>
                          <a:latin typeface="Calibri" panose="020F0502020204030204" pitchFamily="34" charset="0"/>
                          <a:cs typeface="Calibri" panose="020F0502020204030204" pitchFamily="34" charset="0"/>
                        </a:rPr>
                        <a:t> </a:t>
                      </a:r>
                      <a:endParaRPr lang="uk-UA"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832347910"/>
                  </a:ext>
                </a:extLst>
              </a:tr>
            </a:tbl>
          </a:graphicData>
        </a:graphic>
      </p:graphicFrame>
    </p:spTree>
    <p:extLst>
      <p:ext uri="{BB962C8B-B14F-4D97-AF65-F5344CB8AC3E}">
        <p14:creationId xmlns:p14="http://schemas.microsoft.com/office/powerpoint/2010/main" val="20390171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CAA94C3-06AD-B806-01F1-1EA1AB9F9C8C}"/>
              </a:ext>
            </a:extLst>
          </p:cNvPr>
          <p:cNvSpPr>
            <a:spLocks noGrp="1"/>
          </p:cNvSpPr>
          <p:nvPr>
            <p:ph idx="1"/>
          </p:nvPr>
        </p:nvSpPr>
        <p:spPr>
          <a:xfrm>
            <a:off x="2103120" y="411480"/>
            <a:ext cx="9669780" cy="6206490"/>
          </a:xfrm>
        </p:spPr>
        <p:txBody>
          <a:bodyPr>
            <a:normAutofit lnSpcReduction="10000"/>
          </a:bodyPr>
          <a:lstStyle/>
          <a:p>
            <a:pPr indent="450215" algn="just"/>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Корисні інструменти до теми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Профілактика булінгу в школі: п’ять напрямів роботи для завуча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Як запобігти булінгу в учнівській спільноті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Булінг педагогів: 5 порад для нівелювання проблеми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Аби не стати співучасником цькування: тренінг-</a:t>
            </a:r>
            <a:r>
              <a:rPr lang="uk-UA" sz="24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антибулінг</a:t>
            </a: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для педагогів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Як допомогти учням прийняти однокласника з особливими освітніми потребами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Як впливати на клас через його лідера: 3 рекомендації</a:t>
            </a:r>
          </a:p>
          <a:p>
            <a:pPr marL="0" indent="0">
              <a:lnSpc>
                <a:spcPct val="107000"/>
              </a:lnSpc>
              <a:spcAft>
                <a:spcPts val="800"/>
              </a:spcAft>
              <a:buNone/>
            </a:pPr>
            <a:endParaRPr lang="uk-UA" sz="24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uk-UA" sz="2400" dirty="0">
                <a:solidFill>
                  <a:srgbClr val="2B2B2B"/>
                </a:solidFill>
                <a:effectLst/>
                <a:latin typeface="Calibri" panose="020F0502020204030204" pitchFamily="34" charset="0"/>
                <a:ea typeface="Calibri" panose="020F0502020204030204" pitchFamily="34" charset="0"/>
                <a:cs typeface="Calibri" panose="020F0502020204030204" pitchFamily="34" charset="0"/>
              </a:rPr>
              <a:t>Джерело: </a:t>
            </a:r>
            <a:r>
              <a:rPr lang="uk-UA" sz="2400" u="sng" dirty="0">
                <a:solidFill>
                  <a:srgbClr val="083D88"/>
                </a:solidFill>
                <a:effectLst/>
                <a:latin typeface="Calibri" panose="020F0502020204030204" pitchFamily="34" charset="0"/>
                <a:ea typeface="Calibri" panose="020F0502020204030204" pitchFamily="34" charset="0"/>
                <a:cs typeface="Calibri" panose="020F0502020204030204" pitchFamily="34" charset="0"/>
                <a:hlinkClick r:id="rId2"/>
              </a:rPr>
              <a:t>https://www.pedrada.com.ua/article/2565-protidya-bulngu-v-zaklad-osvti-shcho-v-zakonah?utm_source=pushnews&amp;utm_medium=letter&amp;utm_campaign=pushnews_2018.12.21_article_2565</a:t>
            </a:r>
            <a:endParaRPr lang="uk-UA" sz="2400" dirty="0">
              <a:effectLst/>
              <a:latin typeface="Calibri" panose="020F0502020204030204" pitchFamily="34" charset="0"/>
              <a:ea typeface="Calibri" panose="020F0502020204030204" pitchFamily="34" charset="0"/>
              <a:cs typeface="Calibri" panose="020F0502020204030204" pitchFamily="34" charset="0"/>
            </a:endParaRPr>
          </a:p>
          <a:p>
            <a:endParaRPr lang="uk-UA" dirty="0"/>
          </a:p>
        </p:txBody>
      </p:sp>
    </p:spTree>
    <p:extLst>
      <p:ext uri="{BB962C8B-B14F-4D97-AF65-F5344CB8AC3E}">
        <p14:creationId xmlns:p14="http://schemas.microsoft.com/office/powerpoint/2010/main" val="6320013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872911-0EBC-4817-A197-8C58F4A03A05}"/>
              </a:ext>
            </a:extLst>
          </p:cNvPr>
          <p:cNvSpPr>
            <a:spLocks noGrp="1"/>
          </p:cNvSpPr>
          <p:nvPr>
            <p:ph type="title"/>
          </p:nvPr>
        </p:nvSpPr>
        <p:spPr>
          <a:xfrm>
            <a:off x="2259875" y="2233749"/>
            <a:ext cx="9244738" cy="1619793"/>
          </a:xfrm>
        </p:spPr>
        <p:txBody>
          <a:bodyPr>
            <a:normAutofit/>
          </a:bodyPr>
          <a:lstStyle/>
          <a:p>
            <a:pPr algn="ctr"/>
            <a:r>
              <a:rPr lang="uk-UA" sz="5400" dirty="0"/>
              <a:t>Дякую за увагу</a:t>
            </a:r>
          </a:p>
        </p:txBody>
      </p:sp>
    </p:spTree>
    <p:extLst>
      <p:ext uri="{BB962C8B-B14F-4D97-AF65-F5344CB8AC3E}">
        <p14:creationId xmlns:p14="http://schemas.microsoft.com/office/powerpoint/2010/main" val="17458116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EAD43B-B8AB-78C7-AB05-47DACCB7E56A}"/>
              </a:ext>
            </a:extLst>
          </p:cNvPr>
          <p:cNvSpPr>
            <a:spLocks noGrp="1"/>
          </p:cNvSpPr>
          <p:nvPr>
            <p:ph type="title"/>
          </p:nvPr>
        </p:nvSpPr>
        <p:spPr>
          <a:xfrm>
            <a:off x="1115219" y="33560"/>
            <a:ext cx="9961562" cy="846550"/>
          </a:xfrm>
        </p:spPr>
        <p:txBody>
          <a:bodyPr>
            <a:normAutofit/>
          </a:bodyPr>
          <a:lstStyle/>
          <a:p>
            <a:r>
              <a:rPr lang="uk-UA" b="1" dirty="0">
                <a:solidFill>
                  <a:srgbClr val="2B2B2B"/>
                </a:solidFill>
                <a:effectLst/>
                <a:latin typeface="Calibri" panose="020F0502020204030204" pitchFamily="34" charset="0"/>
                <a:ea typeface="Times New Roman" panose="02020603050405020304" pitchFamily="18" charset="0"/>
                <a:cs typeface="Calibri" panose="020F0502020204030204" pitchFamily="34" charset="0"/>
              </a:rPr>
              <a:t>Протидія булінгу в закладі освіти: що в законах</a:t>
            </a:r>
            <a:endParaRPr lang="uk-UA" dirty="0"/>
          </a:p>
        </p:txBody>
      </p:sp>
      <p:sp>
        <p:nvSpPr>
          <p:cNvPr id="3" name="Місце для вмісту 2">
            <a:extLst>
              <a:ext uri="{FF2B5EF4-FFF2-40B4-BE49-F238E27FC236}">
                <a16:creationId xmlns:a16="http://schemas.microsoft.com/office/drawing/2014/main" id="{BC4152CC-03C0-1CEA-A519-8C8209956BA7}"/>
              </a:ext>
            </a:extLst>
          </p:cNvPr>
          <p:cNvSpPr>
            <a:spLocks noGrp="1"/>
          </p:cNvSpPr>
          <p:nvPr>
            <p:ph idx="1"/>
          </p:nvPr>
        </p:nvSpPr>
        <p:spPr>
          <a:xfrm>
            <a:off x="2068830" y="880110"/>
            <a:ext cx="9418320" cy="5829300"/>
          </a:xfrm>
        </p:spPr>
        <p:txBody>
          <a:bodyPr>
            <a:normAutofit lnSpcReduction="10000"/>
          </a:bodyPr>
          <a:lstStyle/>
          <a:p>
            <a:pPr indent="450215" algn="just">
              <a:lnSpc>
                <a:spcPct val="107000"/>
              </a:lnSpc>
              <a:spcAft>
                <a:spcPts val="800"/>
              </a:spcAft>
            </a:pPr>
            <a:r>
              <a:rPr lang="uk-UA"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Відповідальність нестимуть усі — </a:t>
            </a:r>
            <a:r>
              <a:rPr lang="uk-UA" sz="24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булери</a:t>
            </a:r>
            <a:r>
              <a:rPr lang="uk-UA"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керівники закладів освіти, батьки, ті, хто приховав факти цькування чи був бездіяльним.</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Ухвалено закон № 8584 на протидію булінгу (цькуванню) в освіті, яким внесено зміни до ключових законодавчих актів: </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uk-UA"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Кодексу України про адміністративні правопорушення (</a:t>
            </a:r>
            <a:r>
              <a:rPr lang="uk-UA" sz="24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КУАпП</a:t>
            </a:r>
            <a:r>
              <a:rPr lang="uk-UA"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uk-UA"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законів України: </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7000"/>
              </a:lnSpc>
              <a:spcAft>
                <a:spcPts val="800"/>
              </a:spcAft>
              <a:tabLst>
                <a:tab pos="457200" algn="l"/>
              </a:tabLst>
            </a:pPr>
            <a:r>
              <a:rPr lang="uk-UA"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«Про освіту»</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7000"/>
              </a:lnSpc>
              <a:spcAft>
                <a:spcPts val="800"/>
              </a:spcAft>
              <a:tabLst>
                <a:tab pos="457200" algn="l"/>
              </a:tabLst>
            </a:pPr>
            <a:r>
              <a:rPr lang="uk-UA"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«Про загальну середню освіту» </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07000"/>
              </a:lnSpc>
              <a:spcAft>
                <a:spcPts val="800"/>
              </a:spcAft>
              <a:tabLst>
                <a:tab pos="457200" algn="l"/>
              </a:tabLst>
            </a:pPr>
            <a:r>
              <a:rPr lang="uk-UA"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«Про дошкільну освіту». </a:t>
            </a:r>
          </a:p>
          <a:p>
            <a:pPr marL="0" indent="0" algn="just" fontAlgn="base">
              <a:lnSpc>
                <a:spcPct val="107000"/>
              </a:lnSpc>
              <a:spcAft>
                <a:spcPts val="800"/>
              </a:spcAft>
              <a:buNone/>
              <a:tabLst>
                <a:tab pos="457200" algn="l"/>
              </a:tabLst>
            </a:pPr>
            <a:r>
              <a:rPr lang="uk-UA" sz="3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Як запобігти булінгу в учнівській спільноті ?</a:t>
            </a:r>
            <a:endParaRPr lang="uk-UA" sz="3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spTree>
    <p:extLst>
      <p:ext uri="{BB962C8B-B14F-4D97-AF65-F5344CB8AC3E}">
        <p14:creationId xmlns:p14="http://schemas.microsoft.com/office/powerpoint/2010/main" val="25763431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DAAE56-5C67-47C4-C0D2-8B872B2FD2AF}"/>
              </a:ext>
            </a:extLst>
          </p:cNvPr>
          <p:cNvSpPr>
            <a:spLocks noGrp="1"/>
          </p:cNvSpPr>
          <p:nvPr>
            <p:ph type="title"/>
          </p:nvPr>
        </p:nvSpPr>
        <p:spPr>
          <a:xfrm>
            <a:off x="1640156" y="178340"/>
            <a:ext cx="8911687" cy="587470"/>
          </a:xfrm>
        </p:spPr>
        <p:txBody>
          <a:bodyPr>
            <a:noAutofit/>
          </a:bodyPr>
          <a:lstStyle/>
          <a:p>
            <a:r>
              <a:rPr lang="uk-UA" b="1" dirty="0">
                <a:solidFill>
                  <a:srgbClr val="000000"/>
                </a:solidFill>
                <a:effectLst/>
                <a:latin typeface="Calibri" panose="020F0502020204030204" pitchFamily="34" charset="0"/>
                <a:ea typeface="Times New Roman" panose="02020603050405020304" pitchFamily="18" charset="0"/>
              </a:rPr>
              <a:t>Адміністративна відповідальність за булінг</a:t>
            </a:r>
            <a:endParaRPr lang="uk-UA" dirty="0"/>
          </a:p>
        </p:txBody>
      </p:sp>
      <p:sp>
        <p:nvSpPr>
          <p:cNvPr id="3" name="Місце для вмісту 2">
            <a:extLst>
              <a:ext uri="{FF2B5EF4-FFF2-40B4-BE49-F238E27FC236}">
                <a16:creationId xmlns:a16="http://schemas.microsoft.com/office/drawing/2014/main" id="{CFC613D6-1C14-282D-29AE-E09B80E5094E}"/>
              </a:ext>
            </a:extLst>
          </p:cNvPr>
          <p:cNvSpPr>
            <a:spLocks noGrp="1"/>
          </p:cNvSpPr>
          <p:nvPr>
            <p:ph idx="1"/>
          </p:nvPr>
        </p:nvSpPr>
        <p:spPr>
          <a:xfrm>
            <a:off x="2217420" y="765810"/>
            <a:ext cx="9189720" cy="6092190"/>
          </a:xfrm>
        </p:spPr>
        <p:txBody>
          <a:bodyPr>
            <a:noAutofit/>
          </a:bodyPr>
          <a:lstStyle/>
          <a:p>
            <a:pPr indent="450215">
              <a:lnSpc>
                <a:spcPct val="150000"/>
              </a:lnSpc>
            </a:pPr>
            <a:r>
              <a:rPr lang="uk-UA" sz="2400" dirty="0" err="1">
                <a:solidFill>
                  <a:srgbClr val="000000"/>
                </a:solidFill>
                <a:effectLst/>
                <a:latin typeface="Calibri" panose="020F0502020204030204" pitchFamily="34" charset="0"/>
                <a:ea typeface="Times New Roman" panose="02020603050405020304" pitchFamily="18" charset="0"/>
              </a:rPr>
              <a:t>КУАпП</a:t>
            </a:r>
            <a:r>
              <a:rPr lang="uk-UA" sz="2400" dirty="0">
                <a:solidFill>
                  <a:srgbClr val="000000"/>
                </a:solidFill>
                <a:effectLst/>
                <a:latin typeface="Calibri" panose="020F0502020204030204" pitchFamily="34" charset="0"/>
                <a:ea typeface="Times New Roman" panose="02020603050405020304" pitchFamily="18" charset="0"/>
              </a:rPr>
              <a:t> доповнено статтею 1734 «Булінг (цькування) учасника освітнього процесу», якою конкретно визначено відповідальність. </a:t>
            </a:r>
            <a:endParaRPr lang="uk-UA" sz="2400" dirty="0">
              <a:effectLst/>
              <a:latin typeface="Times New Roman" panose="02020603050405020304" pitchFamily="18" charset="0"/>
              <a:ea typeface="Times New Roman" panose="02020603050405020304" pitchFamily="18" charset="0"/>
            </a:endParaRPr>
          </a:p>
          <a:p>
            <a:pPr>
              <a:lnSpc>
                <a:spcPct val="150000"/>
              </a:lnSpc>
            </a:pPr>
            <a:r>
              <a:rPr lang="uk-UA" sz="2400" b="1" dirty="0">
                <a:solidFill>
                  <a:srgbClr val="000000"/>
                </a:solidFill>
                <a:effectLst/>
                <a:latin typeface="Calibri" panose="020F0502020204030204" pitchFamily="34" charset="0"/>
                <a:ea typeface="Calibri" panose="020F0502020204030204" pitchFamily="34" charset="0"/>
              </a:rPr>
              <a:t>Булінг (цькування)</a:t>
            </a:r>
            <a:r>
              <a:rPr lang="uk-UA" sz="2400" dirty="0">
                <a:solidFill>
                  <a:srgbClr val="000000"/>
                </a:solidFill>
                <a:effectLst/>
                <a:latin typeface="Calibri" panose="020F0502020204030204" pitchFamily="34" charset="0"/>
                <a:ea typeface="Calibri" panose="020F0502020204030204" pitchFamily="34" charset="0"/>
              </a:rPr>
              <a:t> — це діяння учасників освітнього процесу, які полягають у психологічному, фізичному, економічному, сексуальному насильстві, у тому числі із застосуванням засобів електронних комунікацій, що вчиняються стосовно малолітньої чи неповнолітньої особи або такою особою стосовно інших учасників освітнього процесу, внаслідок чого могла бути чи була заподіяна шкода психічному або фізичному здоров’ю потерпілого.</a:t>
            </a:r>
            <a:endParaRPr lang="uk-UA" sz="2400" dirty="0"/>
          </a:p>
        </p:txBody>
      </p:sp>
    </p:spTree>
    <p:extLst>
      <p:ext uri="{BB962C8B-B14F-4D97-AF65-F5344CB8AC3E}">
        <p14:creationId xmlns:p14="http://schemas.microsoft.com/office/powerpoint/2010/main" val="8535221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D9984B-A4FF-8031-1C0B-FBEF00AE5D80}"/>
              </a:ext>
            </a:extLst>
          </p:cNvPr>
          <p:cNvSpPr>
            <a:spLocks noGrp="1"/>
          </p:cNvSpPr>
          <p:nvPr>
            <p:ph type="title"/>
          </p:nvPr>
        </p:nvSpPr>
        <p:spPr>
          <a:xfrm>
            <a:off x="2243333" y="114300"/>
            <a:ext cx="9294543" cy="754380"/>
          </a:xfrm>
        </p:spPr>
        <p:txBody>
          <a:bodyPr/>
          <a:lstStyle/>
          <a:p>
            <a:r>
              <a:rPr lang="uk-UA"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Адміністративні стягнення за булінг</a:t>
            </a:r>
            <a:endParaRPr lang="uk-UA" dirty="0"/>
          </a:p>
        </p:txBody>
      </p:sp>
      <p:graphicFrame>
        <p:nvGraphicFramePr>
          <p:cNvPr id="5" name="Місце для вмісту 4">
            <a:extLst>
              <a:ext uri="{FF2B5EF4-FFF2-40B4-BE49-F238E27FC236}">
                <a16:creationId xmlns:a16="http://schemas.microsoft.com/office/drawing/2014/main" id="{C6A336B8-CB86-B9E1-B82D-17C6DEDD0F1A}"/>
              </a:ext>
            </a:extLst>
          </p:cNvPr>
          <p:cNvGraphicFramePr>
            <a:graphicFrameLocks noGrp="1"/>
          </p:cNvGraphicFramePr>
          <p:nvPr>
            <p:ph sz="half" idx="1"/>
            <p:extLst>
              <p:ext uri="{D42A27DB-BD31-4B8C-83A1-F6EECF244321}">
                <p14:modId xmlns:p14="http://schemas.microsoft.com/office/powerpoint/2010/main" val="763958098"/>
              </p:ext>
            </p:extLst>
          </p:nvPr>
        </p:nvGraphicFramePr>
        <p:xfrm>
          <a:off x="1969856" y="674370"/>
          <a:ext cx="9294543" cy="4021767"/>
        </p:xfrm>
        <a:graphic>
          <a:graphicData uri="http://schemas.openxmlformats.org/drawingml/2006/table">
            <a:tbl>
              <a:tblPr firstRow="1" firstCol="1" bandRow="1">
                <a:tableStyleId>{5C22544A-7EE6-4342-B048-85BDC9FD1C3A}</a:tableStyleId>
              </a:tblPr>
              <a:tblGrid>
                <a:gridCol w="3098181">
                  <a:extLst>
                    <a:ext uri="{9D8B030D-6E8A-4147-A177-3AD203B41FA5}">
                      <a16:colId xmlns:a16="http://schemas.microsoft.com/office/drawing/2014/main" val="2471783923"/>
                    </a:ext>
                  </a:extLst>
                </a:gridCol>
                <a:gridCol w="3098181">
                  <a:extLst>
                    <a:ext uri="{9D8B030D-6E8A-4147-A177-3AD203B41FA5}">
                      <a16:colId xmlns:a16="http://schemas.microsoft.com/office/drawing/2014/main" val="4142837703"/>
                    </a:ext>
                  </a:extLst>
                </a:gridCol>
                <a:gridCol w="3098181">
                  <a:extLst>
                    <a:ext uri="{9D8B030D-6E8A-4147-A177-3AD203B41FA5}">
                      <a16:colId xmlns:a16="http://schemas.microsoft.com/office/drawing/2014/main" val="3748898006"/>
                    </a:ext>
                  </a:extLst>
                </a:gridCol>
              </a:tblGrid>
              <a:tr h="360946">
                <a:tc rowSpan="2">
                  <a:txBody>
                    <a:bodyPr/>
                    <a:lstStyle/>
                    <a:p>
                      <a:pPr algn="ctr">
                        <a:lnSpc>
                          <a:spcPct val="107000"/>
                        </a:lnSpc>
                        <a:spcAft>
                          <a:spcPts val="800"/>
                        </a:spcAft>
                      </a:pPr>
                      <a:r>
                        <a:rPr lang="uk-UA" sz="2400" dirty="0" err="1">
                          <a:effectLst/>
                        </a:rPr>
                        <a:t>булер</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gridSpan="2">
                  <a:txBody>
                    <a:bodyPr/>
                    <a:lstStyle/>
                    <a:p>
                      <a:pPr algn="ctr">
                        <a:lnSpc>
                          <a:spcPct val="107000"/>
                        </a:lnSpc>
                        <a:spcAft>
                          <a:spcPts val="800"/>
                        </a:spcAft>
                      </a:pPr>
                      <a:r>
                        <a:rPr lang="uk-UA" sz="1800" dirty="0">
                          <a:effectLst/>
                        </a:rPr>
                        <a:t>адміністративне стягнення</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hMerge="1">
                  <a:txBody>
                    <a:bodyPr/>
                    <a:lstStyle/>
                    <a:p>
                      <a:endParaRPr lang="uk-UA"/>
                    </a:p>
                  </a:txBody>
                  <a:tcPr/>
                </a:tc>
                <a:extLst>
                  <a:ext uri="{0D108BD9-81ED-4DB2-BD59-A6C34878D82A}">
                    <a16:rowId xmlns:a16="http://schemas.microsoft.com/office/drawing/2014/main" val="252730234"/>
                  </a:ext>
                </a:extLst>
              </a:tr>
              <a:tr h="361194">
                <a:tc vMerge="1">
                  <a:txBody>
                    <a:bodyPr/>
                    <a:lstStyle/>
                    <a:p>
                      <a:endParaRPr lang="uk-UA"/>
                    </a:p>
                  </a:txBody>
                  <a:tcPr/>
                </a:tc>
                <a:tc>
                  <a:txBody>
                    <a:bodyPr/>
                    <a:lstStyle/>
                    <a:p>
                      <a:pPr algn="ctr">
                        <a:lnSpc>
                          <a:spcPct val="107000"/>
                        </a:lnSpc>
                        <a:spcAft>
                          <a:spcPts val="800"/>
                        </a:spcAft>
                      </a:pPr>
                      <a:r>
                        <a:rPr lang="uk-UA" sz="1800" dirty="0">
                          <a:effectLst/>
                        </a:rPr>
                        <a:t>штраф</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a:txBody>
                    <a:bodyPr/>
                    <a:lstStyle/>
                    <a:p>
                      <a:pPr algn="ctr">
                        <a:lnSpc>
                          <a:spcPct val="107000"/>
                        </a:lnSpc>
                        <a:spcAft>
                          <a:spcPts val="800"/>
                        </a:spcAft>
                      </a:pPr>
                      <a:r>
                        <a:rPr lang="uk-UA" sz="1800">
                          <a:effectLst/>
                        </a:rPr>
                        <a:t>громадські роботи</a:t>
                      </a:r>
                      <a:endParaRPr lang="uk-UA" sz="180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extLst>
                  <a:ext uri="{0D108BD9-81ED-4DB2-BD59-A6C34878D82A}">
                    <a16:rowId xmlns:a16="http://schemas.microsoft.com/office/drawing/2014/main" val="2154840354"/>
                  </a:ext>
                </a:extLst>
              </a:tr>
              <a:tr h="361194">
                <a:tc rowSpan="3">
                  <a:txBody>
                    <a:bodyPr/>
                    <a:lstStyle/>
                    <a:p>
                      <a:pPr algn="ctr">
                        <a:lnSpc>
                          <a:spcPct val="107000"/>
                        </a:lnSpc>
                        <a:spcAft>
                          <a:spcPts val="800"/>
                        </a:spcAft>
                      </a:pPr>
                      <a:r>
                        <a:rPr lang="uk-UA" sz="2400" dirty="0">
                          <a:effectLst/>
                        </a:rPr>
                        <a:t>будь-який учасник освітнього процесу</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a:txBody>
                    <a:bodyPr/>
                    <a:lstStyle/>
                    <a:p>
                      <a:pPr algn="ctr">
                        <a:lnSpc>
                          <a:spcPct val="107000"/>
                        </a:lnSpc>
                        <a:spcAft>
                          <a:spcPts val="800"/>
                        </a:spcAft>
                      </a:pPr>
                      <a:r>
                        <a:rPr lang="uk-UA" sz="1800" dirty="0">
                          <a:effectLst/>
                        </a:rPr>
                        <a:t>50–100 </a:t>
                      </a:r>
                      <a:r>
                        <a:rPr lang="uk-UA" sz="1800" dirty="0" err="1">
                          <a:effectLst/>
                        </a:rPr>
                        <a:t>нмдг</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a:txBody>
                    <a:bodyPr/>
                    <a:lstStyle/>
                    <a:p>
                      <a:pPr algn="ctr">
                        <a:lnSpc>
                          <a:spcPct val="107000"/>
                        </a:lnSpc>
                        <a:spcAft>
                          <a:spcPts val="800"/>
                        </a:spcAft>
                      </a:pPr>
                      <a:r>
                        <a:rPr lang="uk-UA" sz="1800">
                          <a:effectLst/>
                        </a:rPr>
                        <a:t>20–40 год</a:t>
                      </a:r>
                      <a:endParaRPr lang="uk-UA" sz="180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extLst>
                  <a:ext uri="{0D108BD9-81ED-4DB2-BD59-A6C34878D82A}">
                    <a16:rowId xmlns:a16="http://schemas.microsoft.com/office/drawing/2014/main" val="3957001162"/>
                  </a:ext>
                </a:extLst>
              </a:tr>
              <a:tr h="741910">
                <a:tc vMerge="1">
                  <a:txBody>
                    <a:bodyPr/>
                    <a:lstStyle/>
                    <a:p>
                      <a:endParaRPr lang="uk-UA"/>
                    </a:p>
                  </a:txBody>
                  <a:tcPr/>
                </a:tc>
                <a:tc gridSpan="2">
                  <a:txBody>
                    <a:bodyPr/>
                    <a:lstStyle/>
                    <a:p>
                      <a:pPr algn="ctr">
                        <a:lnSpc>
                          <a:spcPct val="107000"/>
                        </a:lnSpc>
                        <a:spcAft>
                          <a:spcPts val="800"/>
                        </a:spcAft>
                      </a:pPr>
                      <a:r>
                        <a:rPr lang="uk-UA" sz="1800" dirty="0">
                          <a:effectLst/>
                        </a:rPr>
                        <a:t>повторно протягом року після накладення адміністративного стягнення</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hMerge="1">
                  <a:txBody>
                    <a:bodyPr/>
                    <a:lstStyle/>
                    <a:p>
                      <a:endParaRPr lang="uk-UA"/>
                    </a:p>
                  </a:txBody>
                  <a:tcPr/>
                </a:tc>
                <a:extLst>
                  <a:ext uri="{0D108BD9-81ED-4DB2-BD59-A6C34878D82A}">
                    <a16:rowId xmlns:a16="http://schemas.microsoft.com/office/drawing/2014/main" val="3317364476"/>
                  </a:ext>
                </a:extLst>
              </a:tr>
              <a:tr h="361194">
                <a:tc vMerge="1">
                  <a:txBody>
                    <a:bodyPr/>
                    <a:lstStyle/>
                    <a:p>
                      <a:endParaRPr lang="uk-UA"/>
                    </a:p>
                  </a:txBody>
                  <a:tcPr/>
                </a:tc>
                <a:tc>
                  <a:txBody>
                    <a:bodyPr/>
                    <a:lstStyle/>
                    <a:p>
                      <a:pPr algn="ctr">
                        <a:lnSpc>
                          <a:spcPct val="107000"/>
                        </a:lnSpc>
                        <a:spcAft>
                          <a:spcPts val="800"/>
                        </a:spcAft>
                      </a:pPr>
                      <a:r>
                        <a:rPr lang="uk-UA" sz="1800" dirty="0">
                          <a:effectLst/>
                        </a:rPr>
                        <a:t>100–200 </a:t>
                      </a:r>
                      <a:r>
                        <a:rPr lang="uk-UA" sz="1800" dirty="0" err="1">
                          <a:effectLst/>
                        </a:rPr>
                        <a:t>нмдг</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a:txBody>
                    <a:bodyPr/>
                    <a:lstStyle/>
                    <a:p>
                      <a:pPr algn="ctr">
                        <a:lnSpc>
                          <a:spcPct val="107000"/>
                        </a:lnSpc>
                        <a:spcAft>
                          <a:spcPts val="800"/>
                        </a:spcAft>
                      </a:pPr>
                      <a:r>
                        <a:rPr lang="uk-UA" sz="1800" dirty="0">
                          <a:effectLst/>
                        </a:rPr>
                        <a:t>40–60 год</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extLst>
                  <a:ext uri="{0D108BD9-81ED-4DB2-BD59-A6C34878D82A}">
                    <a16:rowId xmlns:a16="http://schemas.microsoft.com/office/drawing/2014/main" val="1452024696"/>
                  </a:ext>
                </a:extLst>
              </a:tr>
              <a:tr h="361194">
                <a:tc>
                  <a:txBody>
                    <a:bodyPr/>
                    <a:lstStyle/>
                    <a:p>
                      <a:pPr algn="ctr">
                        <a:lnSpc>
                          <a:spcPct val="107000"/>
                        </a:lnSpc>
                        <a:spcAft>
                          <a:spcPts val="800"/>
                        </a:spcAft>
                      </a:pPr>
                      <a:r>
                        <a:rPr lang="uk-UA" sz="2400" dirty="0">
                          <a:effectLst/>
                        </a:rPr>
                        <a:t>група осіб</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a:txBody>
                    <a:bodyPr/>
                    <a:lstStyle/>
                    <a:p>
                      <a:pPr algn="ctr">
                        <a:lnSpc>
                          <a:spcPct val="107000"/>
                        </a:lnSpc>
                        <a:spcAft>
                          <a:spcPts val="800"/>
                        </a:spcAft>
                      </a:pPr>
                      <a:r>
                        <a:rPr lang="uk-UA" sz="1800">
                          <a:effectLst/>
                        </a:rPr>
                        <a:t>100–200 нмдг</a:t>
                      </a:r>
                      <a:endParaRPr lang="uk-UA" sz="180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a:txBody>
                    <a:bodyPr/>
                    <a:lstStyle/>
                    <a:p>
                      <a:pPr algn="ctr">
                        <a:lnSpc>
                          <a:spcPct val="107000"/>
                        </a:lnSpc>
                        <a:spcAft>
                          <a:spcPts val="800"/>
                        </a:spcAft>
                      </a:pPr>
                      <a:r>
                        <a:rPr lang="uk-UA" sz="1800" dirty="0">
                          <a:effectLst/>
                        </a:rPr>
                        <a:t>40–60 год</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extLst>
                  <a:ext uri="{0D108BD9-81ED-4DB2-BD59-A6C34878D82A}">
                    <a16:rowId xmlns:a16="http://schemas.microsoft.com/office/drawing/2014/main" val="1506862325"/>
                  </a:ext>
                </a:extLst>
              </a:tr>
              <a:tr h="361194">
                <a:tc rowSpan="3">
                  <a:txBody>
                    <a:bodyPr/>
                    <a:lstStyle/>
                    <a:p>
                      <a:pPr algn="ctr">
                        <a:lnSpc>
                          <a:spcPct val="107000"/>
                        </a:lnSpc>
                        <a:spcAft>
                          <a:spcPts val="800"/>
                        </a:spcAft>
                      </a:pPr>
                      <a:r>
                        <a:rPr lang="uk-UA" sz="2400" dirty="0">
                          <a:effectLst/>
                        </a:rPr>
                        <a:t>малолітні або неповнолітні особи віком 14–16 років</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a:txBody>
                    <a:bodyPr/>
                    <a:lstStyle/>
                    <a:p>
                      <a:pPr algn="ctr">
                        <a:lnSpc>
                          <a:spcPct val="107000"/>
                        </a:lnSpc>
                        <a:spcAft>
                          <a:spcPts val="800"/>
                        </a:spcAft>
                      </a:pPr>
                      <a:r>
                        <a:rPr lang="uk-UA" sz="1800">
                          <a:effectLst/>
                        </a:rPr>
                        <a:t>50–100 нмдг</a:t>
                      </a:r>
                      <a:endParaRPr lang="uk-UA" sz="180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a:txBody>
                    <a:bodyPr/>
                    <a:lstStyle/>
                    <a:p>
                      <a:pPr algn="ctr">
                        <a:lnSpc>
                          <a:spcPct val="107000"/>
                        </a:lnSpc>
                        <a:spcAft>
                          <a:spcPts val="800"/>
                        </a:spcAft>
                      </a:pPr>
                      <a:r>
                        <a:rPr lang="uk-UA" sz="1800" dirty="0">
                          <a:effectLst/>
                        </a:rPr>
                        <a:t>20–40 год</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extLst>
                  <a:ext uri="{0D108BD9-81ED-4DB2-BD59-A6C34878D82A}">
                    <a16:rowId xmlns:a16="http://schemas.microsoft.com/office/drawing/2014/main" val="1738680651"/>
                  </a:ext>
                </a:extLst>
              </a:tr>
              <a:tr h="741910">
                <a:tc vMerge="1">
                  <a:txBody>
                    <a:bodyPr/>
                    <a:lstStyle/>
                    <a:p>
                      <a:endParaRPr lang="uk-UA"/>
                    </a:p>
                  </a:txBody>
                  <a:tcPr/>
                </a:tc>
                <a:tc gridSpan="2">
                  <a:txBody>
                    <a:bodyPr/>
                    <a:lstStyle/>
                    <a:p>
                      <a:pPr algn="ctr">
                        <a:lnSpc>
                          <a:spcPct val="107000"/>
                        </a:lnSpc>
                        <a:spcAft>
                          <a:spcPts val="800"/>
                        </a:spcAft>
                      </a:pPr>
                      <a:r>
                        <a:rPr lang="uk-UA" sz="1800" dirty="0">
                          <a:effectLst/>
                        </a:rPr>
                        <a:t>повторно протягом року після накладення адміністративного стягнення</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hMerge="1">
                  <a:txBody>
                    <a:bodyPr/>
                    <a:lstStyle/>
                    <a:p>
                      <a:endParaRPr lang="uk-UA"/>
                    </a:p>
                  </a:txBody>
                  <a:tcPr/>
                </a:tc>
                <a:extLst>
                  <a:ext uri="{0D108BD9-81ED-4DB2-BD59-A6C34878D82A}">
                    <a16:rowId xmlns:a16="http://schemas.microsoft.com/office/drawing/2014/main" val="2373691596"/>
                  </a:ext>
                </a:extLst>
              </a:tr>
              <a:tr h="361194">
                <a:tc vMerge="1">
                  <a:txBody>
                    <a:bodyPr/>
                    <a:lstStyle/>
                    <a:p>
                      <a:endParaRPr lang="uk-UA"/>
                    </a:p>
                  </a:txBody>
                  <a:tcPr/>
                </a:tc>
                <a:tc>
                  <a:txBody>
                    <a:bodyPr/>
                    <a:lstStyle/>
                    <a:p>
                      <a:pPr algn="ctr">
                        <a:lnSpc>
                          <a:spcPct val="107000"/>
                        </a:lnSpc>
                        <a:spcAft>
                          <a:spcPts val="800"/>
                        </a:spcAft>
                      </a:pPr>
                      <a:r>
                        <a:rPr lang="uk-UA" sz="1800">
                          <a:effectLst/>
                        </a:rPr>
                        <a:t>100–200 нмдг</a:t>
                      </a:r>
                      <a:endParaRPr lang="uk-UA" sz="180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tc>
                  <a:txBody>
                    <a:bodyPr/>
                    <a:lstStyle/>
                    <a:p>
                      <a:pPr algn="ctr">
                        <a:lnSpc>
                          <a:spcPct val="107000"/>
                        </a:lnSpc>
                        <a:spcAft>
                          <a:spcPts val="800"/>
                        </a:spcAft>
                      </a:pPr>
                      <a:r>
                        <a:rPr lang="uk-UA" sz="1800" dirty="0">
                          <a:effectLst/>
                        </a:rPr>
                        <a:t>40–60 год</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179" marR="33179" marT="0" marB="0"/>
                </a:tc>
                <a:extLst>
                  <a:ext uri="{0D108BD9-81ED-4DB2-BD59-A6C34878D82A}">
                    <a16:rowId xmlns:a16="http://schemas.microsoft.com/office/drawing/2014/main" val="2624915056"/>
                  </a:ext>
                </a:extLst>
              </a:tr>
            </a:tbl>
          </a:graphicData>
        </a:graphic>
      </p:graphicFrame>
      <p:sp>
        <p:nvSpPr>
          <p:cNvPr id="4" name="Місце для вмісту 3">
            <a:extLst>
              <a:ext uri="{FF2B5EF4-FFF2-40B4-BE49-F238E27FC236}">
                <a16:creationId xmlns:a16="http://schemas.microsoft.com/office/drawing/2014/main" id="{F43EC572-1554-0666-5D5A-2B446EEFC86D}"/>
              </a:ext>
            </a:extLst>
          </p:cNvPr>
          <p:cNvSpPr>
            <a:spLocks noGrp="1"/>
          </p:cNvSpPr>
          <p:nvPr>
            <p:ph sz="half" idx="2"/>
          </p:nvPr>
        </p:nvSpPr>
        <p:spPr>
          <a:xfrm>
            <a:off x="1543050" y="4812030"/>
            <a:ext cx="10149840" cy="1931670"/>
          </a:xfrm>
        </p:spPr>
        <p:txBody>
          <a:bodyPr>
            <a:noAutofit/>
          </a:bodyPr>
          <a:lstStyle/>
          <a:p>
            <a:pPr indent="0" algn="just">
              <a:buNone/>
            </a:pPr>
            <a:r>
              <a:rPr lang="uk-UA" sz="20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нмдг</a:t>
            </a:r>
            <a:r>
              <a:rPr lang="uk-UA"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неоподатковуваний мінімум доходів громадян (= 17 грн)</a:t>
            </a:r>
            <a:endParaRPr lang="uk-UA" sz="2000" dirty="0">
              <a:effectLst/>
              <a:latin typeface="Calibri" panose="020F0502020204030204" pitchFamily="34" charset="0"/>
              <a:ea typeface="Times New Roman" panose="02020603050405020304" pitchFamily="18" charset="0"/>
              <a:cs typeface="Calibri" panose="020F0502020204030204" pitchFamily="34" charset="0"/>
            </a:endParaRPr>
          </a:p>
          <a:p>
            <a:pPr indent="450215" algn="just"/>
            <a:r>
              <a:rPr lang="uk-UA"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Зауважте! Керівник закладу освіти нестиме відповідальність, якщо не повідомить поліцію про випадки булінгу: </a:t>
            </a:r>
            <a:endParaRPr lang="uk-UA" sz="20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штраф 50–100 </a:t>
            </a:r>
            <a:r>
              <a:rPr lang="uk-UA" sz="20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нмдг</a:t>
            </a:r>
            <a:r>
              <a:rPr lang="uk-U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uk-UA" sz="20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або виправні роботи на строк до одного місяця з відрахуванням до 12% заробітку </a:t>
            </a:r>
            <a:endParaRPr lang="uk-UA" sz="2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9386267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B03124-6E09-359B-A51B-88AC206BF15C}"/>
              </a:ext>
            </a:extLst>
          </p:cNvPr>
          <p:cNvSpPr>
            <a:spLocks noGrp="1"/>
          </p:cNvSpPr>
          <p:nvPr>
            <p:ph type="title"/>
          </p:nvPr>
        </p:nvSpPr>
        <p:spPr>
          <a:xfrm>
            <a:off x="2491271" y="373224"/>
            <a:ext cx="9367903" cy="765110"/>
          </a:xfrm>
        </p:spPr>
        <p:txBody>
          <a:bodyPr>
            <a:noAutofit/>
          </a:bodyPr>
          <a:lstStyle/>
          <a:p>
            <a:r>
              <a:rPr lang="uk-UA" sz="3200" b="1" dirty="0">
                <a:solidFill>
                  <a:srgbClr val="000000"/>
                </a:solidFill>
                <a:effectLst/>
                <a:latin typeface="Calibri" panose="020F0502020204030204" pitchFamily="34" charset="0"/>
                <a:ea typeface="Times New Roman" panose="02020603050405020304" pitchFamily="18" charset="0"/>
              </a:rPr>
              <a:t>Протидія булінгу в закладі освіти </a:t>
            </a:r>
            <a:endParaRPr lang="uk-UA" sz="3200" b="1" dirty="0"/>
          </a:p>
        </p:txBody>
      </p:sp>
      <p:sp>
        <p:nvSpPr>
          <p:cNvPr id="3" name="Місце для вмісту 2">
            <a:extLst>
              <a:ext uri="{FF2B5EF4-FFF2-40B4-BE49-F238E27FC236}">
                <a16:creationId xmlns:a16="http://schemas.microsoft.com/office/drawing/2014/main" id="{D21210CC-8AA6-5D94-AB37-C012162CDD2A}"/>
              </a:ext>
            </a:extLst>
          </p:cNvPr>
          <p:cNvSpPr>
            <a:spLocks noGrp="1"/>
          </p:cNvSpPr>
          <p:nvPr>
            <p:ph idx="1"/>
          </p:nvPr>
        </p:nvSpPr>
        <p:spPr>
          <a:xfrm>
            <a:off x="2808513" y="1222310"/>
            <a:ext cx="8854751" cy="5635689"/>
          </a:xfrm>
        </p:spPr>
        <p:txBody>
          <a:bodyPr>
            <a:noAutofit/>
          </a:bodyPr>
          <a:lstStyle/>
          <a:p>
            <a:pPr indent="450215" algn="just"/>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Закон України «Про освіту» доповнено аналогічним тлумаченням булінгу (цькування), а також перелічено його ознаки.</a:t>
            </a:r>
          </a:p>
          <a:p>
            <a:pPr indent="0" algn="just">
              <a:buNone/>
            </a:pP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indent="450215" algn="just"/>
            <a:r>
              <a:rPr lang="uk-UA"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Типові ознаки булінгу: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систематичність (повторюваність) діяння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наявність сторін -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кривдник — </a:t>
            </a:r>
            <a:r>
              <a:rPr lang="uk-UA" sz="2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булер</a:t>
            </a: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потерпілий — жертва булінгу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спостерігачі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79939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AE09FF5-619B-56A2-93EE-40ECB6B22F65}"/>
              </a:ext>
            </a:extLst>
          </p:cNvPr>
          <p:cNvSpPr>
            <a:spLocks noGrp="1"/>
          </p:cNvSpPr>
          <p:nvPr>
            <p:ph idx="1"/>
          </p:nvPr>
        </p:nvSpPr>
        <p:spPr>
          <a:xfrm>
            <a:off x="2276669" y="289249"/>
            <a:ext cx="9227943" cy="6400799"/>
          </a:xfrm>
        </p:spPr>
        <p:txBody>
          <a:bodyPr>
            <a:normAutofit lnSpcReduction="10000"/>
          </a:bodyPr>
          <a:lstStyle/>
          <a:p>
            <a:pPr marL="342900" lvl="0" indent="-342900" algn="just" fontAlgn="base">
              <a:buSzPts val="1000"/>
              <a:buFont typeface="Symbol" panose="05050102010706020507" pitchFamily="18" charset="2"/>
              <a:buChar char=""/>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дії/бездіяльність кривдника, наслідком яких є: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заподіяння психічної та/або фізичної шкоди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приниження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страх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тривога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підпорядкування потерпілого інтересам кривдника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спричинення соціальної ізоляції потерпілого. </a:t>
            </a:r>
            <a:endParaRPr lang="uk-UA" sz="28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endParaRPr lang="uk-UA"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r>
              <a:rPr lang="uk-UA"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Корисні ресурси: </a:t>
            </a:r>
            <a:endParaRPr lang="uk-UA" sz="2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uk-UA"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МОН створило розділ «Протидія булінгу» ЮНІСЕФ провадить інформаційну кампанію на сайті «Викресли булінг»</a:t>
            </a:r>
            <a:endParaRPr lang="uk-UA" sz="2800" dirty="0">
              <a:effectLst/>
              <a:latin typeface="Calibri" panose="020F0502020204030204" pitchFamily="34" charset="0"/>
              <a:ea typeface="Calibri" panose="020F0502020204030204" pitchFamily="34" charset="0"/>
              <a:cs typeface="Calibri" panose="020F0502020204030204" pitchFamily="34" charset="0"/>
            </a:endParaRPr>
          </a:p>
          <a:p>
            <a:endParaRPr lang="uk-UA" dirty="0"/>
          </a:p>
        </p:txBody>
      </p:sp>
    </p:spTree>
    <p:extLst>
      <p:ext uri="{BB962C8B-B14F-4D97-AF65-F5344CB8AC3E}">
        <p14:creationId xmlns:p14="http://schemas.microsoft.com/office/powerpoint/2010/main" val="15436922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97F689-A42B-2240-07FB-2D39EE1ACD36}"/>
              </a:ext>
            </a:extLst>
          </p:cNvPr>
          <p:cNvSpPr>
            <a:spLocks noGrp="1"/>
          </p:cNvSpPr>
          <p:nvPr>
            <p:ph type="title"/>
          </p:nvPr>
        </p:nvSpPr>
        <p:spPr>
          <a:xfrm>
            <a:off x="1754189" y="155480"/>
            <a:ext cx="9332912" cy="518890"/>
          </a:xfrm>
        </p:spPr>
        <p:txBody>
          <a:bodyPr>
            <a:noAutofit/>
          </a:bodyPr>
          <a:lstStyle/>
          <a:p>
            <a:r>
              <a:rPr lang="uk-UA" b="1" dirty="0">
                <a:solidFill>
                  <a:srgbClr val="000000"/>
                </a:solidFill>
                <a:effectLst/>
                <a:latin typeface="Calibri" panose="020F0502020204030204" pitchFamily="34" charset="0"/>
                <a:ea typeface="Times New Roman" panose="02020603050405020304" pitchFamily="18" charset="0"/>
              </a:rPr>
              <a:t>Відповідальні протидіяти булінгу</a:t>
            </a:r>
            <a:br>
              <a:rPr lang="uk-UA" b="1" dirty="0">
                <a:solidFill>
                  <a:srgbClr val="000000"/>
                </a:solidFill>
                <a:effectLst/>
                <a:latin typeface="Calibri" panose="020F0502020204030204" pitchFamily="34" charset="0"/>
                <a:ea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0B2BACAF-8800-D5D4-10BD-F07145DAF0D1}"/>
              </a:ext>
            </a:extLst>
          </p:cNvPr>
          <p:cNvSpPr>
            <a:spLocks noGrp="1"/>
          </p:cNvSpPr>
          <p:nvPr>
            <p:ph idx="1"/>
          </p:nvPr>
        </p:nvSpPr>
        <p:spPr>
          <a:xfrm>
            <a:off x="2286000" y="1044670"/>
            <a:ext cx="9544050" cy="5657850"/>
          </a:xfrm>
        </p:spPr>
        <p:txBody>
          <a:bodyPr>
            <a:noAutofit/>
          </a:bodyPr>
          <a:lstStyle/>
          <a:p>
            <a:pPr indent="450215" algn="just"/>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Доповнено обов’язки засновника та керівника закладів освіти: </a:t>
            </a:r>
          </a:p>
          <a:p>
            <a:pPr>
              <a:lnSpc>
                <a:spcPct val="107000"/>
              </a:lnSpc>
              <a:spcAft>
                <a:spcPts val="800"/>
              </a:spcAft>
            </a:pPr>
            <a:r>
              <a:rPr lang="uk-UA"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Засновник (ч. 2 ст. 25)</a:t>
            </a:r>
            <a:endParaRPr lang="uk-UA"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здійснює контроль за виконанням плану заходів, спрямованих на запобігання та протидію булінгу (цькуванню) в закладі освіти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розглядає скарги про відмову у реагуванні на випадки булінгу (цькування) за заявами здобувачів освіти, їхніх батьків, законних представників, інших осіб та приймає рішення за результатами розгляду таких скарг </a:t>
            </a:r>
          </a:p>
          <a:p>
            <a:pPr marL="342900" lvl="0" indent="-342900" algn="just" fontAlgn="base">
              <a:spcAft>
                <a:spcPts val="800"/>
              </a:spcAft>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сприяє створенню безпечного освітнього середовища в закладі освіти та вживає заходів для надання соціальних та психолого-педагогічних послуг здобувачам освіти, які вчинили булінг (цькування), стали його свідками або постраждали від булінгу</a:t>
            </a:r>
          </a:p>
        </p:txBody>
      </p:sp>
    </p:spTree>
    <p:extLst>
      <p:ext uri="{BB962C8B-B14F-4D97-AF65-F5344CB8AC3E}">
        <p14:creationId xmlns:p14="http://schemas.microsoft.com/office/powerpoint/2010/main" val="42345680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5471951-7C03-F0C0-41F8-FC7F155316FA}"/>
              </a:ext>
            </a:extLst>
          </p:cNvPr>
          <p:cNvSpPr>
            <a:spLocks noGrp="1"/>
          </p:cNvSpPr>
          <p:nvPr>
            <p:ph idx="1"/>
          </p:nvPr>
        </p:nvSpPr>
        <p:spPr>
          <a:xfrm>
            <a:off x="1828800" y="160020"/>
            <a:ext cx="10115550" cy="6412230"/>
          </a:xfrm>
        </p:spPr>
        <p:txBody>
          <a:bodyPr>
            <a:noAutofit/>
          </a:bodyPr>
          <a:lstStyle/>
          <a:p>
            <a:pPr>
              <a:lnSpc>
                <a:spcPct val="107000"/>
              </a:lnSpc>
              <a:spcAft>
                <a:spcPts val="800"/>
              </a:spcAft>
            </a:pPr>
            <a:r>
              <a:rPr lang="uk-UA"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Керівник (ч. 3 ст. 26)</a:t>
            </a:r>
            <a:endParaRPr lang="uk-UA"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забезпечує створення у закладі освіти безпечного освітнього середовища, вільного від насильства та булінгу (цькування)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розглядає заяви про випадки булінгу (цькування) здобувачів освіти, їхніх батьків, законних представників, інших осіб та видає рішення про проведення розслідування; </a:t>
            </a:r>
          </a:p>
          <a:p>
            <a:pPr marL="342900" lvl="0" indent="-342900" algn="just" fontAlgn="base">
              <a:buSzPts val="1000"/>
              <a:buFont typeface="Symbol" panose="05050102010706020507" pitchFamily="18" charset="2"/>
              <a:buChar char=""/>
              <a:tabLst>
                <a:tab pos="457200" algn="l"/>
              </a:tabLst>
            </a:pPr>
            <a:r>
              <a:rPr lang="uk-UA" sz="24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скликає</a:t>
            </a: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засідання комісії з розгляду випадків булінгу (цькування) для прийняття рішення за результатами проведеного розслідування та вживає відповідних заходів реагування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забезпечує виконання заходів для надання соціальних та психолого-педагогічних послуг здобувачам освіти, які вчинили булінг, стали його свідками або постраждали від булінгу (цькування); </a:t>
            </a:r>
          </a:p>
          <a:p>
            <a:pPr marL="342900" lvl="0" indent="-342900" algn="just" fontAlgn="base">
              <a:buSzPts val="1000"/>
              <a:buFont typeface="Symbol" panose="05050102010706020507" pitchFamily="18" charset="2"/>
              <a:buChar char=""/>
              <a:tabLst>
                <a:tab pos="457200" algn="l"/>
              </a:tabLst>
            </a:pPr>
            <a:r>
              <a:rPr lang="uk-UA"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повідомляє уповноваженим підрозділам органів Національної поліції України та службі у справах дітей про випадки булінгу (цькування) в закладі освіти.</a:t>
            </a:r>
            <a:endParaRPr lang="uk-UA"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75991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84ED7C7-C0F1-61ED-55E2-AD8EE3024694}"/>
              </a:ext>
            </a:extLst>
          </p:cNvPr>
          <p:cNvSpPr>
            <a:spLocks noGrp="1"/>
          </p:cNvSpPr>
          <p:nvPr>
            <p:ph idx="1"/>
          </p:nvPr>
        </p:nvSpPr>
        <p:spPr>
          <a:xfrm>
            <a:off x="2148840" y="457200"/>
            <a:ext cx="9355772" cy="6149340"/>
          </a:xfrm>
        </p:spPr>
        <p:txBody>
          <a:bodyPr>
            <a:normAutofit/>
          </a:bodyPr>
          <a:lstStyle/>
          <a:p>
            <a:pPr indent="0" algn="just">
              <a:buNone/>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Також доповнено перелік інформації і документів, які заклади освіти зобов’язані оприлюднювати на своїх веб-сайтах:</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правила поведінки здобувача освіти в закладі освіти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план заходів, спрямованих на запобігання та протидію булінгу (цькуванню) в закладі освіти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порядок подання та розгляду (з дотриманням конфіденційності) заяв про випадки булінгу (цькування) в закладі освіти </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fontAlgn="base">
              <a:buSzPts val="1000"/>
              <a:buFont typeface="Symbol" panose="05050102010706020507" pitchFamily="18" charset="2"/>
              <a:buChar char=""/>
              <a:tabLst>
                <a:tab pos="457200" algn="l"/>
              </a:tabLst>
            </a:pPr>
            <a:r>
              <a:rPr lang="uk-UA"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порядок реагування на доведені випадки булінгу (цькування) в закладі освіти та відповідальність осіб, причетних до булінгу (цькування).</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a:p>
            <a:endParaRPr lang="uk-UA" dirty="0"/>
          </a:p>
        </p:txBody>
      </p:sp>
    </p:spTree>
    <p:extLst>
      <p:ext uri="{BB962C8B-B14F-4D97-AF65-F5344CB8AC3E}">
        <p14:creationId xmlns:p14="http://schemas.microsoft.com/office/powerpoint/2010/main" val="38214318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318</TotalTime>
  <Words>1129</Words>
  <Application>Microsoft Office PowerPoint</Application>
  <PresentationFormat>Широкий екран</PresentationFormat>
  <Paragraphs>114</Paragraphs>
  <Slides>14</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14</vt:i4>
      </vt:variant>
    </vt:vector>
  </HeadingPairs>
  <TitlesOfParts>
    <vt:vector size="21" baseType="lpstr">
      <vt:lpstr>Arial</vt:lpstr>
      <vt:lpstr>Calibri</vt:lpstr>
      <vt:lpstr>Century Gothic</vt:lpstr>
      <vt:lpstr>Symbol</vt:lpstr>
      <vt:lpstr>Times New Roman</vt:lpstr>
      <vt:lpstr>Wingdings 3</vt:lpstr>
      <vt:lpstr>Віхоть</vt:lpstr>
      <vt:lpstr>Здолбунівський ліцей №6    Профілактика булінгу в освітньому середовищі</vt:lpstr>
      <vt:lpstr>Протидія булінгу в закладі освіти: що в законах</vt:lpstr>
      <vt:lpstr>Адміністративна відповідальність за булінг</vt:lpstr>
      <vt:lpstr>Адміністративні стягнення за булінг</vt:lpstr>
      <vt:lpstr>Протидія булінгу в закладі освіти </vt:lpstr>
      <vt:lpstr>Презентація PowerPoint</vt:lpstr>
      <vt:lpstr>Відповідальні протидіяти булінгу </vt:lpstr>
      <vt:lpstr>Презентація PowerPoint</vt:lpstr>
      <vt:lpstr>Презентація PowerPoint</vt:lpstr>
      <vt:lpstr>Учасники освітнього процесу Доповнено статті 53–55 Закону про освіту у частині прав та обов’язків учасників освітнього процесу стосовно протидії та запобігання булінгу (цькування):                                                        Здобувачі освіти (учні) </vt:lpstr>
      <vt:lpstr>Педагогічні працівники (вчителі)</vt:lpstr>
      <vt:lpstr>Батьки здобувачів освіти</vt:lpstr>
      <vt:lpstr>Презентація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на тему:  Центральні органи державного управління системою соціального захисту та їх повноваження.  Навчальна дисципліна: «Державне управління системою соціального захисту»  </dc:title>
  <dc:creator>Людмила Радіца</dc:creator>
  <cp:lastModifiedBy>Людмила Радіца</cp:lastModifiedBy>
  <cp:revision>6</cp:revision>
  <dcterms:created xsi:type="dcterms:W3CDTF">2022-02-08T14:50:52Z</dcterms:created>
  <dcterms:modified xsi:type="dcterms:W3CDTF">2023-03-11T16:32:47Z</dcterms:modified>
</cp:coreProperties>
</file>