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954" y="-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EC1AC-CF23-4A55-9804-1CAA05B75D9F}" type="datetimeFigureOut">
              <a:rPr lang="ru-RU" smtClean="0"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98CF6-D3BA-42F8-9639-02FDE63638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dassd@sm.gov.u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 для слайд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714356"/>
            <a:ext cx="7215238" cy="6000792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q"/>
            </a:pPr>
            <a:r>
              <a:rPr lang="ru-RU" dirty="0">
                <a:solidFill>
                  <a:srgbClr val="0070C0"/>
                </a:solidFill>
              </a:rPr>
              <a:t>Національна дитяча "гаряча лінія" (безкоштовно) </a:t>
            </a:r>
            <a:r>
              <a:rPr lang="ru-RU" dirty="0">
                <a:solidFill>
                  <a:srgbClr val="002060"/>
                </a:solidFill>
              </a:rPr>
              <a:t>0800500225</a:t>
            </a:r>
            <a:r>
              <a:rPr lang="ru-RU" dirty="0">
                <a:solidFill>
                  <a:srgbClr val="0070C0"/>
                </a:solidFill>
              </a:rPr>
              <a:t>, або </a:t>
            </a:r>
            <a:r>
              <a:rPr lang="ru-RU" dirty="0">
                <a:solidFill>
                  <a:srgbClr val="002060"/>
                </a:solidFill>
              </a:rPr>
              <a:t>116 111 </a:t>
            </a:r>
            <a:r>
              <a:rPr lang="ru-RU" dirty="0">
                <a:solidFill>
                  <a:srgbClr val="0070C0"/>
                </a:solidFill>
              </a:rPr>
              <a:t>(з мобільного)</a:t>
            </a:r>
          </a:p>
          <a:p>
            <a:pPr algn="l">
              <a:buFont typeface="Wingdings" pitchFamily="2" charset="2"/>
              <a:buChar char="q"/>
            </a:pPr>
            <a:r>
              <a:rPr lang="ru-RU" dirty="0">
                <a:solidFill>
                  <a:srgbClr val="0070C0"/>
                </a:solidFill>
              </a:rPr>
              <a:t>Національна "гаряча лінія" з протидії домашньому насильству, торгівлі людьми та гендерній дискримінації (безкоштовно) </a:t>
            </a:r>
            <a:r>
              <a:rPr lang="ru-RU" dirty="0">
                <a:solidFill>
                  <a:srgbClr val="002060"/>
                </a:solidFill>
              </a:rPr>
              <a:t>0800500335</a:t>
            </a:r>
            <a:r>
              <a:rPr lang="ru-RU" dirty="0">
                <a:solidFill>
                  <a:srgbClr val="0070C0"/>
                </a:solidFill>
              </a:rPr>
              <a:t> (зі стаціонарного телефону) </a:t>
            </a:r>
            <a:endParaRPr lang="ru-RU" dirty="0" smtClean="0">
              <a:solidFill>
                <a:srgbClr val="0070C0"/>
              </a:solidFill>
            </a:endParaRPr>
          </a:p>
          <a:p>
            <a:pPr algn="l"/>
            <a:r>
              <a:rPr lang="ru-RU" dirty="0" smtClean="0">
                <a:solidFill>
                  <a:srgbClr val="0070C0"/>
                </a:solidFill>
              </a:rPr>
              <a:t>або </a:t>
            </a:r>
            <a:r>
              <a:rPr lang="ru-RU" dirty="0" smtClean="0">
                <a:solidFill>
                  <a:srgbClr val="002060"/>
                </a:solidFill>
              </a:rPr>
              <a:t>116 123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(з мобільного</a:t>
            </a:r>
            <a:r>
              <a:rPr lang="ru-RU" dirty="0" smtClean="0">
                <a:solidFill>
                  <a:srgbClr val="0070C0"/>
                </a:solidFill>
              </a:rPr>
              <a:t>)</a:t>
            </a:r>
          </a:p>
          <a:p>
            <a:pPr algn="l">
              <a:buFont typeface="Wingdings" pitchFamily="2" charset="2"/>
              <a:buChar char="q"/>
            </a:pPr>
            <a:r>
              <a:rPr lang="uk-UA" dirty="0" smtClean="0">
                <a:solidFill>
                  <a:srgbClr val="0070C0"/>
                </a:solidFill>
              </a:rPr>
              <a:t>Сумський обласний центр соціальних служб для сім’ї. Дітей та молоді</a:t>
            </a:r>
          </a:p>
          <a:p>
            <a:pPr algn="l"/>
            <a:r>
              <a:rPr lang="uk-UA" dirty="0" smtClean="0">
                <a:solidFill>
                  <a:srgbClr val="0070C0"/>
                </a:solidFill>
              </a:rPr>
              <a:t>40022, м.Суми, вул. Троїцька.26</a:t>
            </a:r>
            <a:endParaRPr lang="ru-RU" dirty="0">
              <a:solidFill>
                <a:srgbClr val="0070C0"/>
              </a:solidFill>
            </a:endParaRP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0542) 25 42 33</a:t>
            </a:r>
          </a:p>
          <a:p>
            <a:pPr algn="l">
              <a:buFont typeface="Wingdings" pitchFamily="2" charset="2"/>
              <a:buChar char="q"/>
            </a:pPr>
            <a:r>
              <a:rPr lang="ru-RU" dirty="0">
                <a:solidFill>
                  <a:srgbClr val="0070C0"/>
                </a:solidFill>
              </a:rPr>
              <a:t>Служба у справах дітей 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вул. Леваневського, 26, місто Суми, 40022, 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тел. </a:t>
            </a:r>
            <a:r>
              <a:rPr lang="ru-RU" dirty="0">
                <a:solidFill>
                  <a:srgbClr val="002060"/>
                </a:solidFill>
              </a:rPr>
              <a:t>(0542) </a:t>
            </a:r>
            <a:r>
              <a:rPr lang="ru-RU" dirty="0" smtClean="0">
                <a:solidFill>
                  <a:srgbClr val="002060"/>
                </a:solidFill>
              </a:rPr>
              <a:t>77-52-59</a:t>
            </a:r>
            <a:r>
              <a:rPr lang="ru-RU" dirty="0">
                <a:solidFill>
                  <a:srgbClr val="0070C0"/>
                </a:solidFill>
              </a:rPr>
              <a:t> 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E-mail: </a:t>
            </a:r>
            <a:r>
              <a:rPr lang="ru-RU" dirty="0">
                <a:solidFill>
                  <a:srgbClr val="0070C0"/>
                </a:solidFill>
                <a:hlinkClick r:id="rId3"/>
              </a:rPr>
              <a:t>sodassd@sm.gov.ua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1028" name="Picture 4" descr="https://socsssdm.files.wordpress.com/2016/07/circle.png?w=30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10460" y="3929066"/>
            <a:ext cx="2033540" cy="1500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77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psyhologic</dc:creator>
  <cp:lastModifiedBy>psyhologic</cp:lastModifiedBy>
  <cp:revision>7</cp:revision>
  <dcterms:created xsi:type="dcterms:W3CDTF">2018-01-26T09:05:02Z</dcterms:created>
  <dcterms:modified xsi:type="dcterms:W3CDTF">2018-01-26T10:07:31Z</dcterms:modified>
</cp:coreProperties>
</file>