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B35F-94AA-49F8-8F49-D833744121CE}" type="datetimeFigureOut">
              <a:rPr lang="ru-RU" smtClean="0"/>
              <a:t>26.01.2018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06EC-0558-43C9-AE2E-1B03E442188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B35F-94AA-49F8-8F49-D833744121CE}" type="datetimeFigureOut">
              <a:rPr lang="ru-RU" smtClean="0"/>
              <a:t>26.01.2018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06EC-0558-43C9-AE2E-1B03E442188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B35F-94AA-49F8-8F49-D833744121CE}" type="datetimeFigureOut">
              <a:rPr lang="ru-RU" smtClean="0"/>
              <a:t>26.01.2018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06EC-0558-43C9-AE2E-1B03E442188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B35F-94AA-49F8-8F49-D833744121CE}" type="datetimeFigureOut">
              <a:rPr lang="ru-RU" smtClean="0"/>
              <a:t>26.01.2018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06EC-0558-43C9-AE2E-1B03E442188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B35F-94AA-49F8-8F49-D833744121CE}" type="datetimeFigureOut">
              <a:rPr lang="ru-RU" smtClean="0"/>
              <a:t>26.01.2018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06EC-0558-43C9-AE2E-1B03E442188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B35F-94AA-49F8-8F49-D833744121CE}" type="datetimeFigureOut">
              <a:rPr lang="ru-RU" smtClean="0"/>
              <a:t>26.01.2018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06EC-0558-43C9-AE2E-1B03E442188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B35F-94AA-49F8-8F49-D833744121CE}" type="datetimeFigureOut">
              <a:rPr lang="ru-RU" smtClean="0"/>
              <a:t>26.01.2018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06EC-0558-43C9-AE2E-1B03E442188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B35F-94AA-49F8-8F49-D833744121CE}" type="datetimeFigureOut">
              <a:rPr lang="ru-RU" smtClean="0"/>
              <a:t>26.01.2018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06EC-0558-43C9-AE2E-1B03E442188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B35F-94AA-49F8-8F49-D833744121CE}" type="datetimeFigureOut">
              <a:rPr lang="ru-RU" smtClean="0"/>
              <a:t>26.01.2018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06EC-0558-43C9-AE2E-1B03E442188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B35F-94AA-49F8-8F49-D833744121CE}" type="datetimeFigureOut">
              <a:rPr lang="ru-RU" smtClean="0"/>
              <a:t>26.01.2018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06EC-0558-43C9-AE2E-1B03E442188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B35F-94AA-49F8-8F49-D833744121CE}" type="datetimeFigureOut">
              <a:rPr lang="ru-RU" smtClean="0"/>
              <a:t>26.01.2018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06EC-0558-43C9-AE2E-1B03E442188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5B35F-94AA-49F8-8F49-D833744121CE}" type="datetimeFigureOut">
              <a:rPr lang="ru-RU" smtClean="0"/>
              <a:t>26.01.2018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A06EC-0558-43C9-AE2E-1B03E442188B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Картинки по запросу профорієнтаці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6612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2928958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ШАНОВНІ ВИПУСКНИКИ!</a:t>
            </a:r>
          </a:p>
          <a:p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Питання </a:t>
            </a:r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“Ким</a:t>
            </a:r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бути?” – одне з найважливіших у житті. Ви радитесь з батьками, вчителями, знайомими, родичами, друзями… і це цілком зрозуміло. Адже правильний вибір професії – це запорука вашого успішного майбутнього. Саме тоді ви будете мати моральне задоволення від роботи, зможете розраховувати на достатню заробітну плату і відчувати себе </a:t>
            </a:r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потрібним</a:t>
            </a:r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людям і державі.</a:t>
            </a:r>
          </a:p>
          <a:p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Вибір професії – справа нелегка. Але робити цей вибір доводиться кожному без винятків.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61555" y="142852"/>
            <a:ext cx="50994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рофор</a:t>
            </a:r>
            <a:r>
              <a:rPr lang="uk-UA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ієнтація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Картинки по запросу профорієнтаці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6612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2852"/>
            <a:ext cx="6400800" cy="4500594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Щоб уникнути помилок і наступних розчарувань при виборі професії, використовуйте формулу:</a:t>
            </a:r>
          </a:p>
          <a:p>
            <a:r>
              <a:rPr lang="uk-U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“Хочу”+</a:t>
            </a:r>
            <a:r>
              <a:rPr lang="uk-U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“Можу”</a:t>
            </a:r>
            <a:r>
              <a:rPr lang="uk-U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“Треба”</a:t>
            </a:r>
            <a:r>
              <a:rPr lang="uk-U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=“Усвідомлений</a:t>
            </a:r>
            <a:r>
              <a:rPr lang="uk-U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вибір </a:t>
            </a:r>
            <a:r>
              <a:rPr lang="uk-U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професії”</a:t>
            </a:r>
            <a:endParaRPr lang="uk-UA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338" name="Picture 2" descr="Картинки по запросу профорієнтація для школярі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500174"/>
            <a:ext cx="8072493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Картинки по запросу профорієнтаці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6612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2852"/>
            <a:ext cx="6400800" cy="1643074"/>
          </a:xfrm>
        </p:spPr>
        <p:txBody>
          <a:bodyPr>
            <a:normAutofit fontScale="92500" lnSpcReduction="10000"/>
          </a:bodyPr>
          <a:lstStyle/>
          <a:p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ОРІЄНТИР У СВІТ ПРОФЕСІЙ</a:t>
            </a:r>
          </a:p>
          <a:p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 же все-таки зорієнтуватися у цьому багатотисячному розмаїтті професій і спеціальностей?</a:t>
            </a:r>
          </a:p>
          <a:p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ДОПОМОГТИ може класифікація професій, побудована</a:t>
            </a:r>
          </a:p>
          <a:p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певними ознаками</a:t>
            </a:r>
          </a:p>
          <a:p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785927"/>
          <a:ext cx="857256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286"/>
                <a:gridCol w="2322286"/>
                <a:gridCol w="3927988"/>
              </a:tblGrid>
              <a:tr h="1923890">
                <a:tc>
                  <a:txBody>
                    <a:bodyPr/>
                    <a:lstStyle/>
                    <a:p>
                      <a:r>
                        <a:rPr lang="uk-UA" dirty="0" smtClean="0"/>
                        <a:t>Людина</a:t>
                      </a:r>
                      <a:r>
                        <a:rPr lang="uk-UA" baseline="0" dirty="0" smtClean="0"/>
                        <a:t> – </a:t>
                      </a:r>
                      <a:r>
                        <a:rPr lang="uk-UA" baseline="0" dirty="0" smtClean="0"/>
                        <a:t>людина</a:t>
                      </a:r>
                      <a:endParaRPr lang="uk-UA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виховання, навчання,управління,побутове,інформаційне, медичне, правове обслуговування тощо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Вчитель, лікар, міліціонер, адвокат, офіціант, стюардеса, екскурсовод, адміністратор, кореспондент, продавець, тренер.</a:t>
                      </a:r>
                      <a:endParaRPr lang="ru-RU" dirty="0"/>
                    </a:p>
                  </a:txBody>
                  <a:tcPr/>
                </a:tc>
              </a:tr>
              <a:tr h="1399193">
                <a:tc>
                  <a:txBody>
                    <a:bodyPr/>
                    <a:lstStyle/>
                    <a:p>
                      <a:r>
                        <a:rPr lang="uk-UA" dirty="0" smtClean="0"/>
                        <a:t>Людина– техніка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Створення, монтаж, складання, управління, експлуатація,</a:t>
                      </a:r>
                      <a:r>
                        <a:rPr lang="uk-UA" baseline="0" dirty="0" smtClean="0"/>
                        <a:t> ремонт тощо.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Електрослюсар, водій, токар, електрик, шахтар, монтажник, фрезерувальник, газозварник, ткач, металург, машиніст,будівельник.</a:t>
                      </a:r>
                      <a:endParaRPr lang="ru-RU" dirty="0"/>
                    </a:p>
                  </a:txBody>
                  <a:tcPr/>
                </a:tc>
              </a:tr>
              <a:tr h="1399193">
                <a:tc>
                  <a:txBody>
                    <a:bodyPr/>
                    <a:lstStyle/>
                    <a:p>
                      <a:r>
                        <a:rPr lang="uk-UA" dirty="0" smtClean="0"/>
                        <a:t>Людина-природа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Вивчення, дослідження,вирощування,</a:t>
                      </a:r>
                      <a:r>
                        <a:rPr lang="uk-UA" baseline="0" dirty="0" smtClean="0"/>
                        <a:t> догляд, профілактика захворювань тощо.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Геолог, агроном, хімік,садівник, зоотехнік, зоолог, ветеринарний лікар, птахівник, риболов, лісник, біолог, геофізик, дресирувальник</a:t>
                      </a:r>
                      <a:r>
                        <a:rPr lang="uk-UA" baseline="0" dirty="0" smtClean="0"/>
                        <a:t> диких тварин.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62" name="Picture 2" descr="Картинки по запросу вчител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72726" y="-7315200"/>
            <a:ext cx="1608098" cy="21264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Картинки по запросу профорієнтаці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6612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642918"/>
          <a:ext cx="857256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286"/>
                <a:gridCol w="2322286"/>
                <a:gridCol w="3927988"/>
              </a:tblGrid>
              <a:tr h="1923890">
                <a:tc>
                  <a:txBody>
                    <a:bodyPr/>
                    <a:lstStyle/>
                    <a:p>
                      <a:r>
                        <a:rPr lang="uk-UA" dirty="0" smtClean="0"/>
                        <a:t>Людина</a:t>
                      </a:r>
                      <a:r>
                        <a:rPr lang="uk-UA" baseline="0" dirty="0" smtClean="0"/>
                        <a:t> – </a:t>
                      </a:r>
                      <a:r>
                        <a:rPr lang="uk-UA" baseline="0" dirty="0" smtClean="0"/>
                        <a:t>знакова система</a:t>
                      </a:r>
                      <a:endParaRPr lang="uk-UA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Обчислення, підрахунки, упорядкування, збирання, аналіз та зберігання інформації, виконання креслень,</a:t>
                      </a:r>
                      <a:r>
                        <a:rPr lang="uk-UA" baseline="0" dirty="0" smtClean="0"/>
                        <a:t>  переклади текстів тощо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Бухгалтер,</a:t>
                      </a:r>
                      <a:r>
                        <a:rPr lang="uk-UA" baseline="0" dirty="0" smtClean="0"/>
                        <a:t> економіст, кресляр, оператор, конструктор, телеграфіст, перекладач, топограф, математик, програміст, друкарка, </a:t>
                      </a:r>
                      <a:r>
                        <a:rPr lang="uk-UA" baseline="0" dirty="0" err="1" smtClean="0"/>
                        <a:t>бібіотекар</a:t>
                      </a:r>
                      <a:r>
                        <a:rPr lang="uk-UA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1399193">
                <a:tc>
                  <a:txBody>
                    <a:bodyPr/>
                    <a:lstStyle/>
                    <a:p>
                      <a:r>
                        <a:rPr lang="uk-UA" dirty="0" smtClean="0"/>
                        <a:t>Людина– художній</a:t>
                      </a:r>
                      <a:r>
                        <a:rPr lang="uk-UA" baseline="0" dirty="0" smtClean="0"/>
                        <a:t> образ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Художнє</a:t>
                      </a:r>
                      <a:r>
                        <a:rPr lang="uk-UA" baseline="0" dirty="0" smtClean="0"/>
                        <a:t> відображення дійсності, створення образів, відтворення проектування, моделювання тощо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Архітектор, скульптор, художник, реставратор, письменник, кінорежисер, артист, дизайнер, модельєр, маляр, ювелір, перукар, вишивальниця, кондитер, фотограф.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62" name="Picture 2" descr="Картинки по запросу вчител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72726" y="-7315200"/>
            <a:ext cx="1608098" cy="21264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Картинки по запросу профорієнтаці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6612" cy="6858000"/>
          </a:xfrm>
          <a:prstGeom prst="rect">
            <a:avLst/>
          </a:prstGeom>
          <a:noFill/>
        </p:spPr>
      </p:pic>
      <p:pic>
        <p:nvPicPr>
          <p:cNvPr id="15362" name="Picture 2" descr="Картинки по запросу вчител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72726" y="-7315200"/>
            <a:ext cx="1608098" cy="2126410"/>
          </a:xfrm>
          <a:prstGeom prst="rect">
            <a:avLst/>
          </a:prstGeom>
          <a:noFill/>
        </p:spPr>
      </p:pic>
      <p:pic>
        <p:nvPicPr>
          <p:cNvPr id="16388" name="Picture 4" descr="Картинки по запросу успіхів у всіх починаннях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142984"/>
            <a:ext cx="8501122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345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psyhologic</dc:creator>
  <cp:lastModifiedBy>psyhologic</cp:lastModifiedBy>
  <cp:revision>12</cp:revision>
  <dcterms:created xsi:type="dcterms:W3CDTF">2018-01-26T10:22:54Z</dcterms:created>
  <dcterms:modified xsi:type="dcterms:W3CDTF">2018-01-26T12:15:20Z</dcterms:modified>
</cp:coreProperties>
</file>