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1" r:id="rId2"/>
    <p:sldId id="269" r:id="rId3"/>
    <p:sldId id="270" r:id="rId4"/>
    <p:sldId id="272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9D4"/>
    <a:srgbClr val="240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14" y="-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5" y="692696"/>
            <a:ext cx="821272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42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00" y="1556792"/>
            <a:ext cx="8084696" cy="418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29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32" y="548679"/>
            <a:ext cx="7955164" cy="484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45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6413"/>
            <a:ext cx="8928992" cy="358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2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340725" cy="1151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962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8929" y="4951165"/>
            <a:ext cx="8136904" cy="923330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6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204</TotalTime>
  <Words>4</Words>
  <Application>Microsoft Office PowerPoint</Application>
  <PresentationFormat>Екран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6" baseType="lpstr">
      <vt:lpstr>Солнцестояние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CWorld</dc:creator>
  <cp:lastModifiedBy>School</cp:lastModifiedBy>
  <cp:revision>25</cp:revision>
  <cp:lastPrinted>2023-02-10T07:54:52Z</cp:lastPrinted>
  <dcterms:created xsi:type="dcterms:W3CDTF">2021-06-13T17:03:49Z</dcterms:created>
  <dcterms:modified xsi:type="dcterms:W3CDTF">2023-02-14T08:15:19Z</dcterms:modified>
</cp:coreProperties>
</file>