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2" r:id="rId2"/>
    <p:sldId id="264" r:id="rId3"/>
    <p:sldId id="265" r:id="rId4"/>
    <p:sldId id="263" r:id="rId5"/>
    <p:sldId id="267" r:id="rId6"/>
    <p:sldId id="268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9D4"/>
    <a:srgbClr val="240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14" y="-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uk-UA" b="1" dirty="0" smtClean="0"/>
              <a:t>Із життя школи</a:t>
            </a:r>
            <a:endParaRPr lang="uk-UA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75" y="1196752"/>
            <a:ext cx="773722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8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714">
            <a:off x="5241912" y="4211335"/>
            <a:ext cx="3657600" cy="1828800"/>
          </a:xfrm>
        </p:spPr>
      </p:pic>
      <p:pic>
        <p:nvPicPr>
          <p:cNvPr id="5122" name="Picture 2" descr="C:\Users\CWorld\Desktop\фото Галя\188172259_1227836857649528_74746695891182151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95">
            <a:off x="4774181" y="709227"/>
            <a:ext cx="3814730" cy="286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World\Desktop\фото Галя\188419064_1227836790982868_722692673190610683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791">
            <a:off x="932698" y="3512991"/>
            <a:ext cx="3834039" cy="287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World\Desktop\фото Галя\159564780_1180011482432066_8831352499552422345_n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4161">
            <a:off x="628912" y="413884"/>
            <a:ext cx="3512941" cy="26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100392" cy="1301006"/>
          </a:xfrm>
        </p:spPr>
        <p:txBody>
          <a:bodyPr>
            <a:noAutofit/>
          </a:bodyPr>
          <a:lstStyle/>
          <a:p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роки перебування закладу освіти у підпорядкуванні </a:t>
            </a:r>
            <a:r>
              <a:rPr lang="uk-UA" sz="20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Ходорівської</a:t>
            </a:r>
            <a:r>
              <a:rPr lang="uk-UA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об’єднаної територіальної громади здійснено заходи щодо значного зміцнення навчально-матеріальної бази:</a:t>
            </a:r>
            <a:br>
              <a:rPr lang="uk-UA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8064896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9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World\Desktop\фото Галя\IMG_20180314_105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131">
            <a:off x="629569" y="3566443"/>
            <a:ext cx="4054643" cy="304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World\Desktop\фото Галя\a24bfbd49bd0fe06609e1a3917ae4a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819">
            <a:off x="5206039" y="3235660"/>
            <a:ext cx="2642419" cy="353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World\Desktop\фото Галя\155129503_1171589183274296_481392123978500245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683">
            <a:off x="491383" y="155064"/>
            <a:ext cx="4067944" cy="304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CWorld\Desktop\фото Галя\3763481bf934ed470f91961be42fcf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171">
            <a:off x="5009641" y="241112"/>
            <a:ext cx="3832829" cy="287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8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Стратегічні цілі розвитку закладу освіти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5293568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3. 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Подальше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зміцнення навчально-матеріальної бази шляхом: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dirty="0">
                <a:latin typeface="Times New Roman"/>
                <a:ea typeface="Calibri"/>
                <a:cs typeface="Times New Roman"/>
              </a:rPr>
              <a:t>заміни шиферного покриття даху корпусу початкових класів на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металопрофільне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– 300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кв.м</a:t>
            </a:r>
            <a:r>
              <a:rPr lang="uk-UA" dirty="0">
                <a:latin typeface="Times New Roman"/>
                <a:ea typeface="Calibri"/>
                <a:cs typeface="Times New Roman"/>
              </a:rPr>
              <a:t>.;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dirty="0">
                <a:latin typeface="Times New Roman"/>
                <a:ea typeface="Calibri"/>
                <a:cs typeface="Times New Roman"/>
              </a:rPr>
              <a:t>завершення утеплення зовнішніх стін у корпусі початкових класів пінопластом – 75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кв.м</a:t>
            </a:r>
            <a:r>
              <a:rPr lang="uk-UA" dirty="0">
                <a:latin typeface="Times New Roman"/>
                <a:ea typeface="Calibri"/>
                <a:cs typeface="Times New Roman"/>
              </a:rPr>
              <a:t>.;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dirty="0">
                <a:latin typeface="Times New Roman"/>
                <a:ea typeface="Calibri"/>
                <a:cs typeface="Times New Roman"/>
              </a:rPr>
              <a:t>переобладнання шкільної майстерні, комбінованої по дереву і металу, під спортивну кімнату 48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кв</a:t>
            </a:r>
            <a:r>
              <a:rPr lang="uk-UA" dirty="0">
                <a:latin typeface="Times New Roman"/>
                <a:ea typeface="Calibri"/>
                <a:cs typeface="Times New Roman"/>
              </a:rPr>
              <a:t>. м. 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dirty="0">
                <a:latin typeface="Times New Roman"/>
                <a:ea typeface="Calibri"/>
                <a:cs typeface="Times New Roman"/>
              </a:rPr>
              <a:t>придбання для проведення уроків інформатики 4 нових комп’ютерів, 1 принтера;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dirty="0">
                <a:latin typeface="Times New Roman"/>
                <a:ea typeface="Calibri"/>
                <a:cs typeface="Times New Roman"/>
              </a:rPr>
              <a:t>придбання протягом 2021-2022 навчального року за кошти спонсорів 2 нових класних дошок.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82296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91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CWorld\Desktop\фото 2021 дзвоник\IMG_20210604_110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843">
            <a:off x="3908303" y="312551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CWorld\Desktop\фото Галя\IMG_20190415_085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63391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CWorld\Desktop\фото Галя\IMG-e9d7b05b71d7774f805e3c4fb018f6d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627">
            <a:off x="226465" y="195027"/>
            <a:ext cx="3570149" cy="39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52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202</TotalTime>
  <Words>105</Words>
  <Application>Microsoft Office PowerPoint</Application>
  <PresentationFormat>Екран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7" baseType="lpstr">
      <vt:lpstr>Солнцестояние</vt:lpstr>
      <vt:lpstr>Із життя школи</vt:lpstr>
      <vt:lpstr>Презентація PowerPoint</vt:lpstr>
      <vt:lpstr>  За роки перебування закладу освіти у підпорядкуванні Ходорівської об’єднаної територіальної громади здійснено заходи щодо значного зміцнення навчально-матеріальної бази: </vt:lpstr>
      <vt:lpstr>Презентація PowerPoint</vt:lpstr>
      <vt:lpstr>Стратегічні цілі розвитку закладу освіти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CWorld</dc:creator>
  <cp:lastModifiedBy>School</cp:lastModifiedBy>
  <cp:revision>25</cp:revision>
  <cp:lastPrinted>2023-02-10T07:54:52Z</cp:lastPrinted>
  <dcterms:created xsi:type="dcterms:W3CDTF">2021-06-13T17:03:49Z</dcterms:created>
  <dcterms:modified xsi:type="dcterms:W3CDTF">2023-02-14T08:12:26Z</dcterms:modified>
</cp:coreProperties>
</file>