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9D4"/>
    <a:srgbClr val="24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14" y="-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2EF043-20F8-4FE0-805E-F067AC4E7BB6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3F7323-BFDD-4DAA-A312-A5E4C699F60F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98496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 ЗАГАЛЬНОЇ СЕРЕДНЬОЇ ОСВІТИ І-ІІ СТУПЕНІВ №20 с. ЗАЛІСКИ  ХОДОРІВСЬКОЇ МІСЬКОЇ РАДИ ЛЬВІВСЬКОЇ ОБЛАСТІ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240B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закладу освіти</a:t>
            </a:r>
            <a:endParaRPr lang="uk-UA" sz="3600" dirty="0">
              <a:solidFill>
                <a:srgbClr val="240B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060848"/>
            <a:ext cx="4073656" cy="4126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Гайда Микола Іванович</a:t>
            </a:r>
          </a:p>
          <a:p>
            <a:pPr marL="82296" indent="0">
              <a:buNone/>
            </a:pP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вища</a:t>
            </a:r>
          </a:p>
          <a:p>
            <a:pPr marL="82296" indent="0">
              <a:buNone/>
            </a:pP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Дрогобицький державний педагогічний інститут ім. І. Франка</a:t>
            </a:r>
          </a:p>
          <a:p>
            <a:pPr marL="82296" indent="0">
              <a:buNone/>
            </a:pP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директор школи, вчитель зарубіжної літератури</a:t>
            </a:r>
          </a:p>
          <a:p>
            <a:pPr marL="82296" indent="0">
              <a:buNone/>
            </a:pP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49 років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30" y="2203450"/>
            <a:ext cx="2756707" cy="3529806"/>
          </a:xfrm>
        </p:spPr>
      </p:pic>
    </p:spTree>
    <p:extLst>
      <p:ext uri="{BB962C8B-B14F-4D97-AF65-F5344CB8AC3E}">
        <p14:creationId xmlns:p14="http://schemas.microsoft.com/office/powerpoint/2010/main" val="21675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World\Desktop\фото Галя\IMG_20210604_111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2" y="188640"/>
            <a:ext cx="8685078" cy="64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/>
          <a:lstStyle/>
          <a:p>
            <a:pPr algn="ctr"/>
            <a:r>
              <a:rPr lang="uk-UA" b="1" dirty="0" smtClean="0"/>
              <a:t>Нова українська школа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931">
            <a:off x="158264" y="1126983"/>
            <a:ext cx="4027205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151">
            <a:off x="4801248" y="1216405"/>
            <a:ext cx="4123092" cy="3096343"/>
          </a:xfrm>
        </p:spPr>
      </p:pic>
      <p:pic>
        <p:nvPicPr>
          <p:cNvPr id="9218" name="Picture 2" descr="C:\Users\CWorld\Desktop\фото Галя\159792415_2892154237737273_397736112614635068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274"/>
            <a:ext cx="4278700" cy="3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470">
            <a:off x="676860" y="391686"/>
            <a:ext cx="3894252" cy="29206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963">
            <a:off x="4879651" y="3560482"/>
            <a:ext cx="3917625" cy="2942044"/>
          </a:xfrm>
        </p:spPr>
      </p:pic>
      <p:pic>
        <p:nvPicPr>
          <p:cNvPr id="3074" name="Picture 2" descr="C:\Users\CWorld\Desktop\фото Галя\199380415_578008106919131_235250438407130521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32">
            <a:off x="5127862" y="499814"/>
            <a:ext cx="3859322" cy="28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World\Desktop\фото Галя\198179272_920748885135665_845797831829435127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53">
            <a:off x="410961" y="3539239"/>
            <a:ext cx="4005453" cy="30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50</Words>
  <Application>Microsoft Office PowerPoint</Application>
  <PresentationFormat>Екран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Солнцестояние</vt:lpstr>
      <vt:lpstr>КОМУНАЛЬНИЙ ЗАКЛАД  ЗАГАЛЬНОЇ СЕРЕДНЬОЇ ОСВІТИ І-ІІ СТУПЕНІВ №20 с. ЗАЛІСКИ  ХОДОРІВСЬКОЇ МІСЬКОЇ РАДИ ЛЬВІВСЬКОЇ ОБЛАСТІ Стратегія розвитку закладу освіти</vt:lpstr>
      <vt:lpstr>Презентація PowerPoint</vt:lpstr>
      <vt:lpstr>Нова українська школа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CWorld</dc:creator>
  <cp:lastModifiedBy>School</cp:lastModifiedBy>
  <cp:revision>25</cp:revision>
  <cp:lastPrinted>2023-02-10T07:54:52Z</cp:lastPrinted>
  <dcterms:created xsi:type="dcterms:W3CDTF">2021-06-13T17:03:49Z</dcterms:created>
  <dcterms:modified xsi:type="dcterms:W3CDTF">2023-02-14T08:11:15Z</dcterms:modified>
</cp:coreProperties>
</file>