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E07C552-C542-4C19-A70A-35A9780D3381}" type="datetimeFigureOut">
              <a:rPr lang="uk-UA" smtClean="0"/>
              <a:t>15.02.2018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072D544-4913-4DB0-B4ED-8E7790A67A3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202017"/>
          </a:xfrm>
        </p:spPr>
        <p:txBody>
          <a:bodyPr/>
          <a:lstStyle/>
          <a:p>
            <a:r>
              <a:rPr lang="uk-UA" dirty="0" smtClean="0"/>
              <a:t>Звіт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212976"/>
            <a:ext cx="5712179" cy="2047646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п</a:t>
            </a:r>
            <a:r>
              <a:rPr lang="uk-UA" dirty="0" smtClean="0">
                <a:solidFill>
                  <a:schemeClr val="tx1"/>
                </a:solidFill>
              </a:rPr>
              <a:t>ро надходження та використання коштів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ЗОШ І-ІІ ступенів №21 с. Заліски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2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04" y="1052736"/>
            <a:ext cx="7317711" cy="50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4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93" y="980727"/>
            <a:ext cx="7561030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38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03523"/>
            <a:ext cx="7344816" cy="94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73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0857" y="-194908"/>
            <a:ext cx="5360632" cy="7574505"/>
          </a:xfrm>
        </p:spPr>
      </p:pic>
    </p:spTree>
    <p:extLst>
      <p:ext uri="{BB962C8B-B14F-4D97-AF65-F5344CB8AC3E}">
        <p14:creationId xmlns:p14="http://schemas.microsoft.com/office/powerpoint/2010/main" val="291860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6230">
            <a:off x="1965569" y="-7864"/>
            <a:ext cx="5046368" cy="7130454"/>
          </a:xfrm>
        </p:spPr>
      </p:pic>
    </p:spTree>
    <p:extLst>
      <p:ext uri="{BB962C8B-B14F-4D97-AF65-F5344CB8AC3E}">
        <p14:creationId xmlns:p14="http://schemas.microsoft.com/office/powerpoint/2010/main" val="270842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3458" y="-271258"/>
            <a:ext cx="5381675" cy="7604240"/>
          </a:xfrm>
        </p:spPr>
      </p:pic>
    </p:spTree>
    <p:extLst>
      <p:ext uri="{BB962C8B-B14F-4D97-AF65-F5344CB8AC3E}">
        <p14:creationId xmlns:p14="http://schemas.microsoft.com/office/powerpoint/2010/main" val="325612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7211" y="-250392"/>
            <a:ext cx="5237662" cy="7400751"/>
          </a:xfrm>
        </p:spPr>
      </p:pic>
    </p:spTree>
    <p:extLst>
      <p:ext uri="{BB962C8B-B14F-4D97-AF65-F5344CB8AC3E}">
        <p14:creationId xmlns:p14="http://schemas.microsoft.com/office/powerpoint/2010/main" val="422485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0333" y="-235346"/>
            <a:ext cx="5309669" cy="7502495"/>
          </a:xfrm>
        </p:spPr>
      </p:pic>
    </p:spTree>
    <p:extLst>
      <p:ext uri="{BB962C8B-B14F-4D97-AF65-F5344CB8AC3E}">
        <p14:creationId xmlns:p14="http://schemas.microsoft.com/office/powerpoint/2010/main" val="230493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1540" y="-198897"/>
            <a:ext cx="5363938" cy="7579177"/>
          </a:xfrm>
        </p:spPr>
      </p:pic>
    </p:spTree>
    <p:extLst>
      <p:ext uri="{BB962C8B-B14F-4D97-AF65-F5344CB8AC3E}">
        <p14:creationId xmlns:p14="http://schemas.microsoft.com/office/powerpoint/2010/main" val="405968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4141" y="-275254"/>
            <a:ext cx="5384987" cy="7608919"/>
          </a:xfrm>
        </p:spPr>
      </p:pic>
    </p:spTree>
    <p:extLst>
      <p:ext uri="{BB962C8B-B14F-4D97-AF65-F5344CB8AC3E}">
        <p14:creationId xmlns:p14="http://schemas.microsoft.com/office/powerpoint/2010/main" val="70228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771525"/>
            <a:ext cx="72199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84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</TotalTime>
  <Words>14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Звіт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</dc:title>
  <dc:creator>CWorld</dc:creator>
  <cp:lastModifiedBy>CWorld</cp:lastModifiedBy>
  <cp:revision>4</cp:revision>
  <dcterms:created xsi:type="dcterms:W3CDTF">2017-11-29T19:13:27Z</dcterms:created>
  <dcterms:modified xsi:type="dcterms:W3CDTF">2018-02-15T20:38:24Z</dcterms:modified>
</cp:coreProperties>
</file>