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sldIdLst>
    <p:sldId id="288" r:id="rId2"/>
    <p:sldId id="256" r:id="rId3"/>
    <p:sldId id="301" r:id="rId4"/>
    <p:sldId id="262" r:id="rId5"/>
    <p:sldId id="264" r:id="rId6"/>
    <p:sldId id="260" r:id="rId7"/>
    <p:sldId id="257" r:id="rId8"/>
    <p:sldId id="290" r:id="rId9"/>
    <p:sldId id="274" r:id="rId10"/>
    <p:sldId id="265" r:id="rId11"/>
    <p:sldId id="300" r:id="rId12"/>
    <p:sldId id="291" r:id="rId13"/>
    <p:sldId id="282" r:id="rId14"/>
    <p:sldId id="284" r:id="rId15"/>
    <p:sldId id="279" r:id="rId16"/>
    <p:sldId id="275" r:id="rId17"/>
    <p:sldId id="268" r:id="rId18"/>
    <p:sldId id="298" r:id="rId19"/>
    <p:sldId id="285" r:id="rId20"/>
    <p:sldId id="292" r:id="rId21"/>
    <p:sldId id="294" r:id="rId22"/>
    <p:sldId id="296" r:id="rId23"/>
    <p:sldId id="297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5" autoAdjust="0"/>
    <p:restoredTop sz="94768" autoAdjust="0"/>
  </p:normalViewPr>
  <p:slideViewPr>
    <p:cSldViewPr>
      <p:cViewPr>
        <p:scale>
          <a:sx n="77" d="100"/>
          <a:sy n="77" d="100"/>
        </p:scale>
        <p:origin x="-101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3E85A9-97E6-44F7-BFAC-DDAE22D0785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553AE5-FB91-4F9A-940C-15D34A87AA83}">
      <dgm:prSet custT="1"/>
      <dgm:spPr/>
      <dgm:t>
        <a:bodyPr/>
        <a:lstStyle/>
        <a:p>
          <a:pPr rtl="0"/>
          <a:r>
            <a:rPr lang="uk-UA" sz="1800" dirty="0" err="1" smtClean="0">
              <a:solidFill>
                <a:srgbClr val="002060"/>
              </a:solidFill>
            </a:rPr>
            <a:t>Хвилинки-цікавинки</a:t>
          </a:r>
          <a:r>
            <a:rPr lang="uk-UA" sz="1800" dirty="0" smtClean="0">
              <a:solidFill>
                <a:srgbClr val="002060"/>
              </a:solidFill>
            </a:rPr>
            <a:t>;</a:t>
          </a:r>
          <a:endParaRPr lang="ru-RU" sz="1800" dirty="0">
            <a:solidFill>
              <a:srgbClr val="002060"/>
            </a:solidFill>
          </a:endParaRPr>
        </a:p>
      </dgm:t>
    </dgm:pt>
    <dgm:pt modelId="{1090C4F3-A5F5-4675-91B5-6C254E41470F}" type="parTrans" cxnId="{B987B6E1-EF73-43E2-AFB2-88D0C083966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27BE475-4A35-4B63-9D0A-FB738A5F9EFF}" type="sibTrans" cxnId="{B987B6E1-EF73-43E2-AFB2-88D0C083966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33708A0-926F-49E9-BBDC-4D578D0FE114}">
      <dgm:prSet custT="1"/>
      <dgm:spPr/>
      <dgm:t>
        <a:bodyPr/>
        <a:lstStyle/>
        <a:p>
          <a:pPr rtl="0"/>
          <a:r>
            <a:rPr lang="uk-UA" sz="1800" dirty="0" smtClean="0">
              <a:solidFill>
                <a:srgbClr val="002060"/>
              </a:solidFill>
            </a:rPr>
            <a:t>Математичні ребуси;</a:t>
          </a:r>
          <a:endParaRPr lang="ru-RU" sz="1800" dirty="0">
            <a:solidFill>
              <a:srgbClr val="002060"/>
            </a:solidFill>
          </a:endParaRPr>
        </a:p>
      </dgm:t>
    </dgm:pt>
    <dgm:pt modelId="{C6377AD9-696F-4AB8-8E8A-ECA836CC05A6}" type="parTrans" cxnId="{62F2D754-B0C3-4B34-87D2-CFC215C27F3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0BB4B83-01EC-406F-8D09-97FDF0AB007E}" type="sibTrans" cxnId="{62F2D754-B0C3-4B34-87D2-CFC215C27F3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073A702-B46B-4117-9C74-93D485B2E334}">
      <dgm:prSet custT="1"/>
      <dgm:spPr/>
      <dgm:t>
        <a:bodyPr/>
        <a:lstStyle/>
        <a:p>
          <a:pPr rtl="0"/>
          <a:r>
            <a:rPr lang="uk-UA" sz="1800" dirty="0" smtClean="0">
              <a:solidFill>
                <a:srgbClr val="002060"/>
              </a:solidFill>
            </a:rPr>
            <a:t>Математичні загадки;</a:t>
          </a:r>
          <a:endParaRPr lang="ru-RU" sz="1800" dirty="0">
            <a:solidFill>
              <a:srgbClr val="002060"/>
            </a:solidFill>
          </a:endParaRPr>
        </a:p>
      </dgm:t>
    </dgm:pt>
    <dgm:pt modelId="{F29BF8F0-0CA9-48F8-9B93-74CEDE3D0049}" type="parTrans" cxnId="{FD676439-27A5-41AF-8F61-013B3E210DF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1EB2EFE-95C8-470F-8D7E-B3854F2F007E}" type="sibTrans" cxnId="{FD676439-27A5-41AF-8F61-013B3E210DF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652556E-1001-47EF-B84D-54E3538867CE}">
      <dgm:prSet custT="1"/>
      <dgm:spPr/>
      <dgm:t>
        <a:bodyPr/>
        <a:lstStyle/>
        <a:p>
          <a:pPr rtl="0"/>
          <a:r>
            <a:rPr lang="uk-UA" sz="1800" dirty="0" smtClean="0">
              <a:solidFill>
                <a:srgbClr val="002060"/>
              </a:solidFill>
            </a:rPr>
            <a:t>Математичні кросворди;</a:t>
          </a:r>
          <a:endParaRPr lang="ru-RU" sz="1800" dirty="0">
            <a:solidFill>
              <a:srgbClr val="002060"/>
            </a:solidFill>
          </a:endParaRPr>
        </a:p>
      </dgm:t>
    </dgm:pt>
    <dgm:pt modelId="{7DE8C5ED-8BDC-4082-96F9-804D3FC11E2D}" type="parTrans" cxnId="{B74AFB1C-5039-4CCB-9D1B-C12E43DDD27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C322D8C-46F2-461C-9D43-636825C4409F}" type="sibTrans" cxnId="{B74AFB1C-5039-4CCB-9D1B-C12E43DDD27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CB6F72F-AC3F-4891-A0A8-C9F7A58AAE91}">
      <dgm:prSet custT="1"/>
      <dgm:spPr/>
      <dgm:t>
        <a:bodyPr/>
        <a:lstStyle/>
        <a:p>
          <a:pPr rtl="0"/>
          <a:r>
            <a:rPr lang="uk-UA" sz="1800" dirty="0" smtClean="0">
              <a:solidFill>
                <a:srgbClr val="002060"/>
              </a:solidFill>
            </a:rPr>
            <a:t>Геометричні головоломки;</a:t>
          </a:r>
          <a:endParaRPr lang="ru-RU" sz="1800" dirty="0">
            <a:solidFill>
              <a:srgbClr val="002060"/>
            </a:solidFill>
          </a:endParaRPr>
        </a:p>
      </dgm:t>
    </dgm:pt>
    <dgm:pt modelId="{5C65B3D0-6398-41E1-948C-EBA92D5C5239}" type="parTrans" cxnId="{4C16E1E2-F7EB-4733-AA2F-CDFD68C2D25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80F2A2E-93E1-463A-BE00-6E7CFB8E714A}" type="sibTrans" cxnId="{4C16E1E2-F7EB-4733-AA2F-CDFD68C2D25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0B9C150-DE1A-4B9B-BA73-800A7C60A5DF}">
      <dgm:prSet custT="1"/>
      <dgm:spPr/>
      <dgm:t>
        <a:bodyPr/>
        <a:lstStyle/>
        <a:p>
          <a:pPr rtl="0"/>
          <a:r>
            <a:rPr lang="uk-UA" sz="1800" dirty="0" smtClean="0">
              <a:solidFill>
                <a:srgbClr val="002060"/>
              </a:solidFill>
            </a:rPr>
            <a:t>Математичні ігри,змагання;</a:t>
          </a:r>
          <a:endParaRPr lang="ru-RU" sz="1800" dirty="0">
            <a:solidFill>
              <a:srgbClr val="002060"/>
            </a:solidFill>
          </a:endParaRPr>
        </a:p>
      </dgm:t>
    </dgm:pt>
    <dgm:pt modelId="{74A325DA-638B-410B-AF26-93DAA3259346}" type="parTrans" cxnId="{A6013750-88CA-460F-A846-26ABF1242DA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583BEA4-C8E0-44ED-8887-2838780D7B88}" type="sibTrans" cxnId="{A6013750-88CA-460F-A846-26ABF1242DA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B59F8ED-38E2-4B22-98D7-46FB5410A4C4}">
      <dgm:prSet custT="1"/>
      <dgm:spPr/>
      <dgm:t>
        <a:bodyPr/>
        <a:lstStyle/>
        <a:p>
          <a:pPr rtl="0"/>
          <a:r>
            <a:rPr lang="uk-UA" sz="1800" dirty="0" smtClean="0">
              <a:solidFill>
                <a:srgbClr val="002060"/>
              </a:solidFill>
            </a:rPr>
            <a:t>Числові головоломки;</a:t>
          </a:r>
          <a:endParaRPr lang="ru-RU" sz="1800" dirty="0">
            <a:solidFill>
              <a:srgbClr val="002060"/>
            </a:solidFill>
          </a:endParaRPr>
        </a:p>
      </dgm:t>
    </dgm:pt>
    <dgm:pt modelId="{F160B403-FA89-4EC0-A9DB-B8B833E0F41B}" type="parTrans" cxnId="{5144CF83-9E7E-4327-8CD8-574298466D6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1D41A79-2B9A-4B2F-BBC9-200797FAFFC2}" type="sibTrans" cxnId="{5144CF83-9E7E-4327-8CD8-574298466D6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D909929-A251-4CE3-8D4D-0FA21F41526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175FBAD-B712-4AA5-A9D3-836306FD996C}" type="parTrans" cxnId="{AEE953AB-3FB8-4890-82C3-74EED85400A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B913029-0038-42F4-8774-6FB8161211FD}" type="sibTrans" cxnId="{AEE953AB-3FB8-4890-82C3-74EED85400A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C9324E5-DEFD-42A3-A4FD-3B1562EB04DE}" type="pres">
      <dgm:prSet presAssocID="{CB3E85A9-97E6-44F7-BFAC-DDAE22D0785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BFDF9F-0603-4690-8B4B-9EC2BBEFDF21}" type="pres">
      <dgm:prSet presAssocID="{28553AE5-FB91-4F9A-940C-15D34A87AA83}" presName="circ1" presStyleLbl="vennNode1" presStyleIdx="0" presStyleCnt="7"/>
      <dgm:spPr/>
    </dgm:pt>
    <dgm:pt modelId="{45CD34C5-4351-4D9C-80A7-6B7FA25D4DBA}" type="pres">
      <dgm:prSet presAssocID="{28553AE5-FB91-4F9A-940C-15D34A87AA8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F3E55-925A-4EFD-BEB4-84035ECF8059}" type="pres">
      <dgm:prSet presAssocID="{333708A0-926F-49E9-BBDC-4D578D0FE114}" presName="circ2" presStyleLbl="vennNode1" presStyleIdx="1" presStyleCnt="7"/>
      <dgm:spPr/>
    </dgm:pt>
    <dgm:pt modelId="{DAADE791-0487-45BA-BB7B-659463D86AB5}" type="pres">
      <dgm:prSet presAssocID="{333708A0-926F-49E9-BBDC-4D578D0FE11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7C585-95F9-4AED-9A22-F246FE0EBC2A}" type="pres">
      <dgm:prSet presAssocID="{D073A702-B46B-4117-9C74-93D485B2E334}" presName="circ3" presStyleLbl="vennNode1" presStyleIdx="2" presStyleCnt="7"/>
      <dgm:spPr/>
      <dgm:t>
        <a:bodyPr/>
        <a:lstStyle/>
        <a:p>
          <a:endParaRPr lang="uk-UA"/>
        </a:p>
      </dgm:t>
    </dgm:pt>
    <dgm:pt modelId="{86106F1A-DAA6-4EE5-AE11-630FAD3ACA05}" type="pres">
      <dgm:prSet presAssocID="{D073A702-B46B-4117-9C74-93D485B2E33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6B53F-41D6-45D1-9700-9A938D280180}" type="pres">
      <dgm:prSet presAssocID="{2652556E-1001-47EF-B84D-54E3538867CE}" presName="circ4" presStyleLbl="vennNode1" presStyleIdx="3" presStyleCnt="7"/>
      <dgm:spPr/>
    </dgm:pt>
    <dgm:pt modelId="{C806ADDE-380F-4278-8795-C2951E6B4B02}" type="pres">
      <dgm:prSet presAssocID="{2652556E-1001-47EF-B84D-54E3538867C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766E7-2421-4430-8DDF-D6A09A3992B6}" type="pres">
      <dgm:prSet presAssocID="{5CB6F72F-AC3F-4891-A0A8-C9F7A58AAE91}" presName="circ5" presStyleLbl="vennNode1" presStyleIdx="4" presStyleCnt="7"/>
      <dgm:spPr/>
    </dgm:pt>
    <dgm:pt modelId="{8BD1D608-E0FA-4181-A44C-F9C2BCED4F49}" type="pres">
      <dgm:prSet presAssocID="{5CB6F72F-AC3F-4891-A0A8-C9F7A58AAE9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4B7A8-0767-4F52-8BAC-CE257CC1317D}" type="pres">
      <dgm:prSet presAssocID="{A0B9C150-DE1A-4B9B-BA73-800A7C60A5DF}" presName="circ6" presStyleLbl="vennNode1" presStyleIdx="5" presStyleCnt="7"/>
      <dgm:spPr/>
    </dgm:pt>
    <dgm:pt modelId="{CDF594E0-B38F-47B6-B0F6-0D14754B4EE4}" type="pres">
      <dgm:prSet presAssocID="{A0B9C150-DE1A-4B9B-BA73-800A7C60A5DF}" presName="circ6Tx" presStyleLbl="revTx" presStyleIdx="0" presStyleCnt="0" custScaleX="1154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6DA7D-A641-42A0-B940-6891DCE19AE5}" type="pres">
      <dgm:prSet presAssocID="{CB59F8ED-38E2-4B22-98D7-46FB5410A4C4}" presName="circ7" presStyleLbl="vennNode1" presStyleIdx="6" presStyleCnt="7" custLinFactNeighborX="-2130" custLinFactNeighborY="4219"/>
      <dgm:spPr/>
      <dgm:t>
        <a:bodyPr/>
        <a:lstStyle/>
        <a:p>
          <a:endParaRPr lang="uk-UA"/>
        </a:p>
      </dgm:t>
    </dgm:pt>
    <dgm:pt modelId="{7DDC087D-1C52-47C7-9123-07096CB84459}" type="pres">
      <dgm:prSet presAssocID="{CB59F8ED-38E2-4B22-98D7-46FB5410A4C4}" presName="circ7Tx" presStyleLbl="revTx" presStyleIdx="0" presStyleCnt="0" custScaleX="1089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676439-27A5-41AF-8F61-013B3E210DF5}" srcId="{CB3E85A9-97E6-44F7-BFAC-DDAE22D07857}" destId="{D073A702-B46B-4117-9C74-93D485B2E334}" srcOrd="2" destOrd="0" parTransId="{F29BF8F0-0CA9-48F8-9B93-74CEDE3D0049}" sibTransId="{51EB2EFE-95C8-470F-8D7E-B3854F2F007E}"/>
    <dgm:cxn modelId="{60CBA5FB-D019-41DE-8BB6-9DA4B33C8EB1}" type="presOf" srcId="{A0B9C150-DE1A-4B9B-BA73-800A7C60A5DF}" destId="{CDF594E0-B38F-47B6-B0F6-0D14754B4EE4}" srcOrd="0" destOrd="0" presId="urn:microsoft.com/office/officeart/2005/8/layout/venn1"/>
    <dgm:cxn modelId="{62F2D754-B0C3-4B34-87D2-CFC215C27F30}" srcId="{CB3E85A9-97E6-44F7-BFAC-DDAE22D07857}" destId="{333708A0-926F-49E9-BBDC-4D578D0FE114}" srcOrd="1" destOrd="0" parTransId="{C6377AD9-696F-4AB8-8E8A-ECA836CC05A6}" sibTransId="{90BB4B83-01EC-406F-8D09-97FDF0AB007E}"/>
    <dgm:cxn modelId="{49942D62-336A-4AFB-9F89-600A3738F853}" type="presOf" srcId="{5CB6F72F-AC3F-4891-A0A8-C9F7A58AAE91}" destId="{8BD1D608-E0FA-4181-A44C-F9C2BCED4F49}" srcOrd="0" destOrd="0" presId="urn:microsoft.com/office/officeart/2005/8/layout/venn1"/>
    <dgm:cxn modelId="{4FFC02F6-F229-4FAA-B68D-ADF1D9470460}" type="presOf" srcId="{D073A702-B46B-4117-9C74-93D485B2E334}" destId="{86106F1A-DAA6-4EE5-AE11-630FAD3ACA05}" srcOrd="0" destOrd="0" presId="urn:microsoft.com/office/officeart/2005/8/layout/venn1"/>
    <dgm:cxn modelId="{AEE953AB-3FB8-4890-82C3-74EED85400A3}" srcId="{CB3E85A9-97E6-44F7-BFAC-DDAE22D07857}" destId="{ED909929-A251-4CE3-8D4D-0FA21F41526C}" srcOrd="7" destOrd="0" parTransId="{D175FBAD-B712-4AA5-A9D3-836306FD996C}" sibTransId="{1B913029-0038-42F4-8774-6FB8161211FD}"/>
    <dgm:cxn modelId="{A6013750-88CA-460F-A846-26ABF1242DA6}" srcId="{CB3E85A9-97E6-44F7-BFAC-DDAE22D07857}" destId="{A0B9C150-DE1A-4B9B-BA73-800A7C60A5DF}" srcOrd="5" destOrd="0" parTransId="{74A325DA-638B-410B-AF26-93DAA3259346}" sibTransId="{A583BEA4-C8E0-44ED-8887-2838780D7B88}"/>
    <dgm:cxn modelId="{177B0113-2E9B-4354-95EE-3FBE10FD927F}" type="presOf" srcId="{2652556E-1001-47EF-B84D-54E3538867CE}" destId="{C806ADDE-380F-4278-8795-C2951E6B4B02}" srcOrd="0" destOrd="0" presId="urn:microsoft.com/office/officeart/2005/8/layout/venn1"/>
    <dgm:cxn modelId="{5144CF83-9E7E-4327-8CD8-574298466D64}" srcId="{CB3E85A9-97E6-44F7-BFAC-DDAE22D07857}" destId="{CB59F8ED-38E2-4B22-98D7-46FB5410A4C4}" srcOrd="6" destOrd="0" parTransId="{F160B403-FA89-4EC0-A9DB-B8B833E0F41B}" sibTransId="{D1D41A79-2B9A-4B2F-BBC9-200797FAFFC2}"/>
    <dgm:cxn modelId="{4C16E1E2-F7EB-4733-AA2F-CDFD68C2D25B}" srcId="{CB3E85A9-97E6-44F7-BFAC-DDAE22D07857}" destId="{5CB6F72F-AC3F-4891-A0A8-C9F7A58AAE91}" srcOrd="4" destOrd="0" parTransId="{5C65B3D0-6398-41E1-948C-EBA92D5C5239}" sibTransId="{E80F2A2E-93E1-463A-BE00-6E7CFB8E714A}"/>
    <dgm:cxn modelId="{9609C2A7-C29B-4563-91C5-B9E5DBEE3786}" type="presOf" srcId="{CB59F8ED-38E2-4B22-98D7-46FB5410A4C4}" destId="{7DDC087D-1C52-47C7-9123-07096CB84459}" srcOrd="0" destOrd="0" presId="urn:microsoft.com/office/officeart/2005/8/layout/venn1"/>
    <dgm:cxn modelId="{930F0351-5C5E-4456-A124-683E60DC56D1}" type="presOf" srcId="{28553AE5-FB91-4F9A-940C-15D34A87AA83}" destId="{45CD34C5-4351-4D9C-80A7-6B7FA25D4DBA}" srcOrd="0" destOrd="0" presId="urn:microsoft.com/office/officeart/2005/8/layout/venn1"/>
    <dgm:cxn modelId="{B74AFB1C-5039-4CCB-9D1B-C12E43DDD273}" srcId="{CB3E85A9-97E6-44F7-BFAC-DDAE22D07857}" destId="{2652556E-1001-47EF-B84D-54E3538867CE}" srcOrd="3" destOrd="0" parTransId="{7DE8C5ED-8BDC-4082-96F9-804D3FC11E2D}" sibTransId="{7C322D8C-46F2-461C-9D43-636825C4409F}"/>
    <dgm:cxn modelId="{B33F87EE-88FA-4A8C-8147-268C0F0E93EB}" type="presOf" srcId="{CB3E85A9-97E6-44F7-BFAC-DDAE22D07857}" destId="{7C9324E5-DEFD-42A3-A4FD-3B1562EB04DE}" srcOrd="0" destOrd="0" presId="urn:microsoft.com/office/officeart/2005/8/layout/venn1"/>
    <dgm:cxn modelId="{B987B6E1-EF73-43E2-AFB2-88D0C0839666}" srcId="{CB3E85A9-97E6-44F7-BFAC-DDAE22D07857}" destId="{28553AE5-FB91-4F9A-940C-15D34A87AA83}" srcOrd="0" destOrd="0" parTransId="{1090C4F3-A5F5-4675-91B5-6C254E41470F}" sibTransId="{027BE475-4A35-4B63-9D0A-FB738A5F9EFF}"/>
    <dgm:cxn modelId="{FA8994C4-AC95-4367-AB56-572C15D8B411}" type="presOf" srcId="{333708A0-926F-49E9-BBDC-4D578D0FE114}" destId="{DAADE791-0487-45BA-BB7B-659463D86AB5}" srcOrd="0" destOrd="0" presId="urn:microsoft.com/office/officeart/2005/8/layout/venn1"/>
    <dgm:cxn modelId="{77E87959-5B43-4222-885E-282B287A27C9}" type="presParOf" srcId="{7C9324E5-DEFD-42A3-A4FD-3B1562EB04DE}" destId="{2CBFDF9F-0603-4690-8B4B-9EC2BBEFDF21}" srcOrd="0" destOrd="0" presId="urn:microsoft.com/office/officeart/2005/8/layout/venn1"/>
    <dgm:cxn modelId="{2A4A81D7-AAE6-4A85-86C4-781DFEEEC201}" type="presParOf" srcId="{7C9324E5-DEFD-42A3-A4FD-3B1562EB04DE}" destId="{45CD34C5-4351-4D9C-80A7-6B7FA25D4DBA}" srcOrd="1" destOrd="0" presId="urn:microsoft.com/office/officeart/2005/8/layout/venn1"/>
    <dgm:cxn modelId="{1AE6BB08-AC31-42C0-85C6-B46FFDB02D99}" type="presParOf" srcId="{7C9324E5-DEFD-42A3-A4FD-3B1562EB04DE}" destId="{BB0F3E55-925A-4EFD-BEB4-84035ECF8059}" srcOrd="2" destOrd="0" presId="urn:microsoft.com/office/officeart/2005/8/layout/venn1"/>
    <dgm:cxn modelId="{1B0D4DDD-CA57-495D-8082-BF3DCBB41937}" type="presParOf" srcId="{7C9324E5-DEFD-42A3-A4FD-3B1562EB04DE}" destId="{DAADE791-0487-45BA-BB7B-659463D86AB5}" srcOrd="3" destOrd="0" presId="urn:microsoft.com/office/officeart/2005/8/layout/venn1"/>
    <dgm:cxn modelId="{7E0BEF2D-45A1-4652-81CC-C9B5DC61AFA3}" type="presParOf" srcId="{7C9324E5-DEFD-42A3-A4FD-3B1562EB04DE}" destId="{8E17C585-95F9-4AED-9A22-F246FE0EBC2A}" srcOrd="4" destOrd="0" presId="urn:microsoft.com/office/officeart/2005/8/layout/venn1"/>
    <dgm:cxn modelId="{F9E00F86-CB4D-4AE1-8396-7C1ABE0679B7}" type="presParOf" srcId="{7C9324E5-DEFD-42A3-A4FD-3B1562EB04DE}" destId="{86106F1A-DAA6-4EE5-AE11-630FAD3ACA05}" srcOrd="5" destOrd="0" presId="urn:microsoft.com/office/officeart/2005/8/layout/venn1"/>
    <dgm:cxn modelId="{BDB3AF0F-25FE-4A4F-86AF-A30F5A8F75F3}" type="presParOf" srcId="{7C9324E5-DEFD-42A3-A4FD-3B1562EB04DE}" destId="{1266B53F-41D6-45D1-9700-9A938D280180}" srcOrd="6" destOrd="0" presId="urn:microsoft.com/office/officeart/2005/8/layout/venn1"/>
    <dgm:cxn modelId="{B00C1773-0B7D-42C9-AA61-8BE5916D1293}" type="presParOf" srcId="{7C9324E5-DEFD-42A3-A4FD-3B1562EB04DE}" destId="{C806ADDE-380F-4278-8795-C2951E6B4B02}" srcOrd="7" destOrd="0" presId="urn:microsoft.com/office/officeart/2005/8/layout/venn1"/>
    <dgm:cxn modelId="{FC970842-D5FA-4C98-8133-7019D42F6341}" type="presParOf" srcId="{7C9324E5-DEFD-42A3-A4FD-3B1562EB04DE}" destId="{F8F766E7-2421-4430-8DDF-D6A09A3992B6}" srcOrd="8" destOrd="0" presId="urn:microsoft.com/office/officeart/2005/8/layout/venn1"/>
    <dgm:cxn modelId="{CC946BE7-A907-412E-8231-44035084F1DC}" type="presParOf" srcId="{7C9324E5-DEFD-42A3-A4FD-3B1562EB04DE}" destId="{8BD1D608-E0FA-4181-A44C-F9C2BCED4F49}" srcOrd="9" destOrd="0" presId="urn:microsoft.com/office/officeart/2005/8/layout/venn1"/>
    <dgm:cxn modelId="{2E1C65A6-7009-44EB-9FD2-02C99908E061}" type="presParOf" srcId="{7C9324E5-DEFD-42A3-A4FD-3B1562EB04DE}" destId="{5934B7A8-0767-4F52-8BAC-CE257CC1317D}" srcOrd="10" destOrd="0" presId="urn:microsoft.com/office/officeart/2005/8/layout/venn1"/>
    <dgm:cxn modelId="{9084B3D6-95D7-4E6A-92F9-5AC6A4FA00F0}" type="presParOf" srcId="{7C9324E5-DEFD-42A3-A4FD-3B1562EB04DE}" destId="{CDF594E0-B38F-47B6-B0F6-0D14754B4EE4}" srcOrd="11" destOrd="0" presId="urn:microsoft.com/office/officeart/2005/8/layout/venn1"/>
    <dgm:cxn modelId="{D9BB5824-1A31-49E6-B9DD-1F19FA064EC9}" type="presParOf" srcId="{7C9324E5-DEFD-42A3-A4FD-3B1562EB04DE}" destId="{75C6DA7D-A641-42A0-B940-6891DCE19AE5}" srcOrd="12" destOrd="0" presId="urn:microsoft.com/office/officeart/2005/8/layout/venn1"/>
    <dgm:cxn modelId="{FDEC8AE3-5548-4E2A-A5B6-D598708D3FB5}" type="presParOf" srcId="{7C9324E5-DEFD-42A3-A4FD-3B1562EB04DE}" destId="{7DDC087D-1C52-47C7-9123-07096CB84459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C976AA-BDCF-45FA-A716-2A0336ECE0C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6F503A-6BA5-405D-A910-80D652CBCE1F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i="1" dirty="0" smtClean="0">
              <a:solidFill>
                <a:schemeClr val="accent1">
                  <a:lumMod val="50000"/>
                </a:schemeClr>
              </a:solidFill>
            </a:rPr>
            <a:t>Те, </a:t>
          </a:r>
          <a:r>
            <a:rPr lang="ru-RU" sz="1600" i="1" dirty="0" err="1" smtClean="0">
              <a:solidFill>
                <a:schemeClr val="accent1">
                  <a:lumMod val="50000"/>
                </a:schemeClr>
              </a:solidFill>
            </a:rPr>
            <a:t>що</a:t>
          </a:r>
          <a:r>
            <a:rPr lang="ru-RU" sz="1600" i="1" dirty="0" smtClean="0">
              <a:solidFill>
                <a:schemeClr val="accent1">
                  <a:lumMod val="50000"/>
                </a:schemeClr>
              </a:solidFill>
            </a:rPr>
            <a:t> я чую, я </a:t>
          </a:r>
          <a:r>
            <a:rPr lang="ru-RU" sz="1600" i="1" dirty="0" err="1" smtClean="0">
              <a:solidFill>
                <a:schemeClr val="accent1">
                  <a:lumMod val="50000"/>
                </a:schemeClr>
              </a:solidFill>
            </a:rPr>
            <a:t>забуваю</a:t>
          </a:r>
          <a:r>
            <a:rPr lang="ru-RU" sz="1600" i="1" dirty="0" smtClean="0">
              <a:solidFill>
                <a:schemeClr val="accent1">
                  <a:lumMod val="50000"/>
                </a:schemeClr>
              </a:solidFill>
            </a:rPr>
            <a:t>;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005ACC52-D326-4965-82A2-CA6B4B632A6F}" type="parTrans" cxnId="{1B159C3C-C1E8-4197-A70B-58F9C78CDF2B}">
      <dgm:prSet/>
      <dgm:spPr/>
      <dgm:t>
        <a:bodyPr/>
        <a:lstStyle/>
        <a:p>
          <a:endParaRPr lang="ru-RU"/>
        </a:p>
      </dgm:t>
    </dgm:pt>
    <dgm:pt modelId="{323D6EB9-63FA-451D-B01E-1F2AFF64AB30}" type="sibTrans" cxnId="{1B159C3C-C1E8-4197-A70B-58F9C78CDF2B}">
      <dgm:prSet/>
      <dgm:spPr/>
      <dgm:t>
        <a:bodyPr/>
        <a:lstStyle/>
        <a:p>
          <a:endParaRPr lang="ru-RU"/>
        </a:p>
      </dgm:t>
    </dgm:pt>
    <dgm:pt modelId="{D1F4FF4D-C8C6-4C1D-B216-D97ABA42A0D9}">
      <dgm:prSet custT="1"/>
      <dgm:spPr/>
      <dgm:t>
        <a:bodyPr/>
        <a:lstStyle/>
        <a:p>
          <a:pPr rtl="0"/>
          <a:r>
            <a:rPr lang="ru-RU" sz="1600" i="1" dirty="0" smtClean="0">
              <a:solidFill>
                <a:schemeClr val="accent1">
                  <a:lumMod val="50000"/>
                </a:schemeClr>
              </a:solidFill>
            </a:rPr>
            <a:t>Те, </a:t>
          </a:r>
          <a:r>
            <a:rPr lang="ru-RU" sz="1600" i="1" dirty="0" err="1" smtClean="0">
              <a:solidFill>
                <a:schemeClr val="accent1">
                  <a:lumMod val="50000"/>
                </a:schemeClr>
              </a:solidFill>
            </a:rPr>
            <a:t>що</a:t>
          </a:r>
          <a:r>
            <a:rPr lang="ru-RU" sz="1600" i="1" dirty="0" smtClean="0">
              <a:solidFill>
                <a:schemeClr val="accent1">
                  <a:lumMod val="50000"/>
                </a:schemeClr>
              </a:solidFill>
            </a:rPr>
            <a:t> я </a:t>
          </a:r>
          <a:r>
            <a:rPr lang="ru-RU" sz="1600" i="1" dirty="0" err="1" smtClean="0">
              <a:solidFill>
                <a:schemeClr val="accent1">
                  <a:lumMod val="50000"/>
                </a:schemeClr>
              </a:solidFill>
            </a:rPr>
            <a:t>бачу</a:t>
          </a:r>
          <a:r>
            <a:rPr lang="ru-RU" sz="1600" i="1" dirty="0" smtClean="0">
              <a:solidFill>
                <a:schemeClr val="accent1">
                  <a:lumMod val="50000"/>
                </a:schemeClr>
              </a:solidFill>
            </a:rPr>
            <a:t> й чую, - я </a:t>
          </a:r>
          <a:r>
            <a:rPr lang="ru-RU" sz="1600" i="1" dirty="0" err="1" smtClean="0">
              <a:solidFill>
                <a:schemeClr val="accent1">
                  <a:lumMod val="50000"/>
                </a:schemeClr>
              </a:solidFill>
            </a:rPr>
            <a:t>трохи</a:t>
          </a:r>
          <a:r>
            <a:rPr lang="ru-RU" sz="1600" i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600" i="1" dirty="0" err="1" smtClean="0">
              <a:solidFill>
                <a:schemeClr val="accent1">
                  <a:lumMod val="50000"/>
                </a:schemeClr>
              </a:solidFill>
            </a:rPr>
            <a:t>пам'ятаю</a:t>
          </a:r>
          <a:r>
            <a:rPr lang="ru-RU" sz="1600" i="1" dirty="0" smtClean="0">
              <a:solidFill>
                <a:schemeClr val="accent1">
                  <a:lumMod val="50000"/>
                </a:schemeClr>
              </a:solidFill>
            </a:rPr>
            <a:t>;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64C82959-F3C9-47E8-AECB-9BB747E3A518}" type="parTrans" cxnId="{E69DE75C-38E0-4C65-AE84-4B753349018D}">
      <dgm:prSet/>
      <dgm:spPr/>
      <dgm:t>
        <a:bodyPr/>
        <a:lstStyle/>
        <a:p>
          <a:endParaRPr lang="ru-RU"/>
        </a:p>
      </dgm:t>
    </dgm:pt>
    <dgm:pt modelId="{7A69310E-EB2E-4DAB-8FD0-C5CCFAE28614}" type="sibTrans" cxnId="{E69DE75C-38E0-4C65-AE84-4B753349018D}">
      <dgm:prSet/>
      <dgm:spPr/>
      <dgm:t>
        <a:bodyPr/>
        <a:lstStyle/>
        <a:p>
          <a:endParaRPr lang="ru-RU"/>
        </a:p>
      </dgm:t>
    </dgm:pt>
    <dgm:pt modelId="{74CEDAA0-3F75-456B-9C0A-D376581822D4}">
      <dgm:prSet custT="1"/>
      <dgm:spPr/>
      <dgm:t>
        <a:bodyPr/>
        <a:lstStyle/>
        <a:p>
          <a:pPr rtl="0"/>
          <a:r>
            <a:rPr lang="ru-RU" sz="1400" i="1" dirty="0" smtClean="0">
              <a:solidFill>
                <a:schemeClr val="accent1">
                  <a:lumMod val="50000"/>
                </a:schemeClr>
              </a:solidFill>
            </a:rPr>
            <a:t>Те, </a:t>
          </a:r>
          <a:r>
            <a:rPr lang="ru-RU" sz="1400" i="1" dirty="0" err="1" smtClean="0">
              <a:solidFill>
                <a:schemeClr val="accent1">
                  <a:lumMod val="50000"/>
                </a:schemeClr>
              </a:solidFill>
            </a:rPr>
            <a:t>що</a:t>
          </a:r>
          <a:r>
            <a:rPr lang="ru-RU" sz="1400" i="1" dirty="0" smtClean="0">
              <a:solidFill>
                <a:schemeClr val="accent1">
                  <a:lumMod val="50000"/>
                </a:schemeClr>
              </a:solidFill>
            </a:rPr>
            <a:t> я чую, </a:t>
          </a:r>
          <a:r>
            <a:rPr lang="ru-RU" sz="1400" i="1" dirty="0" err="1" smtClean="0">
              <a:solidFill>
                <a:schemeClr val="accent1">
                  <a:lumMod val="50000"/>
                </a:schemeClr>
              </a:solidFill>
            </a:rPr>
            <a:t>бачу</a:t>
          </a:r>
          <a:r>
            <a:rPr lang="ru-RU" sz="1400" i="1" dirty="0" smtClean="0">
              <a:solidFill>
                <a:schemeClr val="accent1">
                  <a:lumMod val="50000"/>
                </a:schemeClr>
              </a:solidFill>
            </a:rPr>
            <a:t> й </a:t>
          </a:r>
          <a:r>
            <a:rPr lang="uk-UA" sz="1400" i="1" dirty="0" smtClean="0">
              <a:solidFill>
                <a:schemeClr val="accent1">
                  <a:lumMod val="50000"/>
                </a:schemeClr>
              </a:solidFill>
            </a:rPr>
            <a:t>о</a:t>
          </a:r>
          <a:r>
            <a:rPr lang="ru-RU" sz="1400" i="1" dirty="0" err="1" smtClean="0">
              <a:solidFill>
                <a:schemeClr val="accent1">
                  <a:lumMod val="50000"/>
                </a:schemeClr>
              </a:solidFill>
            </a:rPr>
            <a:t>бговорю</a:t>
          </a:r>
          <a:r>
            <a:rPr lang="uk-UA" sz="1400" i="1" dirty="0" smtClean="0">
              <a:solidFill>
                <a:schemeClr val="accent1">
                  <a:lumMod val="50000"/>
                </a:schemeClr>
              </a:solidFill>
            </a:rPr>
            <a:t>ю</a:t>
          </a:r>
          <a:r>
            <a:rPr lang="ru-RU" sz="1400" i="1" dirty="0" smtClean="0">
              <a:solidFill>
                <a:schemeClr val="accent1">
                  <a:lumMod val="50000"/>
                </a:schemeClr>
              </a:solidFill>
            </a:rPr>
            <a:t>, - я починаю </a:t>
          </a:r>
          <a:r>
            <a:rPr lang="ru-RU" sz="1400" i="1" dirty="0" err="1" smtClean="0">
              <a:solidFill>
                <a:schemeClr val="accent1">
                  <a:lumMod val="50000"/>
                </a:schemeClr>
              </a:solidFill>
            </a:rPr>
            <a:t>розуміти</a:t>
          </a:r>
          <a:r>
            <a:rPr lang="ru-RU" sz="1400" i="1" dirty="0" smtClean="0">
              <a:solidFill>
                <a:schemeClr val="accent1">
                  <a:lumMod val="50000"/>
                </a:schemeClr>
              </a:solidFill>
            </a:rPr>
            <a:t>;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36B1FCD4-04A1-4200-ADB0-651AA97A4BAE}" type="parTrans" cxnId="{AC22F15A-69B6-4E12-A914-B17157BB1C8B}">
      <dgm:prSet/>
      <dgm:spPr/>
      <dgm:t>
        <a:bodyPr/>
        <a:lstStyle/>
        <a:p>
          <a:endParaRPr lang="ru-RU"/>
        </a:p>
      </dgm:t>
    </dgm:pt>
    <dgm:pt modelId="{56C93F94-29B0-40B7-8BD2-276F13A65337}" type="sibTrans" cxnId="{AC22F15A-69B6-4E12-A914-B17157BB1C8B}">
      <dgm:prSet/>
      <dgm:spPr/>
      <dgm:t>
        <a:bodyPr/>
        <a:lstStyle/>
        <a:p>
          <a:endParaRPr lang="ru-RU"/>
        </a:p>
      </dgm:t>
    </dgm:pt>
    <dgm:pt modelId="{4DED3AA8-0B41-4B99-A995-D8F347A932FB}">
      <dgm:prSet custT="1"/>
      <dgm:spPr/>
      <dgm:t>
        <a:bodyPr/>
        <a:lstStyle/>
        <a:p>
          <a:pPr rtl="0"/>
          <a:r>
            <a:rPr lang="ru-RU" sz="1400" i="1" dirty="0" smtClean="0">
              <a:solidFill>
                <a:schemeClr val="accent1">
                  <a:lumMod val="50000"/>
                </a:schemeClr>
              </a:solidFill>
            </a:rPr>
            <a:t>Коли я чую, </a:t>
          </a:r>
          <a:r>
            <a:rPr lang="ru-RU" sz="1400" i="1" dirty="0" err="1" smtClean="0">
              <a:solidFill>
                <a:schemeClr val="accent1">
                  <a:lumMod val="50000"/>
                </a:schemeClr>
              </a:solidFill>
            </a:rPr>
            <a:t>бачу</a:t>
          </a:r>
          <a:r>
            <a:rPr lang="ru-RU" sz="1400" i="1" dirty="0" smtClean="0">
              <a:solidFill>
                <a:schemeClr val="accent1">
                  <a:lumMod val="50000"/>
                </a:schemeClr>
              </a:solidFill>
            </a:rPr>
            <a:t>, </a:t>
          </a:r>
          <a:r>
            <a:rPr lang="uk-UA" sz="1400" i="1" dirty="0" smtClean="0">
              <a:solidFill>
                <a:schemeClr val="accent1">
                  <a:lumMod val="50000"/>
                </a:schemeClr>
              </a:solidFill>
            </a:rPr>
            <a:t>о</a:t>
          </a:r>
          <a:r>
            <a:rPr lang="ru-RU" sz="1400" i="1" dirty="0" err="1" smtClean="0">
              <a:solidFill>
                <a:schemeClr val="accent1">
                  <a:lumMod val="50000"/>
                </a:schemeClr>
              </a:solidFill>
            </a:rPr>
            <a:t>бговорюю</a:t>
          </a:r>
          <a:r>
            <a:rPr lang="ru-RU" sz="1400" i="1" dirty="0" smtClean="0">
              <a:solidFill>
                <a:schemeClr val="accent1">
                  <a:lumMod val="50000"/>
                </a:schemeClr>
              </a:solidFill>
            </a:rPr>
            <a:t> й </a:t>
          </a:r>
          <a:r>
            <a:rPr lang="ru-RU" sz="1400" i="1" dirty="0" err="1" smtClean="0">
              <a:solidFill>
                <a:schemeClr val="accent1">
                  <a:lumMod val="50000"/>
                </a:schemeClr>
              </a:solidFill>
            </a:rPr>
            <a:t>роблю</a:t>
          </a:r>
          <a:r>
            <a:rPr lang="ru-RU" sz="1400" i="1" dirty="0" smtClean="0">
              <a:solidFill>
                <a:schemeClr val="accent1">
                  <a:lumMod val="50000"/>
                </a:schemeClr>
              </a:solidFill>
            </a:rPr>
            <a:t> – я </a:t>
          </a:r>
          <a:r>
            <a:rPr lang="ru-RU" sz="1400" i="1" dirty="0" err="1" smtClean="0">
              <a:solidFill>
                <a:schemeClr val="accent1">
                  <a:lumMod val="50000"/>
                </a:schemeClr>
              </a:solidFill>
            </a:rPr>
            <a:t>набуваю</a:t>
          </a:r>
          <a:r>
            <a:rPr lang="ru-RU" sz="1400" i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400" i="1" dirty="0" err="1" smtClean="0">
              <a:solidFill>
                <a:schemeClr val="accent1">
                  <a:lumMod val="50000"/>
                </a:schemeClr>
              </a:solidFill>
            </a:rPr>
            <a:t>навичок</a:t>
          </a:r>
          <a:r>
            <a:rPr lang="ru-RU" sz="1200" i="1" dirty="0" smtClean="0"/>
            <a:t>;</a:t>
          </a:r>
          <a:endParaRPr lang="ru-RU" sz="1200" dirty="0"/>
        </a:p>
      </dgm:t>
    </dgm:pt>
    <dgm:pt modelId="{830AB885-0AA0-4083-9846-89CF86F816C8}" type="parTrans" cxnId="{3FD5344A-0BA7-4C4E-BEB3-2D2BF636972A}">
      <dgm:prSet/>
      <dgm:spPr/>
      <dgm:t>
        <a:bodyPr/>
        <a:lstStyle/>
        <a:p>
          <a:endParaRPr lang="ru-RU"/>
        </a:p>
      </dgm:t>
    </dgm:pt>
    <dgm:pt modelId="{7E0C717E-B051-4EEA-AC2B-A72E2E1E187C}" type="sibTrans" cxnId="{3FD5344A-0BA7-4C4E-BEB3-2D2BF636972A}">
      <dgm:prSet/>
      <dgm:spPr/>
      <dgm:t>
        <a:bodyPr/>
        <a:lstStyle/>
        <a:p>
          <a:endParaRPr lang="ru-RU"/>
        </a:p>
      </dgm:t>
    </dgm:pt>
    <dgm:pt modelId="{1B09207C-946D-4FFE-9487-521F7764C2A9}">
      <dgm:prSet custT="1"/>
      <dgm:spPr/>
      <dgm:t>
        <a:bodyPr/>
        <a:lstStyle/>
        <a:p>
          <a:pPr rtl="0"/>
          <a:r>
            <a:rPr lang="ru-RU" sz="1400" i="1" dirty="0" smtClean="0">
              <a:solidFill>
                <a:schemeClr val="accent1">
                  <a:lumMod val="50000"/>
                </a:schemeClr>
              </a:solidFill>
            </a:rPr>
            <a:t>Коли я передаю </a:t>
          </a:r>
          <a:r>
            <a:rPr lang="ru-RU" sz="1400" i="1" dirty="0" err="1" smtClean="0">
              <a:solidFill>
                <a:schemeClr val="accent1">
                  <a:lumMod val="50000"/>
                </a:schemeClr>
              </a:solidFill>
            </a:rPr>
            <a:t>знання</a:t>
          </a:r>
          <a:r>
            <a:rPr lang="ru-RU" sz="1400" i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400" i="1" dirty="0" err="1" smtClean="0">
              <a:solidFill>
                <a:schemeClr val="accent1">
                  <a:lumMod val="50000"/>
                </a:schemeClr>
              </a:solidFill>
            </a:rPr>
            <a:t>іншим</a:t>
          </a:r>
          <a:r>
            <a:rPr lang="ru-RU" sz="1400" i="1" dirty="0" smtClean="0">
              <a:solidFill>
                <a:schemeClr val="accent1">
                  <a:lumMod val="50000"/>
                </a:schemeClr>
              </a:solidFill>
            </a:rPr>
            <a:t> – стаю </a:t>
          </a:r>
          <a:r>
            <a:rPr lang="ru-RU" sz="1400" i="1" dirty="0" err="1" smtClean="0">
              <a:solidFill>
                <a:schemeClr val="accent1">
                  <a:lumMod val="50000"/>
                </a:schemeClr>
              </a:solidFill>
            </a:rPr>
            <a:t>майстром</a:t>
          </a:r>
          <a:r>
            <a:rPr lang="ru-RU" sz="1400" i="1" dirty="0" smtClean="0">
              <a:solidFill>
                <a:schemeClr val="accent1">
                  <a:lumMod val="50000"/>
                </a:schemeClr>
              </a:solidFill>
            </a:rPr>
            <a:t>.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D0AD487C-BEA7-40CC-806E-77CFCDC338AA}" type="parTrans" cxnId="{0E11D377-1C02-41CD-94BA-40601ECD09EA}">
      <dgm:prSet/>
      <dgm:spPr/>
      <dgm:t>
        <a:bodyPr/>
        <a:lstStyle/>
        <a:p>
          <a:endParaRPr lang="ru-RU"/>
        </a:p>
      </dgm:t>
    </dgm:pt>
    <dgm:pt modelId="{6F637B44-0ADC-4351-A172-047D01596EC8}" type="sibTrans" cxnId="{0E11D377-1C02-41CD-94BA-40601ECD09EA}">
      <dgm:prSet/>
      <dgm:spPr/>
      <dgm:t>
        <a:bodyPr/>
        <a:lstStyle/>
        <a:p>
          <a:endParaRPr lang="ru-RU"/>
        </a:p>
      </dgm:t>
    </dgm:pt>
    <dgm:pt modelId="{C5F7ADE9-2981-4835-BFD6-A3C5F3113662}" type="pres">
      <dgm:prSet presAssocID="{07C976AA-BDCF-45FA-A716-2A0336ECE0C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CF9D38-F056-4580-ADB4-E027862B2639}" type="pres">
      <dgm:prSet presAssocID="{BB6F503A-6BA5-405D-A910-80D652CBCE1F}" presName="circ1" presStyleLbl="vennNode1" presStyleIdx="0" presStyleCnt="5"/>
      <dgm:spPr/>
    </dgm:pt>
    <dgm:pt modelId="{1A73E529-99FC-47CB-B684-8D1D870805FF}" type="pres">
      <dgm:prSet presAssocID="{BB6F503A-6BA5-405D-A910-80D652CBCE1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5A113-3B21-41BC-A710-5BBD0682E6C9}" type="pres">
      <dgm:prSet presAssocID="{D1F4FF4D-C8C6-4C1D-B216-D97ABA42A0D9}" presName="circ2" presStyleLbl="vennNode1" presStyleIdx="1" presStyleCnt="5"/>
      <dgm:spPr/>
    </dgm:pt>
    <dgm:pt modelId="{BA35DEFE-A425-4512-AB11-B9C25DCEA14E}" type="pres">
      <dgm:prSet presAssocID="{D1F4FF4D-C8C6-4C1D-B216-D97ABA42A0D9}" presName="circ2Tx" presStyleLbl="revTx" presStyleIdx="0" presStyleCnt="0" custScaleX="1119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03C67-2F87-4685-BCD1-707F0AEECAE0}" type="pres">
      <dgm:prSet presAssocID="{74CEDAA0-3F75-456B-9C0A-D376581822D4}" presName="circ3" presStyleLbl="vennNode1" presStyleIdx="2" presStyleCnt="5"/>
      <dgm:spPr/>
    </dgm:pt>
    <dgm:pt modelId="{DA4BA098-7EDD-4D7A-9331-52DA00595E65}" type="pres">
      <dgm:prSet presAssocID="{74CEDAA0-3F75-456B-9C0A-D376581822D4}" presName="circ3Tx" presStyleLbl="revTx" presStyleIdx="0" presStyleCnt="0" custScaleX="1247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80D8D-7A48-446D-8BA1-DCBFD4F66A6C}" type="pres">
      <dgm:prSet presAssocID="{4DED3AA8-0B41-4B99-A995-D8F347A932FB}" presName="circ4" presStyleLbl="vennNode1" presStyleIdx="3" presStyleCnt="5"/>
      <dgm:spPr/>
    </dgm:pt>
    <dgm:pt modelId="{8D7F64C9-82C6-4304-BDB9-0C28E6541B62}" type="pres">
      <dgm:prSet presAssocID="{4DED3AA8-0B41-4B99-A995-D8F347A932FB}" presName="circ4Tx" presStyleLbl="revTx" presStyleIdx="0" presStyleCnt="0" custScaleX="124231" custLinFactNeighborX="-3269" custLinFactNeighborY="14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B96E3-EF55-4E17-8B75-A3816FF42327}" type="pres">
      <dgm:prSet presAssocID="{1B09207C-946D-4FFE-9487-521F7764C2A9}" presName="circ5" presStyleLbl="vennNode1" presStyleIdx="4" presStyleCnt="5"/>
      <dgm:spPr/>
    </dgm:pt>
    <dgm:pt modelId="{D57BE50E-62E8-4BC0-AF2D-C3891BB086F7}" type="pres">
      <dgm:prSet presAssocID="{1B09207C-946D-4FFE-9487-521F7764C2A9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17DD2E-CBE8-4B9D-9A5A-872CDED3D3F4}" type="presOf" srcId="{BB6F503A-6BA5-405D-A910-80D652CBCE1F}" destId="{1A73E529-99FC-47CB-B684-8D1D870805FF}" srcOrd="0" destOrd="0" presId="urn:microsoft.com/office/officeart/2005/8/layout/venn1"/>
    <dgm:cxn modelId="{AC22F15A-69B6-4E12-A914-B17157BB1C8B}" srcId="{07C976AA-BDCF-45FA-A716-2A0336ECE0C8}" destId="{74CEDAA0-3F75-456B-9C0A-D376581822D4}" srcOrd="2" destOrd="0" parTransId="{36B1FCD4-04A1-4200-ADB0-651AA97A4BAE}" sibTransId="{56C93F94-29B0-40B7-8BD2-276F13A65337}"/>
    <dgm:cxn modelId="{CB2B2267-F125-445D-BF48-7963FF361243}" type="presOf" srcId="{1B09207C-946D-4FFE-9487-521F7764C2A9}" destId="{D57BE50E-62E8-4BC0-AF2D-C3891BB086F7}" srcOrd="0" destOrd="0" presId="urn:microsoft.com/office/officeart/2005/8/layout/venn1"/>
    <dgm:cxn modelId="{1B159C3C-C1E8-4197-A70B-58F9C78CDF2B}" srcId="{07C976AA-BDCF-45FA-A716-2A0336ECE0C8}" destId="{BB6F503A-6BA5-405D-A910-80D652CBCE1F}" srcOrd="0" destOrd="0" parTransId="{005ACC52-D326-4965-82A2-CA6B4B632A6F}" sibTransId="{323D6EB9-63FA-451D-B01E-1F2AFF64AB30}"/>
    <dgm:cxn modelId="{1272EB4E-5F76-49A5-9950-9BB2F8EF476B}" type="presOf" srcId="{07C976AA-BDCF-45FA-A716-2A0336ECE0C8}" destId="{C5F7ADE9-2981-4835-BFD6-A3C5F3113662}" srcOrd="0" destOrd="0" presId="urn:microsoft.com/office/officeart/2005/8/layout/venn1"/>
    <dgm:cxn modelId="{E69DE75C-38E0-4C65-AE84-4B753349018D}" srcId="{07C976AA-BDCF-45FA-A716-2A0336ECE0C8}" destId="{D1F4FF4D-C8C6-4C1D-B216-D97ABA42A0D9}" srcOrd="1" destOrd="0" parTransId="{64C82959-F3C9-47E8-AECB-9BB747E3A518}" sibTransId="{7A69310E-EB2E-4DAB-8FD0-C5CCFAE28614}"/>
    <dgm:cxn modelId="{3FD5344A-0BA7-4C4E-BEB3-2D2BF636972A}" srcId="{07C976AA-BDCF-45FA-A716-2A0336ECE0C8}" destId="{4DED3AA8-0B41-4B99-A995-D8F347A932FB}" srcOrd="3" destOrd="0" parTransId="{830AB885-0AA0-4083-9846-89CF86F816C8}" sibTransId="{7E0C717E-B051-4EEA-AC2B-A72E2E1E187C}"/>
    <dgm:cxn modelId="{6F47A05A-6FBD-4B36-AFE0-42D38B4E6BB9}" type="presOf" srcId="{D1F4FF4D-C8C6-4C1D-B216-D97ABA42A0D9}" destId="{BA35DEFE-A425-4512-AB11-B9C25DCEA14E}" srcOrd="0" destOrd="0" presId="urn:microsoft.com/office/officeart/2005/8/layout/venn1"/>
    <dgm:cxn modelId="{CFB1715D-893B-4733-83C4-14BC2D715FFE}" type="presOf" srcId="{74CEDAA0-3F75-456B-9C0A-D376581822D4}" destId="{DA4BA098-7EDD-4D7A-9331-52DA00595E65}" srcOrd="0" destOrd="0" presId="urn:microsoft.com/office/officeart/2005/8/layout/venn1"/>
    <dgm:cxn modelId="{06AF9092-72D6-4760-83D7-8822CC9A4B86}" type="presOf" srcId="{4DED3AA8-0B41-4B99-A995-D8F347A932FB}" destId="{8D7F64C9-82C6-4304-BDB9-0C28E6541B62}" srcOrd="0" destOrd="0" presId="urn:microsoft.com/office/officeart/2005/8/layout/venn1"/>
    <dgm:cxn modelId="{0E11D377-1C02-41CD-94BA-40601ECD09EA}" srcId="{07C976AA-BDCF-45FA-A716-2A0336ECE0C8}" destId="{1B09207C-946D-4FFE-9487-521F7764C2A9}" srcOrd="4" destOrd="0" parTransId="{D0AD487C-BEA7-40CC-806E-77CFCDC338AA}" sibTransId="{6F637B44-0ADC-4351-A172-047D01596EC8}"/>
    <dgm:cxn modelId="{E0332526-FA41-4939-B48A-6D5D9D827A39}" type="presParOf" srcId="{C5F7ADE9-2981-4835-BFD6-A3C5F3113662}" destId="{F6CF9D38-F056-4580-ADB4-E027862B2639}" srcOrd="0" destOrd="0" presId="urn:microsoft.com/office/officeart/2005/8/layout/venn1"/>
    <dgm:cxn modelId="{03CAECD1-6062-4A3C-BD86-67F7E7B47AC5}" type="presParOf" srcId="{C5F7ADE9-2981-4835-BFD6-A3C5F3113662}" destId="{1A73E529-99FC-47CB-B684-8D1D870805FF}" srcOrd="1" destOrd="0" presId="urn:microsoft.com/office/officeart/2005/8/layout/venn1"/>
    <dgm:cxn modelId="{F18527DC-15E1-4504-A306-1F327AD961D5}" type="presParOf" srcId="{C5F7ADE9-2981-4835-BFD6-A3C5F3113662}" destId="{EA35A113-3B21-41BC-A710-5BBD0682E6C9}" srcOrd="2" destOrd="0" presId="urn:microsoft.com/office/officeart/2005/8/layout/venn1"/>
    <dgm:cxn modelId="{99F1A49F-EF95-4849-80F6-8AC6C50987FA}" type="presParOf" srcId="{C5F7ADE9-2981-4835-BFD6-A3C5F3113662}" destId="{BA35DEFE-A425-4512-AB11-B9C25DCEA14E}" srcOrd="3" destOrd="0" presId="urn:microsoft.com/office/officeart/2005/8/layout/venn1"/>
    <dgm:cxn modelId="{3EE0390B-6685-4822-A28D-39D1BEE96939}" type="presParOf" srcId="{C5F7ADE9-2981-4835-BFD6-A3C5F3113662}" destId="{3AB03C67-2F87-4685-BCD1-707F0AEECAE0}" srcOrd="4" destOrd="0" presId="urn:microsoft.com/office/officeart/2005/8/layout/venn1"/>
    <dgm:cxn modelId="{53AE6D15-0677-4A38-83F2-BAF6EE81C6A1}" type="presParOf" srcId="{C5F7ADE9-2981-4835-BFD6-A3C5F3113662}" destId="{DA4BA098-7EDD-4D7A-9331-52DA00595E65}" srcOrd="5" destOrd="0" presId="urn:microsoft.com/office/officeart/2005/8/layout/venn1"/>
    <dgm:cxn modelId="{CCAB3E72-0BAC-4599-95FE-DFDB8D32FCA9}" type="presParOf" srcId="{C5F7ADE9-2981-4835-BFD6-A3C5F3113662}" destId="{72980D8D-7A48-446D-8BA1-DCBFD4F66A6C}" srcOrd="6" destOrd="0" presId="urn:microsoft.com/office/officeart/2005/8/layout/venn1"/>
    <dgm:cxn modelId="{0701472C-407D-4E59-B016-0CAA688DA51C}" type="presParOf" srcId="{C5F7ADE9-2981-4835-BFD6-A3C5F3113662}" destId="{8D7F64C9-82C6-4304-BDB9-0C28E6541B62}" srcOrd="7" destOrd="0" presId="urn:microsoft.com/office/officeart/2005/8/layout/venn1"/>
    <dgm:cxn modelId="{FB850482-3C65-4935-B95D-3D609B06731D}" type="presParOf" srcId="{C5F7ADE9-2981-4835-BFD6-A3C5F3113662}" destId="{12DB96E3-EF55-4E17-8B75-A3816FF42327}" srcOrd="8" destOrd="0" presId="urn:microsoft.com/office/officeart/2005/8/layout/venn1"/>
    <dgm:cxn modelId="{53F49EEE-CD61-4DB3-BBFF-6A049984423F}" type="presParOf" srcId="{C5F7ADE9-2981-4835-BFD6-A3C5F3113662}" destId="{D57BE50E-62E8-4BC0-AF2D-C3891BB086F7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D0E39C-FBB9-4027-891F-F97C8CC59A4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7DFDE7-A402-4490-944C-9C5AC7B8502F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dirty="0" err="1" smtClean="0"/>
            <a:t>Під</a:t>
          </a:r>
          <a:r>
            <a:rPr lang="ru-RU" sz="1400" dirty="0" smtClean="0"/>
            <a:t> час </a:t>
          </a:r>
          <a:r>
            <a:rPr lang="ru-RU" sz="1400" dirty="0" err="1" smtClean="0"/>
            <a:t>проведення</a:t>
          </a:r>
          <a:r>
            <a:rPr lang="ru-RU" sz="1400" dirty="0" smtClean="0"/>
            <a:t> </a:t>
          </a:r>
          <a:r>
            <a:rPr lang="ru-RU" sz="1400" dirty="0" err="1" smtClean="0"/>
            <a:t>уроків</a:t>
          </a:r>
          <a:r>
            <a:rPr lang="ru-RU" sz="1400" dirty="0" smtClean="0"/>
            <a:t> математики і </a:t>
          </a:r>
          <a:r>
            <a:rPr lang="ru-RU" sz="1400" dirty="0" err="1" smtClean="0"/>
            <a:t>інформатики</a:t>
          </a:r>
          <a:r>
            <a:rPr lang="ru-RU" sz="1400" dirty="0" smtClean="0"/>
            <a:t> та </a:t>
          </a:r>
          <a:r>
            <a:rPr lang="ru-RU" sz="1400" dirty="0" err="1" smtClean="0"/>
            <a:t>позакласних</a:t>
          </a:r>
          <a:r>
            <a:rPr lang="ru-RU" sz="1400" dirty="0" smtClean="0"/>
            <a:t> </a:t>
          </a:r>
          <a:r>
            <a:rPr lang="ru-RU" sz="1400" dirty="0" err="1" smtClean="0"/>
            <a:t>заходів</a:t>
          </a:r>
          <a:r>
            <a:rPr lang="ru-RU" sz="1400" dirty="0" smtClean="0"/>
            <a:t> </a:t>
          </a:r>
          <a:r>
            <a:rPr lang="ru-RU" sz="1400" dirty="0" err="1" smtClean="0"/>
            <a:t>використовую</a:t>
          </a:r>
          <a:r>
            <a:rPr lang="ru-RU" sz="1400" dirty="0" smtClean="0"/>
            <a:t>  </a:t>
          </a:r>
          <a:r>
            <a:rPr lang="ru-RU" sz="1400" dirty="0" err="1" smtClean="0"/>
            <a:t>такі</a:t>
          </a:r>
          <a:r>
            <a:rPr lang="ru-RU" sz="1400" dirty="0" smtClean="0"/>
            <a:t> </a:t>
          </a:r>
          <a:r>
            <a:rPr lang="ru-RU" sz="1400" dirty="0" err="1" smtClean="0"/>
            <a:t>форми</a:t>
          </a:r>
          <a:r>
            <a:rPr lang="ru-RU" sz="1400" dirty="0" smtClean="0"/>
            <a:t> </a:t>
          </a:r>
          <a:r>
            <a:rPr lang="ru-RU" sz="1400" dirty="0" err="1" smtClean="0"/>
            <a:t>інтерактивних</a:t>
          </a:r>
          <a:r>
            <a:rPr lang="ru-RU" sz="1400" dirty="0" smtClean="0"/>
            <a:t> </a:t>
          </a:r>
          <a:r>
            <a:rPr lang="ru-RU" sz="1400" dirty="0" err="1" smtClean="0"/>
            <a:t>технологій</a:t>
          </a:r>
          <a:r>
            <a:rPr lang="ru-RU" sz="1400" dirty="0" smtClean="0"/>
            <a:t>, як:</a:t>
          </a:r>
          <a:endParaRPr lang="ru-RU" sz="1400" dirty="0"/>
        </a:p>
      </dgm:t>
    </dgm:pt>
    <dgm:pt modelId="{5DD5B096-CDDE-4D34-AACC-C89CFCA1B749}" type="parTrans" cxnId="{B0051592-89BC-4077-86B4-7E6B1DAE07CC}">
      <dgm:prSet/>
      <dgm:spPr/>
      <dgm:t>
        <a:bodyPr/>
        <a:lstStyle/>
        <a:p>
          <a:endParaRPr lang="ru-RU"/>
        </a:p>
      </dgm:t>
    </dgm:pt>
    <dgm:pt modelId="{416D43ED-FFB5-4B7C-8D85-1F1EE94ACADA}" type="sibTrans" cxnId="{B0051592-89BC-4077-86B4-7E6B1DAE07CC}">
      <dgm:prSet/>
      <dgm:spPr/>
      <dgm:t>
        <a:bodyPr/>
        <a:lstStyle/>
        <a:p>
          <a:endParaRPr lang="ru-RU"/>
        </a:p>
      </dgm:t>
    </dgm:pt>
    <dgm:pt modelId="{BA128E30-4FE7-4DB6-B682-9F3408F4DF83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dirty="0" smtClean="0"/>
            <a:t>«</a:t>
          </a:r>
          <a:r>
            <a:rPr lang="ru-RU" sz="1400" dirty="0" err="1" smtClean="0"/>
            <a:t>презентація</a:t>
          </a:r>
          <a:r>
            <a:rPr lang="ru-RU" sz="1400" dirty="0" smtClean="0"/>
            <a:t>»,</a:t>
          </a:r>
          <a:endParaRPr lang="ru-RU" sz="1400" dirty="0"/>
        </a:p>
      </dgm:t>
    </dgm:pt>
    <dgm:pt modelId="{0179B8B7-3231-4FE2-AF6B-A89099C9AA65}" type="parTrans" cxnId="{81701351-F36E-497E-90E8-5C432FF273C4}">
      <dgm:prSet/>
      <dgm:spPr/>
      <dgm:t>
        <a:bodyPr/>
        <a:lstStyle/>
        <a:p>
          <a:endParaRPr lang="ru-RU" sz="1400"/>
        </a:p>
      </dgm:t>
    </dgm:pt>
    <dgm:pt modelId="{E61D6365-996A-4533-A4D8-B23B01A15915}" type="sibTrans" cxnId="{81701351-F36E-497E-90E8-5C432FF273C4}">
      <dgm:prSet/>
      <dgm:spPr/>
      <dgm:t>
        <a:bodyPr/>
        <a:lstStyle/>
        <a:p>
          <a:endParaRPr lang="ru-RU"/>
        </a:p>
      </dgm:t>
    </dgm:pt>
    <dgm:pt modelId="{A09AFAD3-A9E5-4883-B5C4-499DE9C8253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dirty="0" smtClean="0"/>
            <a:t>«реклама»,</a:t>
          </a:r>
          <a:endParaRPr lang="ru-RU" sz="1400" dirty="0"/>
        </a:p>
      </dgm:t>
    </dgm:pt>
    <dgm:pt modelId="{E7FE1C80-09B7-4576-A4A8-83764F2B3672}" type="parTrans" cxnId="{F6C6B2BB-70C5-4594-A434-80136DCCDC0E}">
      <dgm:prSet/>
      <dgm:spPr/>
      <dgm:t>
        <a:bodyPr/>
        <a:lstStyle/>
        <a:p>
          <a:endParaRPr lang="ru-RU" sz="1400"/>
        </a:p>
      </dgm:t>
    </dgm:pt>
    <dgm:pt modelId="{C66FEEAC-8BF1-4991-969A-43BFE83A5E7B}" type="sibTrans" cxnId="{F6C6B2BB-70C5-4594-A434-80136DCCDC0E}">
      <dgm:prSet/>
      <dgm:spPr/>
      <dgm:t>
        <a:bodyPr/>
        <a:lstStyle/>
        <a:p>
          <a:endParaRPr lang="ru-RU"/>
        </a:p>
      </dgm:t>
    </dgm:pt>
    <dgm:pt modelId="{48BDF7CC-EBB3-46BE-BE03-2FE9A78213C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dirty="0" smtClean="0"/>
            <a:t>«</a:t>
          </a:r>
          <a:r>
            <a:rPr lang="ru-RU" sz="1400" dirty="0" err="1" smtClean="0"/>
            <a:t>мікрофон</a:t>
          </a:r>
          <a:r>
            <a:rPr lang="ru-RU" sz="1400" dirty="0" smtClean="0"/>
            <a:t>», </a:t>
          </a:r>
          <a:endParaRPr lang="ru-RU" sz="1400" dirty="0"/>
        </a:p>
      </dgm:t>
    </dgm:pt>
    <dgm:pt modelId="{6A91B432-E571-4884-9FB4-041C0F128C82}" type="parTrans" cxnId="{DEE29868-608D-4140-A593-1B523F66D453}">
      <dgm:prSet/>
      <dgm:spPr/>
      <dgm:t>
        <a:bodyPr/>
        <a:lstStyle/>
        <a:p>
          <a:endParaRPr lang="ru-RU" sz="1400"/>
        </a:p>
      </dgm:t>
    </dgm:pt>
    <dgm:pt modelId="{AAD1FE84-9FF5-4623-B92C-7C0297F6F431}" type="sibTrans" cxnId="{DEE29868-608D-4140-A593-1B523F66D453}">
      <dgm:prSet/>
      <dgm:spPr/>
      <dgm:t>
        <a:bodyPr/>
        <a:lstStyle/>
        <a:p>
          <a:endParaRPr lang="ru-RU"/>
        </a:p>
      </dgm:t>
    </dgm:pt>
    <dgm:pt modelId="{09EF07F8-1E39-4D79-8419-E13CA5E33A3D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dirty="0" smtClean="0"/>
            <a:t>«</a:t>
          </a:r>
          <a:r>
            <a:rPr lang="ru-RU" sz="1400" dirty="0" err="1" smtClean="0"/>
            <a:t>зірка</a:t>
          </a:r>
          <a:r>
            <a:rPr lang="ru-RU" sz="1400" dirty="0" smtClean="0"/>
            <a:t>», </a:t>
          </a:r>
          <a:endParaRPr lang="ru-RU" sz="1400" dirty="0"/>
        </a:p>
      </dgm:t>
    </dgm:pt>
    <dgm:pt modelId="{CF84DE15-F277-428C-8140-04FF5553D2DF}" type="parTrans" cxnId="{744CE8B5-D857-4E17-AF2E-3A7B59CA44E9}">
      <dgm:prSet/>
      <dgm:spPr/>
      <dgm:t>
        <a:bodyPr/>
        <a:lstStyle/>
        <a:p>
          <a:endParaRPr lang="ru-RU" sz="1400"/>
        </a:p>
      </dgm:t>
    </dgm:pt>
    <dgm:pt modelId="{45464EC7-537D-4E51-AD08-0CF5E9D9C273}" type="sibTrans" cxnId="{744CE8B5-D857-4E17-AF2E-3A7B59CA44E9}">
      <dgm:prSet/>
      <dgm:spPr/>
      <dgm:t>
        <a:bodyPr/>
        <a:lstStyle/>
        <a:p>
          <a:endParaRPr lang="ru-RU"/>
        </a:p>
      </dgm:t>
    </dgm:pt>
    <dgm:pt modelId="{F5D5DDCB-9C0F-4F13-84A7-AB703CA48CEF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dirty="0" smtClean="0"/>
            <a:t>«</a:t>
          </a:r>
          <a:r>
            <a:rPr lang="ru-RU" sz="1400" dirty="0" err="1" smtClean="0"/>
            <a:t>незакінчені</a:t>
          </a:r>
          <a:r>
            <a:rPr lang="ru-RU" sz="1400" dirty="0" smtClean="0"/>
            <a:t> </a:t>
          </a:r>
          <a:r>
            <a:rPr lang="ru-RU" sz="1400" dirty="0" err="1" smtClean="0"/>
            <a:t>речення</a:t>
          </a:r>
          <a:r>
            <a:rPr lang="ru-RU" sz="1400" dirty="0" smtClean="0"/>
            <a:t>»,</a:t>
          </a:r>
          <a:endParaRPr lang="ru-RU" sz="1400" dirty="0"/>
        </a:p>
      </dgm:t>
    </dgm:pt>
    <dgm:pt modelId="{67C5380E-5CC4-4B6D-8F1E-C343C0A8FFFE}" type="parTrans" cxnId="{18825695-C056-42F8-AC10-23B4DC31CEF0}">
      <dgm:prSet/>
      <dgm:spPr/>
      <dgm:t>
        <a:bodyPr/>
        <a:lstStyle/>
        <a:p>
          <a:endParaRPr lang="ru-RU" sz="1400"/>
        </a:p>
      </dgm:t>
    </dgm:pt>
    <dgm:pt modelId="{6DBC4782-CDBF-43D5-A0C1-5A33E069E5B2}" type="sibTrans" cxnId="{18825695-C056-42F8-AC10-23B4DC31CEF0}">
      <dgm:prSet/>
      <dgm:spPr/>
      <dgm:t>
        <a:bodyPr/>
        <a:lstStyle/>
        <a:p>
          <a:endParaRPr lang="ru-RU"/>
        </a:p>
      </dgm:t>
    </dgm:pt>
    <dgm:pt modelId="{FB4C1FFD-73E7-4C01-845F-E7CDDC496735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dirty="0" smtClean="0"/>
            <a:t>«</a:t>
          </a:r>
          <a:r>
            <a:rPr lang="ru-RU" sz="1400" dirty="0" err="1" smtClean="0"/>
            <a:t>мозковий</a:t>
          </a:r>
          <a:r>
            <a:rPr lang="ru-RU" sz="1400" dirty="0" smtClean="0"/>
            <a:t> штурм», </a:t>
          </a:r>
          <a:endParaRPr lang="ru-RU" sz="1400" dirty="0"/>
        </a:p>
      </dgm:t>
    </dgm:pt>
    <dgm:pt modelId="{2978E311-4471-4948-B121-5366FDF481F9}" type="parTrans" cxnId="{2493EB8B-CA8E-49E1-A873-C4AB64998B6A}">
      <dgm:prSet/>
      <dgm:spPr/>
      <dgm:t>
        <a:bodyPr/>
        <a:lstStyle/>
        <a:p>
          <a:endParaRPr lang="ru-RU" sz="1400"/>
        </a:p>
      </dgm:t>
    </dgm:pt>
    <dgm:pt modelId="{43C05637-1AE1-4410-87CB-8859FD48FC93}" type="sibTrans" cxnId="{2493EB8B-CA8E-49E1-A873-C4AB64998B6A}">
      <dgm:prSet/>
      <dgm:spPr/>
      <dgm:t>
        <a:bodyPr/>
        <a:lstStyle/>
        <a:p>
          <a:endParaRPr lang="ru-RU"/>
        </a:p>
      </dgm:t>
    </dgm:pt>
    <dgm:pt modelId="{9ADA00ED-E950-4964-8D19-624008A4D1EF}" type="pres">
      <dgm:prSet presAssocID="{BAD0E39C-FBB9-4027-891F-F97C8CC59A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0E0BA9-3202-4DB8-B7CD-3A1ACD8E5FB4}" type="pres">
      <dgm:prSet presAssocID="{CE7DFDE7-A402-4490-944C-9C5AC7B8502F}" presName="hierRoot1" presStyleCnt="0">
        <dgm:presLayoutVars>
          <dgm:hierBranch val="init"/>
        </dgm:presLayoutVars>
      </dgm:prSet>
      <dgm:spPr/>
    </dgm:pt>
    <dgm:pt modelId="{E5388046-75E0-43DD-BAE6-1C4C2F80D69B}" type="pres">
      <dgm:prSet presAssocID="{CE7DFDE7-A402-4490-944C-9C5AC7B8502F}" presName="rootComposite1" presStyleCnt="0"/>
      <dgm:spPr/>
    </dgm:pt>
    <dgm:pt modelId="{9EB1842E-045F-4518-BDD8-D29C78038058}" type="pres">
      <dgm:prSet presAssocID="{CE7DFDE7-A402-4490-944C-9C5AC7B8502F}" presName="rootText1" presStyleLbl="node0" presStyleIdx="0" presStyleCnt="1" custScaleX="1015922" custScaleY="180400" custLinFactNeighborX="-70" custLinFactNeighborY="164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DC9DB2-2DFC-4153-8A99-4D5EED548B91}" type="pres">
      <dgm:prSet presAssocID="{CE7DFDE7-A402-4490-944C-9C5AC7B8502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85DB6DA-8EA0-4BCA-A4CC-09CE56F51114}" type="pres">
      <dgm:prSet presAssocID="{CE7DFDE7-A402-4490-944C-9C5AC7B8502F}" presName="hierChild2" presStyleCnt="0"/>
      <dgm:spPr/>
    </dgm:pt>
    <dgm:pt modelId="{7F2E3849-3225-4EB9-AF14-47F7B5E836FB}" type="pres">
      <dgm:prSet presAssocID="{0179B8B7-3231-4FE2-AF6B-A89099C9AA65}" presName="Name37" presStyleLbl="parChTrans1D2" presStyleIdx="0" presStyleCnt="6"/>
      <dgm:spPr/>
      <dgm:t>
        <a:bodyPr/>
        <a:lstStyle/>
        <a:p>
          <a:endParaRPr lang="ru-RU"/>
        </a:p>
      </dgm:t>
    </dgm:pt>
    <dgm:pt modelId="{A7318B73-DFA5-4E90-8723-4A6FF16C232F}" type="pres">
      <dgm:prSet presAssocID="{BA128E30-4FE7-4DB6-B682-9F3408F4DF83}" presName="hierRoot2" presStyleCnt="0">
        <dgm:presLayoutVars>
          <dgm:hierBranch val="init"/>
        </dgm:presLayoutVars>
      </dgm:prSet>
      <dgm:spPr/>
    </dgm:pt>
    <dgm:pt modelId="{329A20D9-508F-41D9-88BA-AECF09BDE627}" type="pres">
      <dgm:prSet presAssocID="{BA128E30-4FE7-4DB6-B682-9F3408F4DF83}" presName="rootComposite" presStyleCnt="0"/>
      <dgm:spPr/>
    </dgm:pt>
    <dgm:pt modelId="{DE311603-EA19-4CC0-9698-ABC3B93AAD45}" type="pres">
      <dgm:prSet presAssocID="{BA128E30-4FE7-4DB6-B682-9F3408F4DF83}" presName="rootText" presStyleLbl="node2" presStyleIdx="0" presStyleCnt="6" custScaleX="1476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598C65-684A-4C16-AEC6-E61A27748DCE}" type="pres">
      <dgm:prSet presAssocID="{BA128E30-4FE7-4DB6-B682-9F3408F4DF83}" presName="rootConnector" presStyleLbl="node2" presStyleIdx="0" presStyleCnt="6"/>
      <dgm:spPr/>
      <dgm:t>
        <a:bodyPr/>
        <a:lstStyle/>
        <a:p>
          <a:endParaRPr lang="ru-RU"/>
        </a:p>
      </dgm:t>
    </dgm:pt>
    <dgm:pt modelId="{3A9B1892-AF31-434A-98FE-58D443A28157}" type="pres">
      <dgm:prSet presAssocID="{BA128E30-4FE7-4DB6-B682-9F3408F4DF83}" presName="hierChild4" presStyleCnt="0"/>
      <dgm:spPr/>
    </dgm:pt>
    <dgm:pt modelId="{131F1772-6AE7-4E4F-8CF7-DED173022E31}" type="pres">
      <dgm:prSet presAssocID="{BA128E30-4FE7-4DB6-B682-9F3408F4DF83}" presName="hierChild5" presStyleCnt="0"/>
      <dgm:spPr/>
    </dgm:pt>
    <dgm:pt modelId="{2681DE36-EF8E-4A6E-80E6-DAA336FC8439}" type="pres">
      <dgm:prSet presAssocID="{E7FE1C80-09B7-4576-A4A8-83764F2B3672}" presName="Name37" presStyleLbl="parChTrans1D2" presStyleIdx="1" presStyleCnt="6"/>
      <dgm:spPr/>
      <dgm:t>
        <a:bodyPr/>
        <a:lstStyle/>
        <a:p>
          <a:endParaRPr lang="ru-RU"/>
        </a:p>
      </dgm:t>
    </dgm:pt>
    <dgm:pt modelId="{0751F84F-443B-484A-BE7A-3CB04BFFBCC5}" type="pres">
      <dgm:prSet presAssocID="{A09AFAD3-A9E5-4883-B5C4-499DE9C8253C}" presName="hierRoot2" presStyleCnt="0">
        <dgm:presLayoutVars>
          <dgm:hierBranch val="init"/>
        </dgm:presLayoutVars>
      </dgm:prSet>
      <dgm:spPr/>
    </dgm:pt>
    <dgm:pt modelId="{38879EB8-801F-45F9-AEB8-BD730E6425C7}" type="pres">
      <dgm:prSet presAssocID="{A09AFAD3-A9E5-4883-B5C4-499DE9C8253C}" presName="rootComposite" presStyleCnt="0"/>
      <dgm:spPr/>
    </dgm:pt>
    <dgm:pt modelId="{BBA38174-5DC2-49C9-91E1-D7BD920BF0F8}" type="pres">
      <dgm:prSet presAssocID="{A09AFAD3-A9E5-4883-B5C4-499DE9C8253C}" presName="rootText" presStyleLbl="node2" presStyleIdx="1" presStyleCnt="6" custScaleX="134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C69867-1A6A-42D3-A165-5F614EF9E02A}" type="pres">
      <dgm:prSet presAssocID="{A09AFAD3-A9E5-4883-B5C4-499DE9C8253C}" presName="rootConnector" presStyleLbl="node2" presStyleIdx="1" presStyleCnt="6"/>
      <dgm:spPr/>
      <dgm:t>
        <a:bodyPr/>
        <a:lstStyle/>
        <a:p>
          <a:endParaRPr lang="ru-RU"/>
        </a:p>
      </dgm:t>
    </dgm:pt>
    <dgm:pt modelId="{1788C0A8-AAEB-4181-8F53-B538F810A89E}" type="pres">
      <dgm:prSet presAssocID="{A09AFAD3-A9E5-4883-B5C4-499DE9C8253C}" presName="hierChild4" presStyleCnt="0"/>
      <dgm:spPr/>
    </dgm:pt>
    <dgm:pt modelId="{40B13A8B-7646-4183-8E36-ED4444AD98A7}" type="pres">
      <dgm:prSet presAssocID="{A09AFAD3-A9E5-4883-B5C4-499DE9C8253C}" presName="hierChild5" presStyleCnt="0"/>
      <dgm:spPr/>
    </dgm:pt>
    <dgm:pt modelId="{7D46D68A-7A03-4B54-8FEA-615903E3F6FA}" type="pres">
      <dgm:prSet presAssocID="{6A91B432-E571-4884-9FB4-041C0F128C82}" presName="Name37" presStyleLbl="parChTrans1D2" presStyleIdx="2" presStyleCnt="6"/>
      <dgm:spPr/>
      <dgm:t>
        <a:bodyPr/>
        <a:lstStyle/>
        <a:p>
          <a:endParaRPr lang="ru-RU"/>
        </a:p>
      </dgm:t>
    </dgm:pt>
    <dgm:pt modelId="{A95DF111-44B6-4827-BA67-19260706FEC3}" type="pres">
      <dgm:prSet presAssocID="{48BDF7CC-EBB3-46BE-BE03-2FE9A78213CA}" presName="hierRoot2" presStyleCnt="0">
        <dgm:presLayoutVars>
          <dgm:hierBranch val="init"/>
        </dgm:presLayoutVars>
      </dgm:prSet>
      <dgm:spPr/>
    </dgm:pt>
    <dgm:pt modelId="{126CFB46-A773-4C15-B018-C4B903769895}" type="pres">
      <dgm:prSet presAssocID="{48BDF7CC-EBB3-46BE-BE03-2FE9A78213CA}" presName="rootComposite" presStyleCnt="0"/>
      <dgm:spPr/>
    </dgm:pt>
    <dgm:pt modelId="{648A0078-A022-45D0-A52B-520AF6D791C6}" type="pres">
      <dgm:prSet presAssocID="{48BDF7CC-EBB3-46BE-BE03-2FE9A78213CA}" presName="rootText" presStyleLbl="node2" presStyleIdx="2" presStyleCnt="6" custScaleX="152266" custScaleY="1187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EE36B9-A895-4455-8FD5-D2D351019593}" type="pres">
      <dgm:prSet presAssocID="{48BDF7CC-EBB3-46BE-BE03-2FE9A78213CA}" presName="rootConnector" presStyleLbl="node2" presStyleIdx="2" presStyleCnt="6"/>
      <dgm:spPr/>
      <dgm:t>
        <a:bodyPr/>
        <a:lstStyle/>
        <a:p>
          <a:endParaRPr lang="ru-RU"/>
        </a:p>
      </dgm:t>
    </dgm:pt>
    <dgm:pt modelId="{F12C7E7C-2C75-4E7B-99D2-0D776D54CBB6}" type="pres">
      <dgm:prSet presAssocID="{48BDF7CC-EBB3-46BE-BE03-2FE9A78213CA}" presName="hierChild4" presStyleCnt="0"/>
      <dgm:spPr/>
    </dgm:pt>
    <dgm:pt modelId="{04DFE7D0-6E60-4A94-90F6-7A672CB688DA}" type="pres">
      <dgm:prSet presAssocID="{48BDF7CC-EBB3-46BE-BE03-2FE9A78213CA}" presName="hierChild5" presStyleCnt="0"/>
      <dgm:spPr/>
    </dgm:pt>
    <dgm:pt modelId="{A8A8DF96-D76A-447F-8793-504A037F9278}" type="pres">
      <dgm:prSet presAssocID="{CF84DE15-F277-428C-8140-04FF5553D2DF}" presName="Name37" presStyleLbl="parChTrans1D2" presStyleIdx="3" presStyleCnt="6"/>
      <dgm:spPr/>
      <dgm:t>
        <a:bodyPr/>
        <a:lstStyle/>
        <a:p>
          <a:endParaRPr lang="ru-RU"/>
        </a:p>
      </dgm:t>
    </dgm:pt>
    <dgm:pt modelId="{93E85C7E-81A1-4FC8-AD9F-7B328B3F66C0}" type="pres">
      <dgm:prSet presAssocID="{09EF07F8-1E39-4D79-8419-E13CA5E33A3D}" presName="hierRoot2" presStyleCnt="0">
        <dgm:presLayoutVars>
          <dgm:hierBranch val="init"/>
        </dgm:presLayoutVars>
      </dgm:prSet>
      <dgm:spPr/>
    </dgm:pt>
    <dgm:pt modelId="{1C5B4036-AD59-478A-9CCF-AE16C9159A98}" type="pres">
      <dgm:prSet presAssocID="{09EF07F8-1E39-4D79-8419-E13CA5E33A3D}" presName="rootComposite" presStyleCnt="0"/>
      <dgm:spPr/>
    </dgm:pt>
    <dgm:pt modelId="{C296886F-A3BE-4B07-A4A8-4C3F8C3DD52D}" type="pres">
      <dgm:prSet presAssocID="{09EF07F8-1E39-4D79-8419-E13CA5E33A3D}" presName="rootText" presStyleLbl="node2" presStyleIdx="3" presStyleCnt="6" custScaleX="116200" custScaleY="125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D06B4A-0385-4343-832B-38B2882D185A}" type="pres">
      <dgm:prSet presAssocID="{09EF07F8-1E39-4D79-8419-E13CA5E33A3D}" presName="rootConnector" presStyleLbl="node2" presStyleIdx="3" presStyleCnt="6"/>
      <dgm:spPr/>
      <dgm:t>
        <a:bodyPr/>
        <a:lstStyle/>
        <a:p>
          <a:endParaRPr lang="ru-RU"/>
        </a:p>
      </dgm:t>
    </dgm:pt>
    <dgm:pt modelId="{929CAD53-04F1-47ED-8E31-03532F9A6063}" type="pres">
      <dgm:prSet presAssocID="{09EF07F8-1E39-4D79-8419-E13CA5E33A3D}" presName="hierChild4" presStyleCnt="0"/>
      <dgm:spPr/>
    </dgm:pt>
    <dgm:pt modelId="{E62FA27F-6A25-4D66-A516-B2E5473E8471}" type="pres">
      <dgm:prSet presAssocID="{09EF07F8-1E39-4D79-8419-E13CA5E33A3D}" presName="hierChild5" presStyleCnt="0"/>
      <dgm:spPr/>
    </dgm:pt>
    <dgm:pt modelId="{0C018EF0-5BA2-4166-B3F1-441B7D7BD078}" type="pres">
      <dgm:prSet presAssocID="{67C5380E-5CC4-4B6D-8F1E-C343C0A8FFFE}" presName="Name37" presStyleLbl="parChTrans1D2" presStyleIdx="4" presStyleCnt="6"/>
      <dgm:spPr/>
      <dgm:t>
        <a:bodyPr/>
        <a:lstStyle/>
        <a:p>
          <a:endParaRPr lang="ru-RU"/>
        </a:p>
      </dgm:t>
    </dgm:pt>
    <dgm:pt modelId="{CA1D7541-4588-4290-93CE-0E86923A7BC4}" type="pres">
      <dgm:prSet presAssocID="{F5D5DDCB-9C0F-4F13-84A7-AB703CA48CEF}" presName="hierRoot2" presStyleCnt="0">
        <dgm:presLayoutVars>
          <dgm:hierBranch val="init"/>
        </dgm:presLayoutVars>
      </dgm:prSet>
      <dgm:spPr/>
    </dgm:pt>
    <dgm:pt modelId="{2CEEFBDE-4220-41C3-BDB5-45E8EB195843}" type="pres">
      <dgm:prSet presAssocID="{F5D5DDCB-9C0F-4F13-84A7-AB703CA48CEF}" presName="rootComposite" presStyleCnt="0"/>
      <dgm:spPr/>
    </dgm:pt>
    <dgm:pt modelId="{0218951D-2349-4A93-9E50-52D392C1762B}" type="pres">
      <dgm:prSet presAssocID="{F5D5DDCB-9C0F-4F13-84A7-AB703CA48CEF}" presName="rootText" presStyleLbl="node2" presStyleIdx="4" presStyleCnt="6" custScaleX="139440" custScaleY="1517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BBE99A-1E8C-40AE-B567-D02FC7C42A28}" type="pres">
      <dgm:prSet presAssocID="{F5D5DDCB-9C0F-4F13-84A7-AB703CA48CEF}" presName="rootConnector" presStyleLbl="node2" presStyleIdx="4" presStyleCnt="6"/>
      <dgm:spPr/>
      <dgm:t>
        <a:bodyPr/>
        <a:lstStyle/>
        <a:p>
          <a:endParaRPr lang="ru-RU"/>
        </a:p>
      </dgm:t>
    </dgm:pt>
    <dgm:pt modelId="{417779DA-0C59-4E22-9A0B-DD5CB2301DFC}" type="pres">
      <dgm:prSet presAssocID="{F5D5DDCB-9C0F-4F13-84A7-AB703CA48CEF}" presName="hierChild4" presStyleCnt="0"/>
      <dgm:spPr/>
    </dgm:pt>
    <dgm:pt modelId="{DA8547FD-4C8D-415B-8C4F-EE4069115646}" type="pres">
      <dgm:prSet presAssocID="{F5D5DDCB-9C0F-4F13-84A7-AB703CA48CEF}" presName="hierChild5" presStyleCnt="0"/>
      <dgm:spPr/>
    </dgm:pt>
    <dgm:pt modelId="{5E35F541-9352-4527-A0D5-FEB48F30ED64}" type="pres">
      <dgm:prSet presAssocID="{2978E311-4471-4948-B121-5366FDF481F9}" presName="Name37" presStyleLbl="parChTrans1D2" presStyleIdx="5" presStyleCnt="6"/>
      <dgm:spPr/>
      <dgm:t>
        <a:bodyPr/>
        <a:lstStyle/>
        <a:p>
          <a:endParaRPr lang="ru-RU"/>
        </a:p>
      </dgm:t>
    </dgm:pt>
    <dgm:pt modelId="{E7D55E29-E243-4C3B-8901-AAEFDB5FE953}" type="pres">
      <dgm:prSet presAssocID="{FB4C1FFD-73E7-4C01-845F-E7CDDC496735}" presName="hierRoot2" presStyleCnt="0">
        <dgm:presLayoutVars>
          <dgm:hierBranch val="init"/>
        </dgm:presLayoutVars>
      </dgm:prSet>
      <dgm:spPr/>
    </dgm:pt>
    <dgm:pt modelId="{4863BFA7-1C03-42B4-A9EC-FF40BC9B18E4}" type="pres">
      <dgm:prSet presAssocID="{FB4C1FFD-73E7-4C01-845F-E7CDDC496735}" presName="rootComposite" presStyleCnt="0"/>
      <dgm:spPr/>
    </dgm:pt>
    <dgm:pt modelId="{F55D2B6A-FEE7-4E47-AC58-1F5D1FFAE94B}" type="pres">
      <dgm:prSet presAssocID="{FB4C1FFD-73E7-4C01-845F-E7CDDC496735}" presName="rootText" presStyleLbl="node2" presStyleIdx="5" presStyleCnt="6" custScaleX="139253" custScaleY="2209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F60901-04FF-4889-B5D3-76991EA20CBE}" type="pres">
      <dgm:prSet presAssocID="{FB4C1FFD-73E7-4C01-845F-E7CDDC496735}" presName="rootConnector" presStyleLbl="node2" presStyleIdx="5" presStyleCnt="6"/>
      <dgm:spPr/>
      <dgm:t>
        <a:bodyPr/>
        <a:lstStyle/>
        <a:p>
          <a:endParaRPr lang="ru-RU"/>
        </a:p>
      </dgm:t>
    </dgm:pt>
    <dgm:pt modelId="{1FA1283A-424F-4DC5-9613-F84AC528E4FF}" type="pres">
      <dgm:prSet presAssocID="{FB4C1FFD-73E7-4C01-845F-E7CDDC496735}" presName="hierChild4" presStyleCnt="0"/>
      <dgm:spPr/>
    </dgm:pt>
    <dgm:pt modelId="{83DF186F-B840-4635-B9F1-3D06BA8F6512}" type="pres">
      <dgm:prSet presAssocID="{FB4C1FFD-73E7-4C01-845F-E7CDDC496735}" presName="hierChild5" presStyleCnt="0"/>
      <dgm:spPr/>
    </dgm:pt>
    <dgm:pt modelId="{1F79C376-FA70-49F7-97DD-6BFAF25B0D27}" type="pres">
      <dgm:prSet presAssocID="{CE7DFDE7-A402-4490-944C-9C5AC7B8502F}" presName="hierChild3" presStyleCnt="0"/>
      <dgm:spPr/>
    </dgm:pt>
  </dgm:ptLst>
  <dgm:cxnLst>
    <dgm:cxn modelId="{753247FC-7B69-44B7-8650-037C220959D4}" type="presOf" srcId="{F5D5DDCB-9C0F-4F13-84A7-AB703CA48CEF}" destId="{0218951D-2349-4A93-9E50-52D392C1762B}" srcOrd="0" destOrd="0" presId="urn:microsoft.com/office/officeart/2005/8/layout/orgChart1"/>
    <dgm:cxn modelId="{3FA7AFF0-B3BF-40FE-9D11-28247AE7AB3B}" type="presOf" srcId="{67C5380E-5CC4-4B6D-8F1E-C343C0A8FFFE}" destId="{0C018EF0-5BA2-4166-B3F1-441B7D7BD078}" srcOrd="0" destOrd="0" presId="urn:microsoft.com/office/officeart/2005/8/layout/orgChart1"/>
    <dgm:cxn modelId="{04C48472-54AB-4870-B16E-704D4C362210}" type="presOf" srcId="{FB4C1FFD-73E7-4C01-845F-E7CDDC496735}" destId="{F55D2B6A-FEE7-4E47-AC58-1F5D1FFAE94B}" srcOrd="0" destOrd="0" presId="urn:microsoft.com/office/officeart/2005/8/layout/orgChart1"/>
    <dgm:cxn modelId="{C3213515-7F52-4ECA-A9DF-40D6A894C310}" type="presOf" srcId="{6A91B432-E571-4884-9FB4-041C0F128C82}" destId="{7D46D68A-7A03-4B54-8FEA-615903E3F6FA}" srcOrd="0" destOrd="0" presId="urn:microsoft.com/office/officeart/2005/8/layout/orgChart1"/>
    <dgm:cxn modelId="{DEE29868-608D-4140-A593-1B523F66D453}" srcId="{CE7DFDE7-A402-4490-944C-9C5AC7B8502F}" destId="{48BDF7CC-EBB3-46BE-BE03-2FE9A78213CA}" srcOrd="2" destOrd="0" parTransId="{6A91B432-E571-4884-9FB4-041C0F128C82}" sibTransId="{AAD1FE84-9FF5-4623-B92C-7C0297F6F431}"/>
    <dgm:cxn modelId="{F4D3B8A3-891D-464F-827D-A4BE8FB76E3B}" type="presOf" srcId="{48BDF7CC-EBB3-46BE-BE03-2FE9A78213CA}" destId="{648A0078-A022-45D0-A52B-520AF6D791C6}" srcOrd="0" destOrd="0" presId="urn:microsoft.com/office/officeart/2005/8/layout/orgChart1"/>
    <dgm:cxn modelId="{AC70310F-E766-453A-859E-853FA59B5F0F}" type="presOf" srcId="{09EF07F8-1E39-4D79-8419-E13CA5E33A3D}" destId="{9DD06B4A-0385-4343-832B-38B2882D185A}" srcOrd="1" destOrd="0" presId="urn:microsoft.com/office/officeart/2005/8/layout/orgChart1"/>
    <dgm:cxn modelId="{F6C6B2BB-70C5-4594-A434-80136DCCDC0E}" srcId="{CE7DFDE7-A402-4490-944C-9C5AC7B8502F}" destId="{A09AFAD3-A9E5-4883-B5C4-499DE9C8253C}" srcOrd="1" destOrd="0" parTransId="{E7FE1C80-09B7-4576-A4A8-83764F2B3672}" sibTransId="{C66FEEAC-8BF1-4991-969A-43BFE83A5E7B}"/>
    <dgm:cxn modelId="{18825695-C056-42F8-AC10-23B4DC31CEF0}" srcId="{CE7DFDE7-A402-4490-944C-9C5AC7B8502F}" destId="{F5D5DDCB-9C0F-4F13-84A7-AB703CA48CEF}" srcOrd="4" destOrd="0" parTransId="{67C5380E-5CC4-4B6D-8F1E-C343C0A8FFFE}" sibTransId="{6DBC4782-CDBF-43D5-A0C1-5A33E069E5B2}"/>
    <dgm:cxn modelId="{81701351-F36E-497E-90E8-5C432FF273C4}" srcId="{CE7DFDE7-A402-4490-944C-9C5AC7B8502F}" destId="{BA128E30-4FE7-4DB6-B682-9F3408F4DF83}" srcOrd="0" destOrd="0" parTransId="{0179B8B7-3231-4FE2-AF6B-A89099C9AA65}" sibTransId="{E61D6365-996A-4533-A4D8-B23B01A15915}"/>
    <dgm:cxn modelId="{B37AC748-293C-41AE-B2AA-93D00568D7D3}" type="presOf" srcId="{0179B8B7-3231-4FE2-AF6B-A89099C9AA65}" destId="{7F2E3849-3225-4EB9-AF14-47F7B5E836FB}" srcOrd="0" destOrd="0" presId="urn:microsoft.com/office/officeart/2005/8/layout/orgChart1"/>
    <dgm:cxn modelId="{B0051592-89BC-4077-86B4-7E6B1DAE07CC}" srcId="{BAD0E39C-FBB9-4027-891F-F97C8CC59A4A}" destId="{CE7DFDE7-A402-4490-944C-9C5AC7B8502F}" srcOrd="0" destOrd="0" parTransId="{5DD5B096-CDDE-4D34-AACC-C89CFCA1B749}" sibTransId="{416D43ED-FFB5-4B7C-8D85-1F1EE94ACADA}"/>
    <dgm:cxn modelId="{D5E4174A-22AE-48CD-8868-41959AC782F4}" type="presOf" srcId="{CF84DE15-F277-428C-8140-04FF5553D2DF}" destId="{A8A8DF96-D76A-447F-8793-504A037F9278}" srcOrd="0" destOrd="0" presId="urn:microsoft.com/office/officeart/2005/8/layout/orgChart1"/>
    <dgm:cxn modelId="{AEBA89C9-B829-4900-A42B-F9711BE9B963}" type="presOf" srcId="{A09AFAD3-A9E5-4883-B5C4-499DE9C8253C}" destId="{BBA38174-5DC2-49C9-91E1-D7BD920BF0F8}" srcOrd="0" destOrd="0" presId="urn:microsoft.com/office/officeart/2005/8/layout/orgChart1"/>
    <dgm:cxn modelId="{2493EB8B-CA8E-49E1-A873-C4AB64998B6A}" srcId="{CE7DFDE7-A402-4490-944C-9C5AC7B8502F}" destId="{FB4C1FFD-73E7-4C01-845F-E7CDDC496735}" srcOrd="5" destOrd="0" parTransId="{2978E311-4471-4948-B121-5366FDF481F9}" sibTransId="{43C05637-1AE1-4410-87CB-8859FD48FC93}"/>
    <dgm:cxn modelId="{02376B4B-AD24-45FC-903D-E623FDB1DD27}" type="presOf" srcId="{09EF07F8-1E39-4D79-8419-E13CA5E33A3D}" destId="{C296886F-A3BE-4B07-A4A8-4C3F8C3DD52D}" srcOrd="0" destOrd="0" presId="urn:microsoft.com/office/officeart/2005/8/layout/orgChart1"/>
    <dgm:cxn modelId="{1590EF95-AC3C-4078-8031-1A061F1F40A4}" type="presOf" srcId="{BAD0E39C-FBB9-4027-891F-F97C8CC59A4A}" destId="{9ADA00ED-E950-4964-8D19-624008A4D1EF}" srcOrd="0" destOrd="0" presId="urn:microsoft.com/office/officeart/2005/8/layout/orgChart1"/>
    <dgm:cxn modelId="{32743186-3FE4-4359-8F14-16E709EB0DC1}" type="presOf" srcId="{BA128E30-4FE7-4DB6-B682-9F3408F4DF83}" destId="{DE311603-EA19-4CC0-9698-ABC3B93AAD45}" srcOrd="0" destOrd="0" presId="urn:microsoft.com/office/officeart/2005/8/layout/orgChart1"/>
    <dgm:cxn modelId="{707AF9AB-CE0E-4666-A2B5-1C39E85F5213}" type="presOf" srcId="{48BDF7CC-EBB3-46BE-BE03-2FE9A78213CA}" destId="{75EE36B9-A895-4455-8FD5-D2D351019593}" srcOrd="1" destOrd="0" presId="urn:microsoft.com/office/officeart/2005/8/layout/orgChart1"/>
    <dgm:cxn modelId="{E2F45EAC-5CAD-4CC4-A616-DD9F74F15A26}" type="presOf" srcId="{E7FE1C80-09B7-4576-A4A8-83764F2B3672}" destId="{2681DE36-EF8E-4A6E-80E6-DAA336FC8439}" srcOrd="0" destOrd="0" presId="urn:microsoft.com/office/officeart/2005/8/layout/orgChart1"/>
    <dgm:cxn modelId="{12D8AF3F-09E1-442E-B975-C2AA169F6EEB}" type="presOf" srcId="{F5D5DDCB-9C0F-4F13-84A7-AB703CA48CEF}" destId="{4ABBE99A-1E8C-40AE-B567-D02FC7C42A28}" srcOrd="1" destOrd="0" presId="urn:microsoft.com/office/officeart/2005/8/layout/orgChart1"/>
    <dgm:cxn modelId="{93B204C1-8037-40F1-84C2-AC6A98772DF1}" type="presOf" srcId="{CE7DFDE7-A402-4490-944C-9C5AC7B8502F}" destId="{BFDC9DB2-2DFC-4153-8A99-4D5EED548B91}" srcOrd="1" destOrd="0" presId="urn:microsoft.com/office/officeart/2005/8/layout/orgChart1"/>
    <dgm:cxn modelId="{AAECF66A-6348-46FA-BD1E-63CED35FC8FF}" type="presOf" srcId="{BA128E30-4FE7-4DB6-B682-9F3408F4DF83}" destId="{B0598C65-684A-4C16-AEC6-E61A27748DCE}" srcOrd="1" destOrd="0" presId="urn:microsoft.com/office/officeart/2005/8/layout/orgChart1"/>
    <dgm:cxn modelId="{744CE8B5-D857-4E17-AF2E-3A7B59CA44E9}" srcId="{CE7DFDE7-A402-4490-944C-9C5AC7B8502F}" destId="{09EF07F8-1E39-4D79-8419-E13CA5E33A3D}" srcOrd="3" destOrd="0" parTransId="{CF84DE15-F277-428C-8140-04FF5553D2DF}" sibTransId="{45464EC7-537D-4E51-AD08-0CF5E9D9C273}"/>
    <dgm:cxn modelId="{0E25878C-004B-4032-BD11-2865E15BC93C}" type="presOf" srcId="{2978E311-4471-4948-B121-5366FDF481F9}" destId="{5E35F541-9352-4527-A0D5-FEB48F30ED64}" srcOrd="0" destOrd="0" presId="urn:microsoft.com/office/officeart/2005/8/layout/orgChart1"/>
    <dgm:cxn modelId="{B615F73E-8BB2-4782-B631-82E26F9DEF95}" type="presOf" srcId="{CE7DFDE7-A402-4490-944C-9C5AC7B8502F}" destId="{9EB1842E-045F-4518-BDD8-D29C78038058}" srcOrd="0" destOrd="0" presId="urn:microsoft.com/office/officeart/2005/8/layout/orgChart1"/>
    <dgm:cxn modelId="{56EE63DE-7FC2-4B68-BF30-C683AFB6236F}" type="presOf" srcId="{FB4C1FFD-73E7-4C01-845F-E7CDDC496735}" destId="{A4F60901-04FF-4889-B5D3-76991EA20CBE}" srcOrd="1" destOrd="0" presId="urn:microsoft.com/office/officeart/2005/8/layout/orgChart1"/>
    <dgm:cxn modelId="{710DDB4A-539A-4C79-AAFA-A1306C62EC31}" type="presOf" srcId="{A09AFAD3-A9E5-4883-B5C4-499DE9C8253C}" destId="{59C69867-1A6A-42D3-A165-5F614EF9E02A}" srcOrd="1" destOrd="0" presId="urn:microsoft.com/office/officeart/2005/8/layout/orgChart1"/>
    <dgm:cxn modelId="{9351C0B9-3D7D-4ABE-A2D7-6B26A97F592F}" type="presParOf" srcId="{9ADA00ED-E950-4964-8D19-624008A4D1EF}" destId="{1E0E0BA9-3202-4DB8-B7CD-3A1ACD8E5FB4}" srcOrd="0" destOrd="0" presId="urn:microsoft.com/office/officeart/2005/8/layout/orgChart1"/>
    <dgm:cxn modelId="{2350348E-2281-4331-B129-85FD055FA5EC}" type="presParOf" srcId="{1E0E0BA9-3202-4DB8-B7CD-3A1ACD8E5FB4}" destId="{E5388046-75E0-43DD-BAE6-1C4C2F80D69B}" srcOrd="0" destOrd="0" presId="urn:microsoft.com/office/officeart/2005/8/layout/orgChart1"/>
    <dgm:cxn modelId="{C1B5D87A-9EA4-484D-9D67-1755549340F9}" type="presParOf" srcId="{E5388046-75E0-43DD-BAE6-1C4C2F80D69B}" destId="{9EB1842E-045F-4518-BDD8-D29C78038058}" srcOrd="0" destOrd="0" presId="urn:microsoft.com/office/officeart/2005/8/layout/orgChart1"/>
    <dgm:cxn modelId="{9003D58B-0A78-4351-8F7E-65E7A97B1B35}" type="presParOf" srcId="{E5388046-75E0-43DD-BAE6-1C4C2F80D69B}" destId="{BFDC9DB2-2DFC-4153-8A99-4D5EED548B91}" srcOrd="1" destOrd="0" presId="urn:microsoft.com/office/officeart/2005/8/layout/orgChart1"/>
    <dgm:cxn modelId="{456FFDE5-6E18-47B0-B729-56CFE861FBD8}" type="presParOf" srcId="{1E0E0BA9-3202-4DB8-B7CD-3A1ACD8E5FB4}" destId="{285DB6DA-8EA0-4BCA-A4CC-09CE56F51114}" srcOrd="1" destOrd="0" presId="urn:microsoft.com/office/officeart/2005/8/layout/orgChart1"/>
    <dgm:cxn modelId="{1E64E464-8ED1-4598-8A20-BE8BEC758DA7}" type="presParOf" srcId="{285DB6DA-8EA0-4BCA-A4CC-09CE56F51114}" destId="{7F2E3849-3225-4EB9-AF14-47F7B5E836FB}" srcOrd="0" destOrd="0" presId="urn:microsoft.com/office/officeart/2005/8/layout/orgChart1"/>
    <dgm:cxn modelId="{984E87CB-E597-4486-91A4-8C14F1A9FD4C}" type="presParOf" srcId="{285DB6DA-8EA0-4BCA-A4CC-09CE56F51114}" destId="{A7318B73-DFA5-4E90-8723-4A6FF16C232F}" srcOrd="1" destOrd="0" presId="urn:microsoft.com/office/officeart/2005/8/layout/orgChart1"/>
    <dgm:cxn modelId="{993B731B-7CD2-4AC4-8FF7-B4C15EC65793}" type="presParOf" srcId="{A7318B73-DFA5-4E90-8723-4A6FF16C232F}" destId="{329A20D9-508F-41D9-88BA-AECF09BDE627}" srcOrd="0" destOrd="0" presId="urn:microsoft.com/office/officeart/2005/8/layout/orgChart1"/>
    <dgm:cxn modelId="{E9B774CF-F97A-4047-93AA-25F0A4808466}" type="presParOf" srcId="{329A20D9-508F-41D9-88BA-AECF09BDE627}" destId="{DE311603-EA19-4CC0-9698-ABC3B93AAD45}" srcOrd="0" destOrd="0" presId="urn:microsoft.com/office/officeart/2005/8/layout/orgChart1"/>
    <dgm:cxn modelId="{BB091854-5DEC-4F85-8E57-D367B6BCE4BD}" type="presParOf" srcId="{329A20D9-508F-41D9-88BA-AECF09BDE627}" destId="{B0598C65-684A-4C16-AEC6-E61A27748DCE}" srcOrd="1" destOrd="0" presId="urn:microsoft.com/office/officeart/2005/8/layout/orgChart1"/>
    <dgm:cxn modelId="{92DCCD3A-1C94-4B11-87F7-98C77D2E153A}" type="presParOf" srcId="{A7318B73-DFA5-4E90-8723-4A6FF16C232F}" destId="{3A9B1892-AF31-434A-98FE-58D443A28157}" srcOrd="1" destOrd="0" presId="urn:microsoft.com/office/officeart/2005/8/layout/orgChart1"/>
    <dgm:cxn modelId="{2D947565-8F7E-4774-A568-1ACBBDFABFFF}" type="presParOf" srcId="{A7318B73-DFA5-4E90-8723-4A6FF16C232F}" destId="{131F1772-6AE7-4E4F-8CF7-DED173022E31}" srcOrd="2" destOrd="0" presId="urn:microsoft.com/office/officeart/2005/8/layout/orgChart1"/>
    <dgm:cxn modelId="{B3916EA0-E9C7-46CD-B471-760B887AF2F4}" type="presParOf" srcId="{285DB6DA-8EA0-4BCA-A4CC-09CE56F51114}" destId="{2681DE36-EF8E-4A6E-80E6-DAA336FC8439}" srcOrd="2" destOrd="0" presId="urn:microsoft.com/office/officeart/2005/8/layout/orgChart1"/>
    <dgm:cxn modelId="{494D419C-E196-48BD-8D64-4584A71F6CF9}" type="presParOf" srcId="{285DB6DA-8EA0-4BCA-A4CC-09CE56F51114}" destId="{0751F84F-443B-484A-BE7A-3CB04BFFBCC5}" srcOrd="3" destOrd="0" presId="urn:microsoft.com/office/officeart/2005/8/layout/orgChart1"/>
    <dgm:cxn modelId="{8C647DE0-9621-4022-BE50-3DA897413AA8}" type="presParOf" srcId="{0751F84F-443B-484A-BE7A-3CB04BFFBCC5}" destId="{38879EB8-801F-45F9-AEB8-BD730E6425C7}" srcOrd="0" destOrd="0" presId="urn:microsoft.com/office/officeart/2005/8/layout/orgChart1"/>
    <dgm:cxn modelId="{5425A8F6-A48E-43C8-80C4-420AF1D3206A}" type="presParOf" srcId="{38879EB8-801F-45F9-AEB8-BD730E6425C7}" destId="{BBA38174-5DC2-49C9-91E1-D7BD920BF0F8}" srcOrd="0" destOrd="0" presId="urn:microsoft.com/office/officeart/2005/8/layout/orgChart1"/>
    <dgm:cxn modelId="{D4D08F57-88CC-4BA2-B9EA-808DE89DA263}" type="presParOf" srcId="{38879EB8-801F-45F9-AEB8-BD730E6425C7}" destId="{59C69867-1A6A-42D3-A165-5F614EF9E02A}" srcOrd="1" destOrd="0" presId="urn:microsoft.com/office/officeart/2005/8/layout/orgChart1"/>
    <dgm:cxn modelId="{AEE8A761-315E-4EC8-B388-0D563F7E9D0F}" type="presParOf" srcId="{0751F84F-443B-484A-BE7A-3CB04BFFBCC5}" destId="{1788C0A8-AAEB-4181-8F53-B538F810A89E}" srcOrd="1" destOrd="0" presId="urn:microsoft.com/office/officeart/2005/8/layout/orgChart1"/>
    <dgm:cxn modelId="{EFAE8E61-F613-4572-8292-402B43F4B171}" type="presParOf" srcId="{0751F84F-443B-484A-BE7A-3CB04BFFBCC5}" destId="{40B13A8B-7646-4183-8E36-ED4444AD98A7}" srcOrd="2" destOrd="0" presId="urn:microsoft.com/office/officeart/2005/8/layout/orgChart1"/>
    <dgm:cxn modelId="{C33874F3-C592-404B-87B8-7508C006F67D}" type="presParOf" srcId="{285DB6DA-8EA0-4BCA-A4CC-09CE56F51114}" destId="{7D46D68A-7A03-4B54-8FEA-615903E3F6FA}" srcOrd="4" destOrd="0" presId="urn:microsoft.com/office/officeart/2005/8/layout/orgChart1"/>
    <dgm:cxn modelId="{C36A0EAA-4A65-4CBA-9180-690C08885CB5}" type="presParOf" srcId="{285DB6DA-8EA0-4BCA-A4CC-09CE56F51114}" destId="{A95DF111-44B6-4827-BA67-19260706FEC3}" srcOrd="5" destOrd="0" presId="urn:microsoft.com/office/officeart/2005/8/layout/orgChart1"/>
    <dgm:cxn modelId="{513FE89A-8B1E-4E0B-9174-F979499AAEA8}" type="presParOf" srcId="{A95DF111-44B6-4827-BA67-19260706FEC3}" destId="{126CFB46-A773-4C15-B018-C4B903769895}" srcOrd="0" destOrd="0" presId="urn:microsoft.com/office/officeart/2005/8/layout/orgChart1"/>
    <dgm:cxn modelId="{C7B69945-9A47-432C-9BCE-742F7497B618}" type="presParOf" srcId="{126CFB46-A773-4C15-B018-C4B903769895}" destId="{648A0078-A022-45D0-A52B-520AF6D791C6}" srcOrd="0" destOrd="0" presId="urn:microsoft.com/office/officeart/2005/8/layout/orgChart1"/>
    <dgm:cxn modelId="{99BBC914-D0C2-44D3-A6C4-6F625C7CC205}" type="presParOf" srcId="{126CFB46-A773-4C15-B018-C4B903769895}" destId="{75EE36B9-A895-4455-8FD5-D2D351019593}" srcOrd="1" destOrd="0" presId="urn:microsoft.com/office/officeart/2005/8/layout/orgChart1"/>
    <dgm:cxn modelId="{49C2764F-CBF9-49A1-A014-EF743B5F1B89}" type="presParOf" srcId="{A95DF111-44B6-4827-BA67-19260706FEC3}" destId="{F12C7E7C-2C75-4E7B-99D2-0D776D54CBB6}" srcOrd="1" destOrd="0" presId="urn:microsoft.com/office/officeart/2005/8/layout/orgChart1"/>
    <dgm:cxn modelId="{BEC8A12F-ED90-482C-AD55-874A767DF1AF}" type="presParOf" srcId="{A95DF111-44B6-4827-BA67-19260706FEC3}" destId="{04DFE7D0-6E60-4A94-90F6-7A672CB688DA}" srcOrd="2" destOrd="0" presId="urn:microsoft.com/office/officeart/2005/8/layout/orgChart1"/>
    <dgm:cxn modelId="{8735C9D5-3591-482E-A94C-597C5C1EAB6C}" type="presParOf" srcId="{285DB6DA-8EA0-4BCA-A4CC-09CE56F51114}" destId="{A8A8DF96-D76A-447F-8793-504A037F9278}" srcOrd="6" destOrd="0" presId="urn:microsoft.com/office/officeart/2005/8/layout/orgChart1"/>
    <dgm:cxn modelId="{10F114A2-5244-438D-B764-90F63C56A82B}" type="presParOf" srcId="{285DB6DA-8EA0-4BCA-A4CC-09CE56F51114}" destId="{93E85C7E-81A1-4FC8-AD9F-7B328B3F66C0}" srcOrd="7" destOrd="0" presId="urn:microsoft.com/office/officeart/2005/8/layout/orgChart1"/>
    <dgm:cxn modelId="{3720EE75-25A8-4F86-8277-64693FBA44E0}" type="presParOf" srcId="{93E85C7E-81A1-4FC8-AD9F-7B328B3F66C0}" destId="{1C5B4036-AD59-478A-9CCF-AE16C9159A98}" srcOrd="0" destOrd="0" presId="urn:microsoft.com/office/officeart/2005/8/layout/orgChart1"/>
    <dgm:cxn modelId="{20E606F6-6C93-41CD-8425-2E2A42DDEB0F}" type="presParOf" srcId="{1C5B4036-AD59-478A-9CCF-AE16C9159A98}" destId="{C296886F-A3BE-4B07-A4A8-4C3F8C3DD52D}" srcOrd="0" destOrd="0" presId="urn:microsoft.com/office/officeart/2005/8/layout/orgChart1"/>
    <dgm:cxn modelId="{059107D3-E5C0-4ACC-B7D2-169D1F8E6783}" type="presParOf" srcId="{1C5B4036-AD59-478A-9CCF-AE16C9159A98}" destId="{9DD06B4A-0385-4343-832B-38B2882D185A}" srcOrd="1" destOrd="0" presId="urn:microsoft.com/office/officeart/2005/8/layout/orgChart1"/>
    <dgm:cxn modelId="{F265B0AF-F71E-43EE-A5FF-69F617E8C9CB}" type="presParOf" srcId="{93E85C7E-81A1-4FC8-AD9F-7B328B3F66C0}" destId="{929CAD53-04F1-47ED-8E31-03532F9A6063}" srcOrd="1" destOrd="0" presId="urn:microsoft.com/office/officeart/2005/8/layout/orgChart1"/>
    <dgm:cxn modelId="{08DF7DC3-865D-412D-A0A1-BFF8F939755D}" type="presParOf" srcId="{93E85C7E-81A1-4FC8-AD9F-7B328B3F66C0}" destId="{E62FA27F-6A25-4D66-A516-B2E5473E8471}" srcOrd="2" destOrd="0" presId="urn:microsoft.com/office/officeart/2005/8/layout/orgChart1"/>
    <dgm:cxn modelId="{8EB7C0A7-3562-48F0-AB16-C527F05A27CB}" type="presParOf" srcId="{285DB6DA-8EA0-4BCA-A4CC-09CE56F51114}" destId="{0C018EF0-5BA2-4166-B3F1-441B7D7BD078}" srcOrd="8" destOrd="0" presId="urn:microsoft.com/office/officeart/2005/8/layout/orgChart1"/>
    <dgm:cxn modelId="{B54F6913-B5B1-4599-AF42-00C9CB51AD97}" type="presParOf" srcId="{285DB6DA-8EA0-4BCA-A4CC-09CE56F51114}" destId="{CA1D7541-4588-4290-93CE-0E86923A7BC4}" srcOrd="9" destOrd="0" presId="urn:microsoft.com/office/officeart/2005/8/layout/orgChart1"/>
    <dgm:cxn modelId="{814B68F5-E110-4BF0-8675-71AE447A18C8}" type="presParOf" srcId="{CA1D7541-4588-4290-93CE-0E86923A7BC4}" destId="{2CEEFBDE-4220-41C3-BDB5-45E8EB195843}" srcOrd="0" destOrd="0" presId="urn:microsoft.com/office/officeart/2005/8/layout/orgChart1"/>
    <dgm:cxn modelId="{35576E79-77B9-4879-8664-2AEC29126B37}" type="presParOf" srcId="{2CEEFBDE-4220-41C3-BDB5-45E8EB195843}" destId="{0218951D-2349-4A93-9E50-52D392C1762B}" srcOrd="0" destOrd="0" presId="urn:microsoft.com/office/officeart/2005/8/layout/orgChart1"/>
    <dgm:cxn modelId="{5A1C3BC2-0035-4992-9C2E-F6A437A494A9}" type="presParOf" srcId="{2CEEFBDE-4220-41C3-BDB5-45E8EB195843}" destId="{4ABBE99A-1E8C-40AE-B567-D02FC7C42A28}" srcOrd="1" destOrd="0" presId="urn:microsoft.com/office/officeart/2005/8/layout/orgChart1"/>
    <dgm:cxn modelId="{B0751EE2-AAE7-414C-9B5A-ABD59647A415}" type="presParOf" srcId="{CA1D7541-4588-4290-93CE-0E86923A7BC4}" destId="{417779DA-0C59-4E22-9A0B-DD5CB2301DFC}" srcOrd="1" destOrd="0" presId="urn:microsoft.com/office/officeart/2005/8/layout/orgChart1"/>
    <dgm:cxn modelId="{89CABCFE-8DF2-417D-BE02-8B47A902B191}" type="presParOf" srcId="{CA1D7541-4588-4290-93CE-0E86923A7BC4}" destId="{DA8547FD-4C8D-415B-8C4F-EE4069115646}" srcOrd="2" destOrd="0" presId="urn:microsoft.com/office/officeart/2005/8/layout/orgChart1"/>
    <dgm:cxn modelId="{06123BBF-907A-4D3C-82E8-29E8019BFBCC}" type="presParOf" srcId="{285DB6DA-8EA0-4BCA-A4CC-09CE56F51114}" destId="{5E35F541-9352-4527-A0D5-FEB48F30ED64}" srcOrd="10" destOrd="0" presId="urn:microsoft.com/office/officeart/2005/8/layout/orgChart1"/>
    <dgm:cxn modelId="{41F83B66-4201-4E58-8D2F-AF503521155D}" type="presParOf" srcId="{285DB6DA-8EA0-4BCA-A4CC-09CE56F51114}" destId="{E7D55E29-E243-4C3B-8901-AAEFDB5FE953}" srcOrd="11" destOrd="0" presId="urn:microsoft.com/office/officeart/2005/8/layout/orgChart1"/>
    <dgm:cxn modelId="{CA300376-C205-4D49-86BD-FA74C19E00F1}" type="presParOf" srcId="{E7D55E29-E243-4C3B-8901-AAEFDB5FE953}" destId="{4863BFA7-1C03-42B4-A9EC-FF40BC9B18E4}" srcOrd="0" destOrd="0" presId="urn:microsoft.com/office/officeart/2005/8/layout/orgChart1"/>
    <dgm:cxn modelId="{33BDC009-D5CB-45D7-9F1A-FA440CA81A65}" type="presParOf" srcId="{4863BFA7-1C03-42B4-A9EC-FF40BC9B18E4}" destId="{F55D2B6A-FEE7-4E47-AC58-1F5D1FFAE94B}" srcOrd="0" destOrd="0" presId="urn:microsoft.com/office/officeart/2005/8/layout/orgChart1"/>
    <dgm:cxn modelId="{0925E63E-7820-439F-B9B9-B6C7680F8944}" type="presParOf" srcId="{4863BFA7-1C03-42B4-A9EC-FF40BC9B18E4}" destId="{A4F60901-04FF-4889-B5D3-76991EA20CBE}" srcOrd="1" destOrd="0" presId="urn:microsoft.com/office/officeart/2005/8/layout/orgChart1"/>
    <dgm:cxn modelId="{E6682F8E-6E95-4771-9591-B88BF9541E54}" type="presParOf" srcId="{E7D55E29-E243-4C3B-8901-AAEFDB5FE953}" destId="{1FA1283A-424F-4DC5-9613-F84AC528E4FF}" srcOrd="1" destOrd="0" presId="urn:microsoft.com/office/officeart/2005/8/layout/orgChart1"/>
    <dgm:cxn modelId="{C881BD6E-E3EE-44CC-A53A-680C10D9084D}" type="presParOf" srcId="{E7D55E29-E243-4C3B-8901-AAEFDB5FE953}" destId="{83DF186F-B840-4635-B9F1-3D06BA8F6512}" srcOrd="2" destOrd="0" presId="urn:microsoft.com/office/officeart/2005/8/layout/orgChart1"/>
    <dgm:cxn modelId="{8CE41E5F-A113-4FB6-8D14-1BAB35D70A25}" type="presParOf" srcId="{1E0E0BA9-3202-4DB8-B7CD-3A1ACD8E5FB4}" destId="{1F79C376-FA70-49F7-97DD-6BFAF25B0D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A802FA-CD77-48D7-B648-53E92AC8B5E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E055C8-12A8-426E-8A0A-9749E3BC6B19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1800" b="1" dirty="0" smtClean="0"/>
            <a:t>Створює умови для творчої самореалізації учнів,</a:t>
          </a:r>
          <a:endParaRPr lang="ru-RU" sz="1800" b="1" dirty="0"/>
        </a:p>
      </dgm:t>
    </dgm:pt>
    <dgm:pt modelId="{62DF4564-E656-45A7-81AA-45D02A4EC384}" type="parTrans" cxnId="{42D7A6A8-CBF1-450B-BB9F-C3101AF202FA}">
      <dgm:prSet/>
      <dgm:spPr/>
      <dgm:t>
        <a:bodyPr/>
        <a:lstStyle/>
        <a:p>
          <a:endParaRPr lang="ru-RU"/>
        </a:p>
      </dgm:t>
    </dgm:pt>
    <dgm:pt modelId="{3DF3C9F1-0D9E-412A-A40C-E7D1622A062F}" type="sibTrans" cxnId="{42D7A6A8-CBF1-450B-BB9F-C3101AF202FA}">
      <dgm:prSet/>
      <dgm:spPr/>
      <dgm:t>
        <a:bodyPr/>
        <a:lstStyle/>
        <a:p>
          <a:endParaRPr lang="ru-RU"/>
        </a:p>
      </dgm:t>
    </dgm:pt>
    <dgm:pt modelId="{40BDEB9F-09BD-43C5-B3CB-8EEBD6746785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1800" b="1" dirty="0" smtClean="0"/>
            <a:t>Підвищує мотивацію для отримання знань;</a:t>
          </a:r>
          <a:endParaRPr lang="ru-RU" sz="1800" b="1" dirty="0"/>
        </a:p>
      </dgm:t>
    </dgm:pt>
    <dgm:pt modelId="{A5816531-8E54-4704-9BF3-88BC1A9B1C18}" type="parTrans" cxnId="{772A883A-913F-4B65-816B-6E6BBE4E5EBB}">
      <dgm:prSet/>
      <dgm:spPr/>
      <dgm:t>
        <a:bodyPr/>
        <a:lstStyle/>
        <a:p>
          <a:endParaRPr lang="ru-RU"/>
        </a:p>
      </dgm:t>
    </dgm:pt>
    <dgm:pt modelId="{CC1E458E-3134-4CE1-A038-873DEE42E10D}" type="sibTrans" cxnId="{772A883A-913F-4B65-816B-6E6BBE4E5EBB}">
      <dgm:prSet/>
      <dgm:spPr/>
      <dgm:t>
        <a:bodyPr/>
        <a:lstStyle/>
        <a:p>
          <a:endParaRPr lang="ru-RU"/>
        </a:p>
      </dgm:t>
    </dgm:pt>
    <dgm:pt modelId="{AB29357C-B796-4694-80BB-A78893249BC8}">
      <dgm:prSet custT="1"/>
      <dgm:spPr/>
      <dgm:t>
        <a:bodyPr/>
        <a:lstStyle/>
        <a:p>
          <a:pPr algn="ctr" rtl="0"/>
          <a:r>
            <a:rPr lang="uk-UA" sz="1600" b="1" dirty="0" smtClean="0"/>
            <a:t>Розвиває здібності до власних суджень, до самоаналізу й творчості, самостійного пошуку відповідей на проблемні запитання, які ставить учитель або життя.</a:t>
          </a:r>
          <a:endParaRPr lang="ru-RU" sz="1600" b="1" dirty="0"/>
        </a:p>
      </dgm:t>
    </dgm:pt>
    <dgm:pt modelId="{B3A78C27-AF91-49C5-8A1A-57109FE70E1C}" type="parTrans" cxnId="{E7697EC2-478B-49AF-AD84-3C9C868A5290}">
      <dgm:prSet/>
      <dgm:spPr/>
      <dgm:t>
        <a:bodyPr/>
        <a:lstStyle/>
        <a:p>
          <a:endParaRPr lang="ru-RU"/>
        </a:p>
      </dgm:t>
    </dgm:pt>
    <dgm:pt modelId="{529F193B-499A-4AAA-AF31-2E3F3EFEFEF1}" type="sibTrans" cxnId="{E7697EC2-478B-49AF-AD84-3C9C868A5290}">
      <dgm:prSet/>
      <dgm:spPr/>
      <dgm:t>
        <a:bodyPr/>
        <a:lstStyle/>
        <a:p>
          <a:endParaRPr lang="ru-RU"/>
        </a:p>
      </dgm:t>
    </dgm:pt>
    <dgm:pt modelId="{A88894FF-7537-4D54-9256-8AB43B6CB487}" type="pres">
      <dgm:prSet presAssocID="{4BA802FA-CD77-48D7-B648-53E92AC8B5E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44AFE4-0994-41CC-9265-42C89A58A68B}" type="pres">
      <dgm:prSet presAssocID="{3CE055C8-12A8-426E-8A0A-9749E3BC6B19}" presName="circ1" presStyleLbl="vennNode1" presStyleIdx="0" presStyleCnt="3"/>
      <dgm:spPr/>
      <dgm:t>
        <a:bodyPr/>
        <a:lstStyle/>
        <a:p>
          <a:endParaRPr lang="ru-RU"/>
        </a:p>
      </dgm:t>
    </dgm:pt>
    <dgm:pt modelId="{052CF00D-AF51-407C-9123-0A09512C911D}" type="pres">
      <dgm:prSet presAssocID="{3CE055C8-12A8-426E-8A0A-9749E3BC6B1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1961F-842E-4F58-8193-17222798D0F5}" type="pres">
      <dgm:prSet presAssocID="{40BDEB9F-09BD-43C5-B3CB-8EEBD6746785}" presName="circ2" presStyleLbl="vennNode1" presStyleIdx="1" presStyleCnt="3" custScaleX="117044"/>
      <dgm:spPr/>
      <dgm:t>
        <a:bodyPr/>
        <a:lstStyle/>
        <a:p>
          <a:endParaRPr lang="ru-RU"/>
        </a:p>
      </dgm:t>
    </dgm:pt>
    <dgm:pt modelId="{10D626DC-94F8-4C00-8A18-3FAD4B42D9F7}" type="pres">
      <dgm:prSet presAssocID="{40BDEB9F-09BD-43C5-B3CB-8EEBD674678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5D7B6-B7B0-495D-9B70-9479B46C5DCB}" type="pres">
      <dgm:prSet presAssocID="{AB29357C-B796-4694-80BB-A78893249BC8}" presName="circ3" presStyleLbl="vennNode1" presStyleIdx="2" presStyleCnt="3" custScaleX="138186" custScaleY="119303"/>
      <dgm:spPr/>
      <dgm:t>
        <a:bodyPr/>
        <a:lstStyle/>
        <a:p>
          <a:endParaRPr lang="ru-RU"/>
        </a:p>
      </dgm:t>
    </dgm:pt>
    <dgm:pt modelId="{C1CFED85-1AEF-4C5C-9883-9A430B1C278D}" type="pres">
      <dgm:prSet presAssocID="{AB29357C-B796-4694-80BB-A78893249BC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D7A6A8-CBF1-450B-BB9F-C3101AF202FA}" srcId="{4BA802FA-CD77-48D7-B648-53E92AC8B5EF}" destId="{3CE055C8-12A8-426E-8A0A-9749E3BC6B19}" srcOrd="0" destOrd="0" parTransId="{62DF4564-E656-45A7-81AA-45D02A4EC384}" sibTransId="{3DF3C9F1-0D9E-412A-A40C-E7D1622A062F}"/>
    <dgm:cxn modelId="{035A6122-A2A8-48BB-9B6C-E255967C4134}" type="presOf" srcId="{40BDEB9F-09BD-43C5-B3CB-8EEBD6746785}" destId="{10D626DC-94F8-4C00-8A18-3FAD4B42D9F7}" srcOrd="1" destOrd="0" presId="urn:microsoft.com/office/officeart/2005/8/layout/venn1"/>
    <dgm:cxn modelId="{3662AFE8-4BDC-4697-9947-3153B7A01A7D}" type="presOf" srcId="{AB29357C-B796-4694-80BB-A78893249BC8}" destId="{C1CFED85-1AEF-4C5C-9883-9A430B1C278D}" srcOrd="1" destOrd="0" presId="urn:microsoft.com/office/officeart/2005/8/layout/venn1"/>
    <dgm:cxn modelId="{1108489C-E002-48A1-8D3A-E14532EED4EE}" type="presOf" srcId="{40BDEB9F-09BD-43C5-B3CB-8EEBD6746785}" destId="{A9F1961F-842E-4F58-8193-17222798D0F5}" srcOrd="0" destOrd="0" presId="urn:microsoft.com/office/officeart/2005/8/layout/venn1"/>
    <dgm:cxn modelId="{D579C45D-222F-4524-B9DA-198D0CDEB06A}" type="presOf" srcId="{AB29357C-B796-4694-80BB-A78893249BC8}" destId="{EAB5D7B6-B7B0-495D-9B70-9479B46C5DCB}" srcOrd="0" destOrd="0" presId="urn:microsoft.com/office/officeart/2005/8/layout/venn1"/>
    <dgm:cxn modelId="{EDCC16D1-E901-4FA4-B40E-7DA7465F82A7}" type="presOf" srcId="{4BA802FA-CD77-48D7-B648-53E92AC8B5EF}" destId="{A88894FF-7537-4D54-9256-8AB43B6CB487}" srcOrd="0" destOrd="0" presId="urn:microsoft.com/office/officeart/2005/8/layout/venn1"/>
    <dgm:cxn modelId="{E7697EC2-478B-49AF-AD84-3C9C868A5290}" srcId="{4BA802FA-CD77-48D7-B648-53E92AC8B5EF}" destId="{AB29357C-B796-4694-80BB-A78893249BC8}" srcOrd="2" destOrd="0" parTransId="{B3A78C27-AF91-49C5-8A1A-57109FE70E1C}" sibTransId="{529F193B-499A-4AAA-AF31-2E3F3EFEFEF1}"/>
    <dgm:cxn modelId="{772A883A-913F-4B65-816B-6E6BBE4E5EBB}" srcId="{4BA802FA-CD77-48D7-B648-53E92AC8B5EF}" destId="{40BDEB9F-09BD-43C5-B3CB-8EEBD6746785}" srcOrd="1" destOrd="0" parTransId="{A5816531-8E54-4704-9BF3-88BC1A9B1C18}" sibTransId="{CC1E458E-3134-4CE1-A038-873DEE42E10D}"/>
    <dgm:cxn modelId="{C9FD611A-E1DD-4F9E-854D-F23151C88238}" type="presOf" srcId="{3CE055C8-12A8-426E-8A0A-9749E3BC6B19}" destId="{5D44AFE4-0994-41CC-9265-42C89A58A68B}" srcOrd="0" destOrd="0" presId="urn:microsoft.com/office/officeart/2005/8/layout/venn1"/>
    <dgm:cxn modelId="{0EE1D48C-D0A7-49E7-B18A-B0EF7A5CEF2E}" type="presOf" srcId="{3CE055C8-12A8-426E-8A0A-9749E3BC6B19}" destId="{052CF00D-AF51-407C-9123-0A09512C911D}" srcOrd="1" destOrd="0" presId="urn:microsoft.com/office/officeart/2005/8/layout/venn1"/>
    <dgm:cxn modelId="{1A70CBF7-B6FD-4E93-892C-92C257A1F289}" type="presParOf" srcId="{A88894FF-7537-4D54-9256-8AB43B6CB487}" destId="{5D44AFE4-0994-41CC-9265-42C89A58A68B}" srcOrd="0" destOrd="0" presId="urn:microsoft.com/office/officeart/2005/8/layout/venn1"/>
    <dgm:cxn modelId="{F7ECA5EF-2D49-47D8-9462-D6DBF75BFEEE}" type="presParOf" srcId="{A88894FF-7537-4D54-9256-8AB43B6CB487}" destId="{052CF00D-AF51-407C-9123-0A09512C911D}" srcOrd="1" destOrd="0" presId="urn:microsoft.com/office/officeart/2005/8/layout/venn1"/>
    <dgm:cxn modelId="{F3CE2F75-FC53-4EAC-9E07-E4F4A5CCCA4F}" type="presParOf" srcId="{A88894FF-7537-4D54-9256-8AB43B6CB487}" destId="{A9F1961F-842E-4F58-8193-17222798D0F5}" srcOrd="2" destOrd="0" presId="urn:microsoft.com/office/officeart/2005/8/layout/venn1"/>
    <dgm:cxn modelId="{DA4D6C7D-475C-4666-A22E-244AB66626B7}" type="presParOf" srcId="{A88894FF-7537-4D54-9256-8AB43B6CB487}" destId="{10D626DC-94F8-4C00-8A18-3FAD4B42D9F7}" srcOrd="3" destOrd="0" presId="urn:microsoft.com/office/officeart/2005/8/layout/venn1"/>
    <dgm:cxn modelId="{0554D1B1-6A24-45C7-9863-72E9FFD0CA66}" type="presParOf" srcId="{A88894FF-7537-4D54-9256-8AB43B6CB487}" destId="{EAB5D7B6-B7B0-495D-9B70-9479B46C5DCB}" srcOrd="4" destOrd="0" presId="urn:microsoft.com/office/officeart/2005/8/layout/venn1"/>
    <dgm:cxn modelId="{39E3BBF8-9F53-4595-80B9-C47F6F48E2CA}" type="presParOf" srcId="{A88894FF-7537-4D54-9256-8AB43B6CB487}" destId="{C1CFED85-1AEF-4C5C-9883-9A430B1C278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FDF9F-0603-4690-8B4B-9EC2BBEFDF21}">
      <dsp:nvSpPr>
        <dsp:cNvPr id="0" name=""/>
        <dsp:cNvSpPr/>
      </dsp:nvSpPr>
      <dsp:spPr>
        <a:xfrm>
          <a:off x="2583360" y="1049743"/>
          <a:ext cx="1344793" cy="1344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5CD34C5-4351-4D9C-80A7-6B7FA25D4DBA}">
      <dsp:nvSpPr>
        <dsp:cNvPr id="0" name=""/>
        <dsp:cNvSpPr/>
      </dsp:nvSpPr>
      <dsp:spPr>
        <a:xfrm>
          <a:off x="2485302" y="0"/>
          <a:ext cx="1540908" cy="8246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>
              <a:solidFill>
                <a:srgbClr val="002060"/>
              </a:solidFill>
            </a:rPr>
            <a:t>Хвилинки-цікавинки</a:t>
          </a:r>
          <a:r>
            <a:rPr lang="uk-UA" sz="1800" kern="1200" dirty="0" smtClean="0">
              <a:solidFill>
                <a:srgbClr val="002060"/>
              </a:solidFill>
            </a:rPr>
            <a:t>;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2485302" y="0"/>
        <a:ext cx="1540908" cy="824621"/>
      </dsp:txXfrm>
    </dsp:sp>
    <dsp:sp modelId="{BB0F3E55-925A-4EFD-BEB4-84035ECF8059}">
      <dsp:nvSpPr>
        <dsp:cNvPr id="0" name=""/>
        <dsp:cNvSpPr/>
      </dsp:nvSpPr>
      <dsp:spPr>
        <a:xfrm>
          <a:off x="2977833" y="1239406"/>
          <a:ext cx="1344793" cy="1344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AADE791-0487-45BA-BB7B-659463D86AB5}">
      <dsp:nvSpPr>
        <dsp:cNvPr id="0" name=""/>
        <dsp:cNvSpPr/>
      </dsp:nvSpPr>
      <dsp:spPr>
        <a:xfrm>
          <a:off x="4488484" y="783390"/>
          <a:ext cx="1456859" cy="9070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2060"/>
              </a:solidFill>
            </a:rPr>
            <a:t>Математичні ребуси;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4488484" y="783390"/>
        <a:ext cx="1456859" cy="907083"/>
      </dsp:txXfrm>
    </dsp:sp>
    <dsp:sp modelId="{8E17C585-95F9-4AED-9A22-F246FE0EBC2A}">
      <dsp:nvSpPr>
        <dsp:cNvPr id="0" name=""/>
        <dsp:cNvSpPr/>
      </dsp:nvSpPr>
      <dsp:spPr>
        <a:xfrm>
          <a:off x="3074770" y="1666148"/>
          <a:ext cx="1344793" cy="1344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6106F1A-DAA6-4EE5-AE11-630FAD3ACA05}">
      <dsp:nvSpPr>
        <dsp:cNvPr id="0" name=""/>
        <dsp:cNvSpPr/>
      </dsp:nvSpPr>
      <dsp:spPr>
        <a:xfrm>
          <a:off x="4628566" y="1937861"/>
          <a:ext cx="1428842" cy="9689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2060"/>
              </a:solidFill>
            </a:rPr>
            <a:t>Математичні загадки;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4628566" y="1937861"/>
        <a:ext cx="1428842" cy="968930"/>
      </dsp:txXfrm>
    </dsp:sp>
    <dsp:sp modelId="{1266B53F-41D6-45D1-9700-9A938D280180}">
      <dsp:nvSpPr>
        <dsp:cNvPr id="0" name=""/>
        <dsp:cNvSpPr/>
      </dsp:nvSpPr>
      <dsp:spPr>
        <a:xfrm>
          <a:off x="2801889" y="2008366"/>
          <a:ext cx="1344793" cy="1344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806ADDE-380F-4278-8795-C2951E6B4B02}">
      <dsp:nvSpPr>
        <dsp:cNvPr id="0" name=""/>
        <dsp:cNvSpPr/>
      </dsp:nvSpPr>
      <dsp:spPr>
        <a:xfrm>
          <a:off x="4012203" y="3236640"/>
          <a:ext cx="1540908" cy="8864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2060"/>
              </a:solidFill>
            </a:rPr>
            <a:t>Математичні кросворди;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4012203" y="3236640"/>
        <a:ext cx="1540908" cy="886468"/>
      </dsp:txXfrm>
    </dsp:sp>
    <dsp:sp modelId="{F8F766E7-2421-4430-8DDF-D6A09A3992B6}">
      <dsp:nvSpPr>
        <dsp:cNvPr id="0" name=""/>
        <dsp:cNvSpPr/>
      </dsp:nvSpPr>
      <dsp:spPr>
        <a:xfrm>
          <a:off x="2364831" y="2008366"/>
          <a:ext cx="1344793" cy="1344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BD1D608-E0FA-4181-A44C-F9C2BCED4F49}">
      <dsp:nvSpPr>
        <dsp:cNvPr id="0" name=""/>
        <dsp:cNvSpPr/>
      </dsp:nvSpPr>
      <dsp:spPr>
        <a:xfrm>
          <a:off x="958401" y="3236640"/>
          <a:ext cx="1540908" cy="8864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2060"/>
              </a:solidFill>
            </a:rPr>
            <a:t>Геометричні головоломки;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958401" y="3236640"/>
        <a:ext cx="1540908" cy="886468"/>
      </dsp:txXfrm>
    </dsp:sp>
    <dsp:sp modelId="{5934B7A8-0767-4F52-8BAC-CE257CC1317D}">
      <dsp:nvSpPr>
        <dsp:cNvPr id="0" name=""/>
        <dsp:cNvSpPr/>
      </dsp:nvSpPr>
      <dsp:spPr>
        <a:xfrm>
          <a:off x="2091950" y="1666148"/>
          <a:ext cx="1344793" cy="1344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F594E0-B38F-47B6-B0F6-0D14754B4EE4}">
      <dsp:nvSpPr>
        <dsp:cNvPr id="0" name=""/>
        <dsp:cNvSpPr/>
      </dsp:nvSpPr>
      <dsp:spPr>
        <a:xfrm>
          <a:off x="343390" y="1937861"/>
          <a:ext cx="1650270" cy="9689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2060"/>
              </a:solidFill>
            </a:rPr>
            <a:t>Математичні ігри,змагання;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343390" y="1937861"/>
        <a:ext cx="1650270" cy="968930"/>
      </dsp:txXfrm>
    </dsp:sp>
    <dsp:sp modelId="{75C6DA7D-A641-42A0-B940-6891DCE19AE5}">
      <dsp:nvSpPr>
        <dsp:cNvPr id="0" name=""/>
        <dsp:cNvSpPr/>
      </dsp:nvSpPr>
      <dsp:spPr>
        <a:xfrm>
          <a:off x="2160243" y="1296150"/>
          <a:ext cx="1344793" cy="1344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DDC087D-1C52-47C7-9123-07096CB84459}">
      <dsp:nvSpPr>
        <dsp:cNvPr id="0" name=""/>
        <dsp:cNvSpPr/>
      </dsp:nvSpPr>
      <dsp:spPr>
        <a:xfrm>
          <a:off x="500968" y="783390"/>
          <a:ext cx="1587262" cy="9070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2060"/>
              </a:solidFill>
            </a:rPr>
            <a:t>Числові головоломки;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500968" y="783390"/>
        <a:ext cx="1587262" cy="907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F9D38-F056-4580-ADB4-E027862B2639}">
      <dsp:nvSpPr>
        <dsp:cNvPr id="0" name=""/>
        <dsp:cNvSpPr/>
      </dsp:nvSpPr>
      <dsp:spPr>
        <a:xfrm>
          <a:off x="1679043" y="1006031"/>
          <a:ext cx="1143000" cy="1143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A73E529-99FC-47CB-B684-8D1D870805FF}">
      <dsp:nvSpPr>
        <dsp:cNvPr id="0" name=""/>
        <dsp:cNvSpPr/>
      </dsp:nvSpPr>
      <dsp:spPr>
        <a:xfrm>
          <a:off x="1587603" y="75302"/>
          <a:ext cx="1325880" cy="76744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accent1">
                  <a:lumMod val="50000"/>
                </a:schemeClr>
              </a:solidFill>
            </a:rPr>
            <a:t>Те, </a:t>
          </a:r>
          <a:r>
            <a:rPr lang="ru-RU" sz="1600" i="1" kern="1200" dirty="0" err="1" smtClean="0">
              <a:solidFill>
                <a:schemeClr val="accent1">
                  <a:lumMod val="50000"/>
                </a:schemeClr>
              </a:solidFill>
            </a:rPr>
            <a:t>що</a:t>
          </a:r>
          <a:r>
            <a:rPr lang="ru-RU" sz="1600" i="1" kern="1200" dirty="0" smtClean="0">
              <a:solidFill>
                <a:schemeClr val="accent1">
                  <a:lumMod val="50000"/>
                </a:schemeClr>
              </a:solidFill>
            </a:rPr>
            <a:t> я чую, я </a:t>
          </a:r>
          <a:r>
            <a:rPr lang="ru-RU" sz="1600" i="1" kern="1200" dirty="0" err="1" smtClean="0">
              <a:solidFill>
                <a:schemeClr val="accent1">
                  <a:lumMod val="50000"/>
                </a:schemeClr>
              </a:solidFill>
            </a:rPr>
            <a:t>забуваю</a:t>
          </a:r>
          <a:r>
            <a:rPr lang="ru-RU" sz="1600" i="1" kern="1200" dirty="0" smtClean="0">
              <a:solidFill>
                <a:schemeClr val="accent1">
                  <a:lumMod val="50000"/>
                </a:schemeClr>
              </a:solidFill>
            </a:rPr>
            <a:t>;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587603" y="75302"/>
        <a:ext cx="1325880" cy="767442"/>
      </dsp:txXfrm>
    </dsp:sp>
    <dsp:sp modelId="{EA35A113-3B21-41BC-A710-5BBD0682E6C9}">
      <dsp:nvSpPr>
        <dsp:cNvPr id="0" name=""/>
        <dsp:cNvSpPr/>
      </dsp:nvSpPr>
      <dsp:spPr>
        <a:xfrm>
          <a:off x="2113840" y="1321826"/>
          <a:ext cx="1143000" cy="1143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A35DEFE-A425-4512-AB11-B9C25DCEA14E}">
      <dsp:nvSpPr>
        <dsp:cNvPr id="0" name=""/>
        <dsp:cNvSpPr/>
      </dsp:nvSpPr>
      <dsp:spPr>
        <a:xfrm>
          <a:off x="3276910" y="1087674"/>
          <a:ext cx="1330546" cy="8327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chemeClr val="accent1">
                  <a:lumMod val="50000"/>
                </a:schemeClr>
              </a:solidFill>
            </a:rPr>
            <a:t>Те, </a:t>
          </a:r>
          <a:r>
            <a:rPr lang="ru-RU" sz="1600" i="1" kern="1200" dirty="0" err="1" smtClean="0">
              <a:solidFill>
                <a:schemeClr val="accent1">
                  <a:lumMod val="50000"/>
                </a:schemeClr>
              </a:solidFill>
            </a:rPr>
            <a:t>що</a:t>
          </a:r>
          <a:r>
            <a:rPr lang="ru-RU" sz="1600" i="1" kern="1200" dirty="0" smtClean="0">
              <a:solidFill>
                <a:schemeClr val="accent1">
                  <a:lumMod val="50000"/>
                </a:schemeClr>
              </a:solidFill>
            </a:rPr>
            <a:t> я </a:t>
          </a:r>
          <a:r>
            <a:rPr lang="ru-RU" sz="1600" i="1" kern="1200" dirty="0" err="1" smtClean="0">
              <a:solidFill>
                <a:schemeClr val="accent1">
                  <a:lumMod val="50000"/>
                </a:schemeClr>
              </a:solidFill>
            </a:rPr>
            <a:t>бачу</a:t>
          </a:r>
          <a:r>
            <a:rPr lang="ru-RU" sz="1600" i="1" kern="1200" dirty="0" smtClean="0">
              <a:solidFill>
                <a:schemeClr val="accent1">
                  <a:lumMod val="50000"/>
                </a:schemeClr>
              </a:solidFill>
            </a:rPr>
            <a:t> й чую, - я </a:t>
          </a:r>
          <a:r>
            <a:rPr lang="ru-RU" sz="1600" i="1" kern="1200" dirty="0" err="1" smtClean="0">
              <a:solidFill>
                <a:schemeClr val="accent1">
                  <a:lumMod val="50000"/>
                </a:schemeClr>
              </a:solidFill>
            </a:rPr>
            <a:t>трохи</a:t>
          </a:r>
          <a:r>
            <a:rPr lang="ru-RU" sz="1600" i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600" i="1" kern="1200" dirty="0" err="1" smtClean="0">
              <a:solidFill>
                <a:schemeClr val="accent1">
                  <a:lumMod val="50000"/>
                </a:schemeClr>
              </a:solidFill>
            </a:rPr>
            <a:t>пам'ятаю</a:t>
          </a:r>
          <a:r>
            <a:rPr lang="ru-RU" sz="1600" i="1" kern="1200" dirty="0" smtClean="0">
              <a:solidFill>
                <a:schemeClr val="accent1">
                  <a:lumMod val="50000"/>
                </a:schemeClr>
              </a:solidFill>
            </a:rPr>
            <a:t>;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276910" y="1087674"/>
        <a:ext cx="1330546" cy="832757"/>
      </dsp:txXfrm>
    </dsp:sp>
    <dsp:sp modelId="{3AB03C67-2F87-4685-BCD1-707F0AEECAE0}">
      <dsp:nvSpPr>
        <dsp:cNvPr id="0" name=""/>
        <dsp:cNvSpPr/>
      </dsp:nvSpPr>
      <dsp:spPr>
        <a:xfrm>
          <a:off x="1947877" y="1833236"/>
          <a:ext cx="1143000" cy="1143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A4BA098-7EDD-4D7A-9331-52DA00595E65}">
      <dsp:nvSpPr>
        <dsp:cNvPr id="0" name=""/>
        <dsp:cNvSpPr/>
      </dsp:nvSpPr>
      <dsp:spPr>
        <a:xfrm>
          <a:off x="3017560" y="2508259"/>
          <a:ext cx="1483486" cy="8327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accent1">
                  <a:lumMod val="50000"/>
                </a:schemeClr>
              </a:solidFill>
            </a:rPr>
            <a:t>Те, </a:t>
          </a:r>
          <a:r>
            <a:rPr lang="ru-RU" sz="1400" i="1" kern="1200" dirty="0" err="1" smtClean="0">
              <a:solidFill>
                <a:schemeClr val="accent1">
                  <a:lumMod val="50000"/>
                </a:schemeClr>
              </a:solidFill>
            </a:rPr>
            <a:t>що</a:t>
          </a:r>
          <a:r>
            <a:rPr lang="ru-RU" sz="1400" i="1" kern="1200" dirty="0" smtClean="0">
              <a:solidFill>
                <a:schemeClr val="accent1">
                  <a:lumMod val="50000"/>
                </a:schemeClr>
              </a:solidFill>
            </a:rPr>
            <a:t> я чую, </a:t>
          </a:r>
          <a:r>
            <a:rPr lang="ru-RU" sz="1400" i="1" kern="1200" dirty="0" err="1" smtClean="0">
              <a:solidFill>
                <a:schemeClr val="accent1">
                  <a:lumMod val="50000"/>
                </a:schemeClr>
              </a:solidFill>
            </a:rPr>
            <a:t>бачу</a:t>
          </a:r>
          <a:r>
            <a:rPr lang="ru-RU" sz="1400" i="1" kern="1200" dirty="0" smtClean="0">
              <a:solidFill>
                <a:schemeClr val="accent1">
                  <a:lumMod val="50000"/>
                </a:schemeClr>
              </a:solidFill>
            </a:rPr>
            <a:t> й </a:t>
          </a:r>
          <a:r>
            <a:rPr lang="uk-UA" sz="1400" i="1" kern="1200" dirty="0" smtClean="0">
              <a:solidFill>
                <a:schemeClr val="accent1">
                  <a:lumMod val="50000"/>
                </a:schemeClr>
              </a:solidFill>
            </a:rPr>
            <a:t>о</a:t>
          </a:r>
          <a:r>
            <a:rPr lang="ru-RU" sz="1400" i="1" kern="1200" dirty="0" err="1" smtClean="0">
              <a:solidFill>
                <a:schemeClr val="accent1">
                  <a:lumMod val="50000"/>
                </a:schemeClr>
              </a:solidFill>
            </a:rPr>
            <a:t>бговорю</a:t>
          </a:r>
          <a:r>
            <a:rPr lang="uk-UA" sz="1400" i="1" kern="1200" dirty="0" smtClean="0">
              <a:solidFill>
                <a:schemeClr val="accent1">
                  <a:lumMod val="50000"/>
                </a:schemeClr>
              </a:solidFill>
            </a:rPr>
            <a:t>ю</a:t>
          </a:r>
          <a:r>
            <a:rPr lang="ru-RU" sz="1400" i="1" kern="1200" dirty="0" smtClean="0">
              <a:solidFill>
                <a:schemeClr val="accent1">
                  <a:lumMod val="50000"/>
                </a:schemeClr>
              </a:solidFill>
            </a:rPr>
            <a:t>, - я починаю </a:t>
          </a:r>
          <a:r>
            <a:rPr lang="ru-RU" sz="1400" i="1" kern="1200" dirty="0" err="1" smtClean="0">
              <a:solidFill>
                <a:schemeClr val="accent1">
                  <a:lumMod val="50000"/>
                </a:schemeClr>
              </a:solidFill>
            </a:rPr>
            <a:t>розуміти</a:t>
          </a:r>
          <a:r>
            <a:rPr lang="ru-RU" sz="1400" i="1" kern="1200" dirty="0" smtClean="0">
              <a:solidFill>
                <a:schemeClr val="accent1">
                  <a:lumMod val="50000"/>
                </a:schemeClr>
              </a:solidFill>
            </a:rPr>
            <a:t>;</a:t>
          </a:r>
          <a:endParaRPr lang="ru-RU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017560" y="2508259"/>
        <a:ext cx="1483486" cy="832757"/>
      </dsp:txXfrm>
    </dsp:sp>
    <dsp:sp modelId="{72980D8D-7A48-446D-8BA1-DCBFD4F66A6C}">
      <dsp:nvSpPr>
        <dsp:cNvPr id="0" name=""/>
        <dsp:cNvSpPr/>
      </dsp:nvSpPr>
      <dsp:spPr>
        <a:xfrm>
          <a:off x="1410209" y="1833236"/>
          <a:ext cx="1143000" cy="1143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7F64C9-82C6-4304-BDB9-0C28E6541B62}">
      <dsp:nvSpPr>
        <dsp:cNvPr id="0" name=""/>
        <dsp:cNvSpPr/>
      </dsp:nvSpPr>
      <dsp:spPr>
        <a:xfrm>
          <a:off x="0" y="2520285"/>
          <a:ext cx="1476758" cy="8327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accent1">
                  <a:lumMod val="50000"/>
                </a:schemeClr>
              </a:solidFill>
            </a:rPr>
            <a:t>Коли я чую, </a:t>
          </a:r>
          <a:r>
            <a:rPr lang="ru-RU" sz="1400" i="1" kern="1200" dirty="0" err="1" smtClean="0">
              <a:solidFill>
                <a:schemeClr val="accent1">
                  <a:lumMod val="50000"/>
                </a:schemeClr>
              </a:solidFill>
            </a:rPr>
            <a:t>бачу</a:t>
          </a:r>
          <a:r>
            <a:rPr lang="ru-RU" sz="1400" i="1" kern="1200" dirty="0" smtClean="0">
              <a:solidFill>
                <a:schemeClr val="accent1">
                  <a:lumMod val="50000"/>
                </a:schemeClr>
              </a:solidFill>
            </a:rPr>
            <a:t>, </a:t>
          </a:r>
          <a:r>
            <a:rPr lang="uk-UA" sz="1400" i="1" kern="1200" dirty="0" smtClean="0">
              <a:solidFill>
                <a:schemeClr val="accent1">
                  <a:lumMod val="50000"/>
                </a:schemeClr>
              </a:solidFill>
            </a:rPr>
            <a:t>о</a:t>
          </a:r>
          <a:r>
            <a:rPr lang="ru-RU" sz="1400" i="1" kern="1200" dirty="0" err="1" smtClean="0">
              <a:solidFill>
                <a:schemeClr val="accent1">
                  <a:lumMod val="50000"/>
                </a:schemeClr>
              </a:solidFill>
            </a:rPr>
            <a:t>бговорюю</a:t>
          </a:r>
          <a:r>
            <a:rPr lang="ru-RU" sz="1400" i="1" kern="1200" dirty="0" smtClean="0">
              <a:solidFill>
                <a:schemeClr val="accent1">
                  <a:lumMod val="50000"/>
                </a:schemeClr>
              </a:solidFill>
            </a:rPr>
            <a:t> й </a:t>
          </a:r>
          <a:r>
            <a:rPr lang="ru-RU" sz="1400" i="1" kern="1200" dirty="0" err="1" smtClean="0">
              <a:solidFill>
                <a:schemeClr val="accent1">
                  <a:lumMod val="50000"/>
                </a:schemeClr>
              </a:solidFill>
            </a:rPr>
            <a:t>роблю</a:t>
          </a:r>
          <a:r>
            <a:rPr lang="ru-RU" sz="1400" i="1" kern="1200" dirty="0" smtClean="0">
              <a:solidFill>
                <a:schemeClr val="accent1">
                  <a:lumMod val="50000"/>
                </a:schemeClr>
              </a:solidFill>
            </a:rPr>
            <a:t> – я </a:t>
          </a:r>
          <a:r>
            <a:rPr lang="ru-RU" sz="1400" i="1" kern="1200" dirty="0" err="1" smtClean="0">
              <a:solidFill>
                <a:schemeClr val="accent1">
                  <a:lumMod val="50000"/>
                </a:schemeClr>
              </a:solidFill>
            </a:rPr>
            <a:t>набуваю</a:t>
          </a:r>
          <a:r>
            <a:rPr lang="ru-RU" sz="1400" i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400" i="1" kern="1200" dirty="0" err="1" smtClean="0">
              <a:solidFill>
                <a:schemeClr val="accent1">
                  <a:lumMod val="50000"/>
                </a:schemeClr>
              </a:solidFill>
            </a:rPr>
            <a:t>навичок</a:t>
          </a:r>
          <a:r>
            <a:rPr lang="ru-RU" sz="1200" i="1" kern="1200" dirty="0" smtClean="0"/>
            <a:t>;</a:t>
          </a:r>
          <a:endParaRPr lang="ru-RU" sz="1200" kern="1200" dirty="0"/>
        </a:p>
      </dsp:txBody>
      <dsp:txXfrm>
        <a:off x="0" y="2520285"/>
        <a:ext cx="1476758" cy="832757"/>
      </dsp:txXfrm>
    </dsp:sp>
    <dsp:sp modelId="{12DB96E3-EF55-4E17-8B75-A3816FF42327}">
      <dsp:nvSpPr>
        <dsp:cNvPr id="0" name=""/>
        <dsp:cNvSpPr/>
      </dsp:nvSpPr>
      <dsp:spPr>
        <a:xfrm>
          <a:off x="1244246" y="1321826"/>
          <a:ext cx="1143000" cy="1143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57BE50E-62E8-4BC0-AF2D-C3891BB086F7}">
      <dsp:nvSpPr>
        <dsp:cNvPr id="0" name=""/>
        <dsp:cNvSpPr/>
      </dsp:nvSpPr>
      <dsp:spPr>
        <a:xfrm>
          <a:off x="-35456" y="1087674"/>
          <a:ext cx="1188720" cy="8327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accent1">
                  <a:lumMod val="50000"/>
                </a:schemeClr>
              </a:solidFill>
            </a:rPr>
            <a:t>Коли я передаю </a:t>
          </a:r>
          <a:r>
            <a:rPr lang="ru-RU" sz="1400" i="1" kern="1200" dirty="0" err="1" smtClean="0">
              <a:solidFill>
                <a:schemeClr val="accent1">
                  <a:lumMod val="50000"/>
                </a:schemeClr>
              </a:solidFill>
            </a:rPr>
            <a:t>знання</a:t>
          </a:r>
          <a:r>
            <a:rPr lang="ru-RU" sz="1400" i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400" i="1" kern="1200" dirty="0" err="1" smtClean="0">
              <a:solidFill>
                <a:schemeClr val="accent1">
                  <a:lumMod val="50000"/>
                </a:schemeClr>
              </a:solidFill>
            </a:rPr>
            <a:t>іншим</a:t>
          </a:r>
          <a:r>
            <a:rPr lang="ru-RU" sz="1400" i="1" kern="1200" dirty="0" smtClean="0">
              <a:solidFill>
                <a:schemeClr val="accent1">
                  <a:lumMod val="50000"/>
                </a:schemeClr>
              </a:solidFill>
            </a:rPr>
            <a:t> – стаю </a:t>
          </a:r>
          <a:r>
            <a:rPr lang="ru-RU" sz="1400" i="1" kern="1200" dirty="0" err="1" smtClean="0">
              <a:solidFill>
                <a:schemeClr val="accent1">
                  <a:lumMod val="50000"/>
                </a:schemeClr>
              </a:solidFill>
            </a:rPr>
            <a:t>майстром</a:t>
          </a:r>
          <a:r>
            <a:rPr lang="ru-RU" sz="1400" i="1" kern="1200" dirty="0" smtClean="0">
              <a:solidFill>
                <a:schemeClr val="accent1">
                  <a:lumMod val="50000"/>
                </a:schemeClr>
              </a:solidFill>
            </a:rPr>
            <a:t>.</a:t>
          </a:r>
          <a:endParaRPr lang="ru-RU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-35456" y="1087674"/>
        <a:ext cx="1188720" cy="8327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5F541-9352-4527-A0D5-FEB48F30ED64}">
      <dsp:nvSpPr>
        <dsp:cNvPr id="0" name=""/>
        <dsp:cNvSpPr/>
      </dsp:nvSpPr>
      <dsp:spPr>
        <a:xfrm>
          <a:off x="4481626" y="1186582"/>
          <a:ext cx="3508522" cy="112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26"/>
              </a:lnTo>
              <a:lnTo>
                <a:pt x="3508522" y="20226"/>
              </a:lnTo>
              <a:lnTo>
                <a:pt x="3508522" y="1128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18EF0-5BA2-4166-B3F1-441B7D7BD078}">
      <dsp:nvSpPr>
        <dsp:cNvPr id="0" name=""/>
        <dsp:cNvSpPr/>
      </dsp:nvSpPr>
      <dsp:spPr>
        <a:xfrm>
          <a:off x="4481626" y="1186582"/>
          <a:ext cx="2093821" cy="112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26"/>
              </a:lnTo>
              <a:lnTo>
                <a:pt x="2093821" y="20226"/>
              </a:lnTo>
              <a:lnTo>
                <a:pt x="2093821" y="1128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8DF96-D76A-447F-8793-504A037F9278}">
      <dsp:nvSpPr>
        <dsp:cNvPr id="0" name=""/>
        <dsp:cNvSpPr/>
      </dsp:nvSpPr>
      <dsp:spPr>
        <a:xfrm>
          <a:off x="4481626" y="1186582"/>
          <a:ext cx="780815" cy="112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26"/>
              </a:lnTo>
              <a:lnTo>
                <a:pt x="780815" y="20226"/>
              </a:lnTo>
              <a:lnTo>
                <a:pt x="780815" y="1128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6D68A-7A03-4B54-8FEA-615903E3F6FA}">
      <dsp:nvSpPr>
        <dsp:cNvPr id="0" name=""/>
        <dsp:cNvSpPr/>
      </dsp:nvSpPr>
      <dsp:spPr>
        <a:xfrm>
          <a:off x="3892856" y="1186582"/>
          <a:ext cx="588770" cy="112865"/>
        </a:xfrm>
        <a:custGeom>
          <a:avLst/>
          <a:gdLst/>
          <a:ahLst/>
          <a:cxnLst/>
          <a:rect l="0" t="0" r="0" b="0"/>
          <a:pathLst>
            <a:path>
              <a:moveTo>
                <a:pt x="588770" y="0"/>
              </a:moveTo>
              <a:lnTo>
                <a:pt x="588770" y="20226"/>
              </a:lnTo>
              <a:lnTo>
                <a:pt x="0" y="20226"/>
              </a:lnTo>
              <a:lnTo>
                <a:pt x="0" y="1128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1DE36-EF8E-4A6E-80E6-DAA336FC8439}">
      <dsp:nvSpPr>
        <dsp:cNvPr id="0" name=""/>
        <dsp:cNvSpPr/>
      </dsp:nvSpPr>
      <dsp:spPr>
        <a:xfrm>
          <a:off x="2441844" y="1186582"/>
          <a:ext cx="2039781" cy="112865"/>
        </a:xfrm>
        <a:custGeom>
          <a:avLst/>
          <a:gdLst/>
          <a:ahLst/>
          <a:cxnLst/>
          <a:rect l="0" t="0" r="0" b="0"/>
          <a:pathLst>
            <a:path>
              <a:moveTo>
                <a:pt x="2039781" y="0"/>
              </a:moveTo>
              <a:lnTo>
                <a:pt x="2039781" y="20226"/>
              </a:lnTo>
              <a:lnTo>
                <a:pt x="0" y="20226"/>
              </a:lnTo>
              <a:lnTo>
                <a:pt x="0" y="1128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E3849-3225-4EB9-AF14-47F7B5E836FB}">
      <dsp:nvSpPr>
        <dsp:cNvPr id="0" name=""/>
        <dsp:cNvSpPr/>
      </dsp:nvSpPr>
      <dsp:spPr>
        <a:xfrm>
          <a:off x="1011288" y="1186582"/>
          <a:ext cx="3470337" cy="112865"/>
        </a:xfrm>
        <a:custGeom>
          <a:avLst/>
          <a:gdLst/>
          <a:ahLst/>
          <a:cxnLst/>
          <a:rect l="0" t="0" r="0" b="0"/>
          <a:pathLst>
            <a:path>
              <a:moveTo>
                <a:pt x="3470337" y="0"/>
              </a:moveTo>
              <a:lnTo>
                <a:pt x="3470337" y="20226"/>
              </a:lnTo>
              <a:lnTo>
                <a:pt x="0" y="20226"/>
              </a:lnTo>
              <a:lnTo>
                <a:pt x="0" y="1128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1842E-045F-4518-BDD8-D29C78038058}">
      <dsp:nvSpPr>
        <dsp:cNvPr id="0" name=""/>
        <dsp:cNvSpPr/>
      </dsp:nvSpPr>
      <dsp:spPr>
        <a:xfrm>
          <a:off x="0" y="390768"/>
          <a:ext cx="8963252" cy="795814"/>
        </a:xfrm>
        <a:prstGeom prst="rect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Під</a:t>
          </a:r>
          <a:r>
            <a:rPr lang="ru-RU" sz="1400" kern="1200" dirty="0" smtClean="0"/>
            <a:t> час </a:t>
          </a:r>
          <a:r>
            <a:rPr lang="ru-RU" sz="1400" kern="1200" dirty="0" err="1" smtClean="0"/>
            <a:t>проведення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уроків</a:t>
          </a:r>
          <a:r>
            <a:rPr lang="ru-RU" sz="1400" kern="1200" dirty="0" smtClean="0"/>
            <a:t> математики і </a:t>
          </a:r>
          <a:r>
            <a:rPr lang="ru-RU" sz="1400" kern="1200" dirty="0" err="1" smtClean="0"/>
            <a:t>інформатики</a:t>
          </a:r>
          <a:r>
            <a:rPr lang="ru-RU" sz="1400" kern="1200" dirty="0" smtClean="0"/>
            <a:t> та </a:t>
          </a:r>
          <a:r>
            <a:rPr lang="ru-RU" sz="1400" kern="1200" dirty="0" err="1" smtClean="0"/>
            <a:t>позакласних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заходів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використовую</a:t>
          </a:r>
          <a:r>
            <a:rPr lang="ru-RU" sz="1400" kern="1200" dirty="0" smtClean="0"/>
            <a:t>  </a:t>
          </a:r>
          <a:r>
            <a:rPr lang="ru-RU" sz="1400" kern="1200" dirty="0" err="1" smtClean="0"/>
            <a:t>такі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форми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інтерактивних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технологій</a:t>
          </a:r>
          <a:r>
            <a:rPr lang="ru-RU" sz="1400" kern="1200" dirty="0" smtClean="0"/>
            <a:t>, як:</a:t>
          </a:r>
          <a:endParaRPr lang="ru-RU" sz="1400" kern="1200" dirty="0"/>
        </a:p>
      </dsp:txBody>
      <dsp:txXfrm>
        <a:off x="0" y="390768"/>
        <a:ext cx="8963252" cy="795814"/>
      </dsp:txXfrm>
    </dsp:sp>
    <dsp:sp modelId="{DE311603-EA19-4CC0-9698-ABC3B93AAD45}">
      <dsp:nvSpPr>
        <dsp:cNvPr id="0" name=""/>
        <dsp:cNvSpPr/>
      </dsp:nvSpPr>
      <dsp:spPr>
        <a:xfrm>
          <a:off x="360039" y="1299448"/>
          <a:ext cx="1302497" cy="441138"/>
        </a:xfrm>
        <a:prstGeom prst="rect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</a:t>
          </a:r>
          <a:r>
            <a:rPr lang="ru-RU" sz="1400" kern="1200" dirty="0" err="1" smtClean="0"/>
            <a:t>презентація</a:t>
          </a:r>
          <a:r>
            <a:rPr lang="ru-RU" sz="1400" kern="1200" dirty="0" smtClean="0"/>
            <a:t>»,</a:t>
          </a:r>
          <a:endParaRPr lang="ru-RU" sz="1400" kern="1200" dirty="0"/>
        </a:p>
      </dsp:txBody>
      <dsp:txXfrm>
        <a:off x="360039" y="1299448"/>
        <a:ext cx="1302497" cy="441138"/>
      </dsp:txXfrm>
    </dsp:sp>
    <dsp:sp modelId="{BBA38174-5DC2-49C9-91E1-D7BD920BF0F8}">
      <dsp:nvSpPr>
        <dsp:cNvPr id="0" name=""/>
        <dsp:cNvSpPr/>
      </dsp:nvSpPr>
      <dsp:spPr>
        <a:xfrm>
          <a:off x="1847815" y="1299448"/>
          <a:ext cx="1188057" cy="441138"/>
        </a:xfrm>
        <a:prstGeom prst="rect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«реклама»,</a:t>
          </a:r>
          <a:endParaRPr lang="ru-RU" sz="1400" kern="1200" dirty="0"/>
        </a:p>
      </dsp:txBody>
      <dsp:txXfrm>
        <a:off x="1847815" y="1299448"/>
        <a:ext cx="1188057" cy="441138"/>
      </dsp:txXfrm>
    </dsp:sp>
    <dsp:sp modelId="{648A0078-A022-45D0-A52B-520AF6D791C6}">
      <dsp:nvSpPr>
        <dsp:cNvPr id="0" name=""/>
        <dsp:cNvSpPr/>
      </dsp:nvSpPr>
      <dsp:spPr>
        <a:xfrm>
          <a:off x="3221151" y="1299448"/>
          <a:ext cx="1343408" cy="523865"/>
        </a:xfrm>
        <a:prstGeom prst="rect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</a:t>
          </a:r>
          <a:r>
            <a:rPr lang="ru-RU" sz="1400" kern="1200" dirty="0" err="1" smtClean="0"/>
            <a:t>мікрофон</a:t>
          </a:r>
          <a:r>
            <a:rPr lang="ru-RU" sz="1400" kern="1200" dirty="0" smtClean="0"/>
            <a:t>», </a:t>
          </a:r>
          <a:endParaRPr lang="ru-RU" sz="1400" kern="1200" dirty="0"/>
        </a:p>
      </dsp:txBody>
      <dsp:txXfrm>
        <a:off x="3221151" y="1299448"/>
        <a:ext cx="1343408" cy="523865"/>
      </dsp:txXfrm>
    </dsp:sp>
    <dsp:sp modelId="{C296886F-A3BE-4B07-A4A8-4C3F8C3DD52D}">
      <dsp:nvSpPr>
        <dsp:cNvPr id="0" name=""/>
        <dsp:cNvSpPr/>
      </dsp:nvSpPr>
      <dsp:spPr>
        <a:xfrm>
          <a:off x="4749838" y="1299448"/>
          <a:ext cx="1025206" cy="552005"/>
        </a:xfrm>
        <a:prstGeom prst="rect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</a:t>
          </a:r>
          <a:r>
            <a:rPr lang="ru-RU" sz="1400" kern="1200" dirty="0" err="1" smtClean="0"/>
            <a:t>зірка</a:t>
          </a:r>
          <a:r>
            <a:rPr lang="ru-RU" sz="1400" kern="1200" dirty="0" smtClean="0"/>
            <a:t>», </a:t>
          </a:r>
          <a:endParaRPr lang="ru-RU" sz="1400" kern="1200" dirty="0"/>
        </a:p>
      </dsp:txBody>
      <dsp:txXfrm>
        <a:off x="4749838" y="1299448"/>
        <a:ext cx="1025206" cy="552005"/>
      </dsp:txXfrm>
    </dsp:sp>
    <dsp:sp modelId="{0218951D-2349-4A93-9E50-52D392C1762B}">
      <dsp:nvSpPr>
        <dsp:cNvPr id="0" name=""/>
        <dsp:cNvSpPr/>
      </dsp:nvSpPr>
      <dsp:spPr>
        <a:xfrm>
          <a:off x="5960323" y="1299448"/>
          <a:ext cx="1230247" cy="669617"/>
        </a:xfrm>
        <a:prstGeom prst="rect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</a:t>
          </a:r>
          <a:r>
            <a:rPr lang="ru-RU" sz="1400" kern="1200" dirty="0" err="1" smtClean="0"/>
            <a:t>незакінчені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речення</a:t>
          </a:r>
          <a:r>
            <a:rPr lang="ru-RU" sz="1400" kern="1200" dirty="0" smtClean="0"/>
            <a:t>»,</a:t>
          </a:r>
          <a:endParaRPr lang="ru-RU" sz="1400" kern="1200" dirty="0"/>
        </a:p>
      </dsp:txBody>
      <dsp:txXfrm>
        <a:off x="5960323" y="1299448"/>
        <a:ext cx="1230247" cy="669617"/>
      </dsp:txXfrm>
    </dsp:sp>
    <dsp:sp modelId="{F55D2B6A-FEE7-4E47-AC58-1F5D1FFAE94B}">
      <dsp:nvSpPr>
        <dsp:cNvPr id="0" name=""/>
        <dsp:cNvSpPr/>
      </dsp:nvSpPr>
      <dsp:spPr>
        <a:xfrm>
          <a:off x="7375849" y="1299448"/>
          <a:ext cx="1228598" cy="974484"/>
        </a:xfrm>
        <a:prstGeom prst="rect">
          <a:avLst/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</a:t>
          </a:r>
          <a:r>
            <a:rPr lang="ru-RU" sz="1400" kern="1200" dirty="0" err="1" smtClean="0"/>
            <a:t>мозковий</a:t>
          </a:r>
          <a:r>
            <a:rPr lang="ru-RU" sz="1400" kern="1200" dirty="0" smtClean="0"/>
            <a:t> штурм», </a:t>
          </a:r>
          <a:endParaRPr lang="ru-RU" sz="1400" kern="1200" dirty="0"/>
        </a:p>
      </dsp:txBody>
      <dsp:txXfrm>
        <a:off x="7375849" y="1299448"/>
        <a:ext cx="1228598" cy="9744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4AFE4-0994-41CC-9265-42C89A58A68B}">
      <dsp:nvSpPr>
        <dsp:cNvPr id="0" name=""/>
        <dsp:cNvSpPr/>
      </dsp:nvSpPr>
      <dsp:spPr>
        <a:xfrm>
          <a:off x="2180664" y="211"/>
          <a:ext cx="2791790" cy="2791790"/>
        </a:xfrm>
        <a:prstGeom prst="ellipse">
          <a:avLst/>
        </a:prstGeom>
        <a:solidFill>
          <a:schemeClr val="accent2"/>
        </a:solidFill>
        <a:ln w="15875" cap="flat" cmpd="sng" algn="ctr">
          <a:solidFill>
            <a:schemeClr val="accent2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Створює умови для творчої самореалізації учнів,</a:t>
          </a:r>
          <a:endParaRPr lang="ru-RU" sz="1800" b="1" kern="1200" dirty="0"/>
        </a:p>
      </dsp:txBody>
      <dsp:txXfrm>
        <a:off x="2552903" y="488775"/>
        <a:ext cx="2047313" cy="1256305"/>
      </dsp:txXfrm>
    </dsp:sp>
    <dsp:sp modelId="{A9F1961F-842E-4F58-8193-17222798D0F5}">
      <dsp:nvSpPr>
        <dsp:cNvPr id="0" name=""/>
        <dsp:cNvSpPr/>
      </dsp:nvSpPr>
      <dsp:spPr>
        <a:xfrm>
          <a:off x="2950119" y="1745080"/>
          <a:ext cx="3267623" cy="2791790"/>
        </a:xfrm>
        <a:prstGeom prst="ellipse">
          <a:avLst/>
        </a:prstGeom>
        <a:solidFill>
          <a:schemeClr val="accent4"/>
        </a:solidFill>
        <a:ln w="15875" cap="flat" cmpd="sng" algn="ctr">
          <a:solidFill>
            <a:schemeClr val="accent4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Підвищує мотивацію для отримання знань;</a:t>
          </a:r>
          <a:endParaRPr lang="ru-RU" sz="1800" b="1" kern="1200" dirty="0"/>
        </a:p>
      </dsp:txBody>
      <dsp:txXfrm>
        <a:off x="3949467" y="2466293"/>
        <a:ext cx="1960574" cy="1535484"/>
      </dsp:txXfrm>
    </dsp:sp>
    <dsp:sp modelId="{EAB5D7B6-B7B0-495D-9B70-9479B46C5DCB}">
      <dsp:nvSpPr>
        <dsp:cNvPr id="0" name=""/>
        <dsp:cNvSpPr/>
      </dsp:nvSpPr>
      <dsp:spPr>
        <a:xfrm>
          <a:off x="640256" y="1475631"/>
          <a:ext cx="3857863" cy="33306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Розвиває здібності до власних суджень, до самоаналізу й творчості, самостійного пошуку відповідей на проблемні запитання, які ставить учитель або життя.</a:t>
          </a:r>
          <a:endParaRPr lang="ru-RU" sz="1600" b="1" kern="1200" dirty="0"/>
        </a:p>
      </dsp:txBody>
      <dsp:txXfrm>
        <a:off x="1003539" y="2336059"/>
        <a:ext cx="2314718" cy="1831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8001A-C1CC-4FCE-959F-9FAA213CB973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619B7-612F-4DA5-B651-FC9EE2215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78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19CC668-A3D4-4CD6-AD49-2AC2FE673BB7}" type="slidenum">
              <a:rPr lang="ru-RU">
                <a:solidFill>
                  <a:prstClr val="black"/>
                </a:solidFill>
                <a:latin typeface="Arial" charset="0"/>
              </a:rPr>
              <a:pPr eaLnBrk="1" hangingPunct="1"/>
              <a:t>14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619B7-612F-4DA5-B651-FC9EE2215BC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7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923D85-C7F8-449D-99C8-7DA1FBDBA5AE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24.03.2015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0EE30-FBDF-4EA9-8376-A805E93B8FF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12AFF6-D0F8-43CC-855B-F5701F12F73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24.03.2015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6C5AC-8BFD-49EA-BFA9-7BDD8246EB8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C23D4F-978B-4AD2-BFDF-B359BF7C4C45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24.03.2015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BC213-003D-4BED-B97B-4E950798290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A7E8D7-FE3A-4A13-84C1-36B29DC4D4A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24.03.2015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9697E-7C95-4739-9CB9-79FC741C9AE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4C87D0-BAF7-495E-A569-3228B66FB4B7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24.03.2015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77697-C1FC-4090-B2D2-7C3949FC31E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2B7202-1108-4D62-8D92-DFA3BA541F42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24.03.2015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7EF92-20DB-4801-8167-04D0B27AEA1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E2E56B-A7A7-4313-828E-23CB2874F1FA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24.03.2015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E112E-EA87-4D90-B1D3-17A9C706994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47E11-3BB2-4817-AC65-1A4B1824756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24.03.2015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2A239-779C-4C9B-8A88-111DEAE65B8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1B428-162C-43BA-AD56-80B4D6BC28B6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24.03.2015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F2CBB-2813-45AE-8D29-8C4D0F51215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20B04-A692-4C46-890A-925071FAECF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24.03.2015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B9A95-85D4-4689-A186-E91D8B8760E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CBEAC-F2DC-4F2B-9663-59403BB2D69A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24.03.2015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5C3A1-FC92-4B0F-AA52-D47D3F47BD7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B85425-8DC9-4EDE-8BE7-1BBC6BE7EAD1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A8D88A-C736-457F-A959-42D136DEBD7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4340" y="908720"/>
            <a:ext cx="739657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6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Інтерактивні </a:t>
            </a:r>
          </a:p>
          <a:p>
            <a:pPr algn="ctr"/>
            <a:r>
              <a:rPr lang="uk-UA" sz="6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 роботи на </a:t>
            </a:r>
          </a:p>
          <a:p>
            <a:pPr algn="ctr"/>
            <a:r>
              <a:rPr lang="uk-UA" sz="6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уроках математики </a:t>
            </a:r>
          </a:p>
          <a:p>
            <a:pPr algn="ctr"/>
            <a:r>
              <a:rPr lang="uk-UA" sz="6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інформатики</a:t>
            </a:r>
            <a:endParaRPr lang="ru-RU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3089" y="5133090"/>
            <a:ext cx="3190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З досвіду роботи вчителя </a:t>
            </a:r>
          </a:p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математики і інформатики </a:t>
            </a:r>
          </a:p>
          <a:p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Саїк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Ганни Василівни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352267"/>
            <a:ext cx="285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Задарівська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ЗОШ І-ІІІ ст.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60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Calibri" pitchFamily="34" charset="0"/>
              </a:rPr>
              <a:t>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Calibri" pitchFamily="34" charset="0"/>
              </a:rPr>
              <a:t>КРЕДО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Calibri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Calibri" pitchFamily="34" charset="0"/>
              </a:rPr>
            </a:br>
            <a:r>
              <a:rPr lang="uk-UA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Calibri" pitchFamily="34" charset="0"/>
              </a:rPr>
              <a:t> ІНТЕРАКТИВНОГО  НАВЧАННЯ: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  <a:cs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24419632"/>
              </p:ext>
            </p:extLst>
          </p:nvPr>
        </p:nvGraphicFramePr>
        <p:xfrm>
          <a:off x="539552" y="1916832"/>
          <a:ext cx="4572000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img_13341900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498" y="2262148"/>
            <a:ext cx="3264967" cy="27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98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Palatino Linotype" pitchFamily="18" charset="0"/>
              </a:rPr>
              <a:t>Інтерактивні технології кооперативного навчання 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Palatino Linotyp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686075"/>
              </p:ext>
            </p:extLst>
          </p:nvPr>
        </p:nvGraphicFramePr>
        <p:xfrm>
          <a:off x="395535" y="1530370"/>
          <a:ext cx="8424938" cy="47625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{8A107856-5554-42FB-B03E-39F5DBC370BA}</a:tableStyleId>
              </a:tblPr>
              <a:tblGrid>
                <a:gridCol w="544307"/>
                <a:gridCol w="2626877"/>
                <a:gridCol w="2626877"/>
                <a:gridCol w="2626877"/>
              </a:tblGrid>
              <a:tr h="244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з</a:t>
                      </a:r>
                      <a:r>
                        <a:rPr lang="en-US" sz="1000" dirty="0">
                          <a:effectLst/>
                        </a:rPr>
                        <a:t>/</a:t>
                      </a:r>
                      <a:r>
                        <a:rPr lang="uk-UA" sz="1000" dirty="0">
                          <a:effectLst/>
                        </a:rPr>
                        <a:t>п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Технології 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Коли доцільно використовувати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Що формує в учнів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</a:tr>
              <a:tr h="366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Робота в парах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Під час засвоєння, закріплення,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Перевірки знань тощо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Сприяє розвитку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Навичок спілкування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</a:tr>
              <a:tr h="733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Ротаційні (змінювані)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трійки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Під час закріплення та засвоєння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нового матеріалу з метою його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ґрунтовного аналізу та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осмислення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Сприяє розвитку навичок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спілкування; формує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вміння аналізувати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</a:tr>
              <a:tr h="733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Два-чотири – всі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разом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Під час закріплення та засвоєння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нового матеріалу з метою його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ґрунтовного аналізу та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осмислення  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Сприяє розвитку спілкування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в групі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</a:tr>
              <a:tr h="489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Карусель 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Під час інтенсивної перевірки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обсягу й глибини наявних знань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Розвиває вміння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аргументувати власну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позицію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</a:tr>
              <a:tr h="1467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5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Робота в малих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групах. Варіанти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організації роботи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груп: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«Діалог»,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«Синтез думок»,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«Пошук інформації»,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«Спільний проект»,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«Коло ідей» 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Під час закріплення вмінь та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навичок. Для розв’язання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складних проблем, що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потребують колективного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розуму (розв’язування складних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геометричних задач, у тому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числі на побудову;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розв’язування рівнянь, </a:t>
                      </a:r>
                      <a:r>
                        <a:rPr lang="uk-UA" sz="1000" dirty="0" err="1">
                          <a:effectLst/>
                        </a:rPr>
                        <a:t>нерівно-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 err="1">
                          <a:effectLst/>
                        </a:rPr>
                        <a:t>стей</a:t>
                      </a:r>
                      <a:r>
                        <a:rPr lang="uk-UA" sz="1000" dirty="0">
                          <a:effectLst/>
                        </a:rPr>
                        <a:t> з параметром тощо)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 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Сприяє розвитку вмінь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аналізувати, узагальнювати;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розвитку пізнавальної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активності, логічного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мислення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</a:tr>
              <a:tr h="489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>
                          <a:effectLst/>
                        </a:rPr>
                        <a:t>6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Акваріум 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Під час закріплення вмінь та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навичок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Сприяє розвитку спілкування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в малій групі, вдосконалення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вміння дискутувати та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00" dirty="0">
                          <a:effectLst/>
                        </a:rPr>
                        <a:t>аргументувати свою думку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71" marR="45871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7704" y="954306"/>
            <a:ext cx="46969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</a:pPr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працюю за такою орієнтовною схемою, а саме: </a:t>
            </a:r>
            <a:endParaRPr lang="ru-RU" sz="10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</a:pPr>
            <a:r>
              <a:rPr lang="uk-UA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uk-UA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нтерактивні технології кооперативного навчання </a:t>
            </a:r>
            <a:endParaRPr lang="uk-UA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7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" y="404664"/>
            <a:ext cx="8229600" cy="922114"/>
          </a:xfrm>
        </p:spPr>
        <p:txBody>
          <a:bodyPr>
            <a:noAutofit/>
          </a:bodyPr>
          <a:lstStyle/>
          <a:p>
            <a:r>
              <a:rPr lang="uk-UA" sz="36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Форми інтерактивних технологій  </a:t>
            </a:r>
            <a:endParaRPr lang="ru-RU" sz="36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472077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68145646"/>
              </p:ext>
            </p:extLst>
          </p:nvPr>
        </p:nvGraphicFramePr>
        <p:xfrm>
          <a:off x="0" y="1052736"/>
          <a:ext cx="896448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41896"/>
            <a:ext cx="4392488" cy="337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89" y="3341896"/>
            <a:ext cx="448799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362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260648"/>
            <a:ext cx="4392488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28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br>
              <a:rPr lang="uk-UA" sz="28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“Мозковий штурм”</a:t>
            </a:r>
            <a:endParaRPr lang="ru-RU" sz="2800" b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512" y="1592262"/>
            <a:ext cx="3538538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Властивості степеневої функції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4" name="Picture 4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 t="757" r="935"/>
          <a:stretch>
            <a:fillRect/>
          </a:stretch>
        </p:blipFill>
        <p:spPr bwMode="auto">
          <a:xfrm>
            <a:off x="3851920" y="1592262"/>
            <a:ext cx="52228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MMAG00315_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97425"/>
            <a:ext cx="18208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0" y="3644900"/>
            <a:ext cx="2627313" cy="1079500"/>
          </a:xfrm>
          <a:prstGeom prst="wedgeEllipseCallout">
            <a:avLst>
              <a:gd name="adj1" fmla="val 24199"/>
              <a:gd name="adj2" fmla="val 103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FF0000"/>
                </a:solidFill>
                <a:latin typeface="Arial" charset="0"/>
              </a:rPr>
              <a:t>Ви молодці!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mtClean="0">
                <a:solidFill>
                  <a:srgbClr val="FF0000"/>
                </a:solidFill>
                <a:latin typeface="Arial" charset="0"/>
              </a:rPr>
              <a:t>До побачення!!!</a:t>
            </a:r>
            <a:endParaRPr lang="ru-RU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1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4"/>
          <p:cNvSpPr>
            <a:spLocks noChangeArrowheads="1"/>
          </p:cNvSpPr>
          <p:nvPr/>
        </p:nvSpPr>
        <p:spPr bwMode="auto">
          <a:xfrm>
            <a:off x="1907704" y="1989138"/>
            <a:ext cx="4608513" cy="1655762"/>
          </a:xfrm>
          <a:prstGeom prst="irregularSeal1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chemeClr val="accent5"/>
              </a:solidFill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2735263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Інформатика</a:t>
            </a:r>
            <a:br>
              <a:rPr lang="uk-UA" sz="28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Сфери застосування </a:t>
            </a:r>
            <a:r>
              <a:rPr lang="uk-UA" sz="2800" b="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компютерної</a:t>
            </a:r>
            <a:r>
              <a:rPr lang="uk-UA" sz="28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графіки</a:t>
            </a:r>
            <a:br>
              <a:rPr lang="uk-UA" sz="28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Методичний прийом “Зірка” </a:t>
            </a:r>
            <a:r>
              <a:rPr lang="uk-UA" sz="2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uk-UA" sz="2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2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uk-UA" sz="2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Сфери застосування</a:t>
            </a:r>
            <a:br>
              <a:rPr lang="uk-UA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</a:t>
            </a: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1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ютерної</a:t>
            </a:r>
            <a:r>
              <a:rPr lang="uk-UA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графіки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928" name="Rectangle 40"/>
          <p:cNvSpPr>
            <a:spLocks noGrp="1" noChangeArrowheads="1"/>
          </p:cNvSpPr>
          <p:nvPr>
            <p:ph sz="quarter" idx="13"/>
          </p:nvPr>
        </p:nvSpPr>
        <p:spPr>
          <a:xfrm>
            <a:off x="446088" y="4011613"/>
            <a:ext cx="8229600" cy="165687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dirty="0" smtClean="0">
                <a:solidFill>
                  <a:srgbClr val="002060"/>
                </a:solidFill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 по черзі виходять та записують замість променів одну зі сфер застосування комп’ютерної графіки. Варіанти відповідей: реклама, </a:t>
            </a:r>
            <a:r>
              <a:rPr lang="uk-UA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спецефекти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цифрова кінематографія; графічний інтерфейс, цифрове фотографування, комп’ютерні ігри, системи віртуальної реальності, комп’ютерна томографія, візуалізація наукових та ділових даних, публікація. </a:t>
            </a: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395288" y="6038850"/>
            <a:ext cx="828040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41" name="Rectangle 36"/>
          <p:cNvSpPr>
            <a:spLocks noChangeArrowheads="1"/>
          </p:cNvSpPr>
          <p:nvPr/>
        </p:nvSpPr>
        <p:spPr bwMode="auto">
          <a:xfrm>
            <a:off x="-4641850" y="2178050"/>
            <a:ext cx="6334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smtClean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F2CBB-2813-45AE-8D29-8C4D0F51215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0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5"/>
                </a:solidFill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Суть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інтерактивного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постійної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активної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співнавчання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взаємонавчання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колективне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групове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де і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рівноправними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рівнозначними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суб’єктами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71" y="1124744"/>
            <a:ext cx="423712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1"/>
            <a:ext cx="4439327" cy="273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5" y="3933056"/>
            <a:ext cx="445431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70" y="3933056"/>
            <a:ext cx="423712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36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764704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Часто на своїх уроках використовую метод презентації по вивчених темах.</a:t>
            </a:r>
          </a:p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позаурочний час учні проводять дослідницьку роботу, готують презентації </a:t>
            </a:r>
          </a:p>
          <a:p>
            <a:pPr algn="ct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на уроках виступають в ролі </a:t>
            </a:r>
            <a:r>
              <a:rPr lang="uk-UA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презентуючих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58" y="2276872"/>
            <a:ext cx="7228873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86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84470633"/>
              </p:ext>
            </p:extLst>
          </p:nvPr>
        </p:nvGraphicFramePr>
        <p:xfrm>
          <a:off x="1043608" y="1358770"/>
          <a:ext cx="6858000" cy="4806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216" y="404664"/>
            <a:ext cx="9048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Своєю масштабністю ідей зацікавив мене метод проектів: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30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404664"/>
            <a:ext cx="8229600" cy="1143000"/>
          </a:xfrm>
        </p:spPr>
        <p:txBody>
          <a:bodyPr/>
          <a:lstStyle/>
          <a:p>
            <a:r>
              <a:rPr lang="uk-UA" sz="36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Позакласна робота </a:t>
            </a:r>
            <a:endParaRPr lang="ru-RU" sz="36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96892"/>
            <a:ext cx="849694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Кожного </a:t>
            </a:r>
            <a:r>
              <a:rPr lang="uk-UA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року учні школи беруть </a:t>
            </a:r>
            <a:r>
              <a:rPr lang="uk-UA" sz="2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активну участь </a:t>
            </a:r>
            <a:r>
              <a:rPr lang="uk-UA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у міжнародному математичному конкурсі «Кенгуру». </a:t>
            </a:r>
            <a:endParaRPr lang="uk-UA" sz="2400" b="1" i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2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Кожного </a:t>
            </a:r>
            <a:r>
              <a:rPr lang="uk-UA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року у школі </a:t>
            </a:r>
            <a:r>
              <a:rPr lang="uk-UA" sz="2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проводиться </a:t>
            </a:r>
            <a:r>
              <a:rPr lang="uk-UA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тиждень математики </a:t>
            </a:r>
            <a:r>
              <a:rPr lang="uk-UA" sz="2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«Математика навколо нас». </a:t>
            </a:r>
            <a:endParaRPr lang="ru-RU" sz="24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73822"/>
            <a:ext cx="4176464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95147"/>
            <a:ext cx="3960440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36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F2CBB-2813-45AE-8D29-8C4D0F51215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90" y="266653"/>
            <a:ext cx="9121408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вдячністю приймає в свої ряди чудовий </a:t>
            </a:r>
          </a:p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конкурс-гра «Кенгуру без кордонів» усіх великих </a:t>
            </a:r>
          </a:p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малих «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кенгурят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нашої школи, </a:t>
            </a:r>
          </a:p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проявляють інтерес до математики.</a:t>
            </a:r>
          </a:p>
          <a:p>
            <a:r>
              <a:rPr lang="uk-UA" b="1" i="1" dirty="0" smtClean="0"/>
              <a:t>Наші учні зацікавилися захоплюючим та чарівним світом нестандартних </a:t>
            </a:r>
            <a:r>
              <a:rPr lang="uk-UA" b="1" i="1" dirty="0"/>
              <a:t>задач</a:t>
            </a:r>
            <a:r>
              <a:rPr lang="uk-UA" b="1" i="1" dirty="0" smtClean="0"/>
              <a:t>,</a:t>
            </a:r>
          </a:p>
          <a:p>
            <a:r>
              <a:rPr lang="uk-UA" b="1" i="1" dirty="0" smtClean="0"/>
              <a:t> відчули</a:t>
            </a:r>
            <a:r>
              <a:rPr lang="uk-UA" b="1" i="1" dirty="0"/>
              <a:t> </a:t>
            </a:r>
            <a:r>
              <a:rPr lang="uk-UA" b="1" i="1" dirty="0" smtClean="0"/>
              <a:t>радість від інтелектуальних зусиль і перших, нехай поки що маленьких</a:t>
            </a:r>
            <a:r>
              <a:rPr lang="uk-UA" b="1" i="1" dirty="0"/>
              <a:t>, </a:t>
            </a:r>
            <a:endParaRPr lang="uk-UA" b="1" i="1" dirty="0" smtClean="0"/>
          </a:p>
          <a:p>
            <a:r>
              <a:rPr lang="uk-UA" b="1" i="1" dirty="0" smtClean="0"/>
              <a:t>відкриттів і оцінених робіт через отримання сертифікатів. </a:t>
            </a:r>
            <a:endParaRPr lang="uk-UA" b="1" i="1" dirty="0"/>
          </a:p>
          <a:p>
            <a:r>
              <a:rPr lang="uk-UA" b="1" i="1" dirty="0" smtClean="0"/>
              <a:t>	 Кожного року вони активно поповнюють ряди «</a:t>
            </a:r>
            <a:r>
              <a:rPr lang="uk-UA" b="1" i="1" dirty="0" err="1" smtClean="0"/>
              <a:t>кенгурят</a:t>
            </a:r>
            <a:r>
              <a:rPr lang="uk-UA" b="1" i="1" dirty="0" smtClean="0"/>
              <a:t>» 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89434"/>
            <a:ext cx="4208571" cy="3462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8" y="3189434"/>
            <a:ext cx="4355976" cy="3578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86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7456" y="692696"/>
            <a:ext cx="4680520" cy="422920"/>
          </a:xfrm>
        </p:spPr>
        <p:txBody>
          <a:bodyPr>
            <a:normAutofit fontScale="90000"/>
          </a:bodyPr>
          <a:lstStyle/>
          <a:p>
            <a:pPr algn="l"/>
            <a:r>
              <a:rPr lang="uk-UA" sz="3100" b="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Саїк</a:t>
            </a:r>
            <a:r>
              <a:rPr lang="uk-UA" sz="3100" b="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Ганна Василівна</a:t>
            </a:r>
            <a:r>
              <a:rPr lang="uk-UA" sz="2700" dirty="0">
                <a:solidFill>
                  <a:schemeClr val="accent5"/>
                </a:solidFill>
              </a:rPr>
              <a:t/>
            </a:r>
            <a:br>
              <a:rPr lang="uk-UA" sz="2700" dirty="0">
                <a:solidFill>
                  <a:schemeClr val="accent5"/>
                </a:solidFill>
              </a:rPr>
            </a:br>
            <a:r>
              <a:rPr lang="ru-RU" sz="2700" dirty="0"/>
              <a:t/>
            </a:r>
            <a:br>
              <a:rPr lang="ru-RU" sz="2700" dirty="0"/>
            </a:br>
            <a:r>
              <a:rPr lang="uk-UA" sz="2000" dirty="0" smtClean="0">
                <a:solidFill>
                  <a:schemeClr val="accent5"/>
                </a:solidFill>
              </a:rPr>
              <a:t> </a:t>
            </a:r>
            <a:endParaRPr lang="ru-RU" sz="2000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5631" y="1313298"/>
            <a:ext cx="3334281" cy="5544032"/>
          </a:xfrm>
        </p:spPr>
        <p:txBody>
          <a:bodyPr/>
          <a:lstStyle/>
          <a:p>
            <a:r>
              <a:rPr lang="uk-UA" dirty="0" smtClean="0"/>
              <a:t>                               </a:t>
            </a:r>
            <a:r>
              <a:rPr lang="en-US" dirty="0" smtClean="0"/>
              <a:t>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41829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Загальний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стаж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педагогічної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роботи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36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років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стаж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роботи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даній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посаді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24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роки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вчитель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математики,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вчитель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інформатики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Кваліфікаційна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категорія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Спеціаліст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категорії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Класний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керівник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6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класу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Picas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800" y="9691900"/>
            <a:ext cx="3312368" cy="2404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3547383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577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36104"/>
          </a:xfrm>
        </p:spPr>
        <p:txBody>
          <a:bodyPr>
            <a:noAutofit/>
          </a:bodyPr>
          <a:lstStyle/>
          <a:p>
            <a:r>
              <a:rPr lang="uk-UA" sz="32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Участь у роботі методичних об</a:t>
            </a:r>
            <a:r>
              <a:rPr lang="en-US" sz="32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’</a:t>
            </a:r>
            <a:r>
              <a:rPr lang="uk-UA" sz="32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єднань </a:t>
            </a:r>
            <a:r>
              <a:rPr lang="en-US" sz="32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ru-RU" sz="32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9870" y="2569284"/>
            <a:ext cx="3831522" cy="4142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Кожного </a:t>
            </a:r>
            <a:r>
              <a:rPr lang="uk-UA" sz="1600" b="1" i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року на засіданнях </a:t>
            </a:r>
            <a:r>
              <a:rPr lang="uk-UA" sz="1600" b="1" i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методоб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’</a:t>
            </a:r>
            <a:r>
              <a:rPr lang="uk-UA" sz="1600" b="1" i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єднання школи готую різні доповіді: 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sz="1600" b="1" i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«Підсилення самостійної роботи на уроках математики» - </a:t>
            </a:r>
            <a: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2010р</a:t>
            </a:r>
            <a:r>
              <a:rPr lang="uk-UA" sz="1600" b="1" i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., «Активні і інтерактивні методи навчання на уроках математики і інформатики» - </a:t>
            </a:r>
            <a: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2011р., «</a:t>
            </a:r>
            <a: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</a:rPr>
              <a:t>Проектна </a:t>
            </a:r>
            <a:r>
              <a:rPr lang="uk-UA" sz="1600" b="1" i="1" dirty="0">
                <a:solidFill>
                  <a:schemeClr val="accent1">
                    <a:lumMod val="50000"/>
                  </a:schemeClr>
                </a:solidFill>
              </a:rPr>
              <a:t>технології при вивченні </a:t>
            </a:r>
            <a:r>
              <a:rPr lang="uk-UA" sz="1600" b="1" i="1" dirty="0" err="1" smtClean="0">
                <a:solidFill>
                  <a:schemeClr val="accent1">
                    <a:lumMod val="50000"/>
                  </a:schemeClr>
                </a:solidFill>
              </a:rPr>
              <a:t>математики»-</a:t>
            </a:r>
            <a: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</a:rPr>
              <a:t> 2010р.,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</a:rPr>
              <a:t>«Розвиток </a:t>
            </a:r>
            <a:r>
              <a:rPr lang="uk-UA" sz="1600" b="1" i="1" dirty="0">
                <a:solidFill>
                  <a:schemeClr val="accent1">
                    <a:lumMod val="50000"/>
                  </a:schemeClr>
                </a:solidFill>
              </a:rPr>
              <a:t>творчих здібностей учнів на </a:t>
            </a:r>
            <a: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</a:rPr>
              <a:t>уроках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</a:rPr>
              <a:t>математики» -2009р.,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</a:rPr>
              <a:t>«Розвиваюче </a:t>
            </a:r>
            <a:r>
              <a:rPr lang="uk-UA" sz="1600" b="1" i="1" dirty="0">
                <a:solidFill>
                  <a:schemeClr val="accent1">
                    <a:lumMod val="50000"/>
                  </a:schemeClr>
                </a:solidFill>
              </a:rPr>
              <a:t>навчання </a:t>
            </a:r>
            <a: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uk-UA" sz="1600" b="1" i="1" dirty="0">
                <a:solidFill>
                  <a:schemeClr val="accent1">
                    <a:lumMod val="50000"/>
                  </a:schemeClr>
                </a:solidFill>
              </a:rPr>
              <a:t>уроках </a:t>
            </a:r>
            <a: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</a:rPr>
              <a:t>математики» - 2008р.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408" y="1268760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	</a:t>
            </a:r>
            <a:r>
              <a:rPr lang="uk-UA" sz="1600" b="1" i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Другий рік </a:t>
            </a:r>
            <a: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в </a:t>
            </a:r>
            <a:r>
              <a:rPr lang="uk-UA" sz="1600" b="1" i="1" dirty="0" err="1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міжатестаційний</a:t>
            </a:r>
            <a: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 період керую </a:t>
            </a:r>
            <a:r>
              <a:rPr lang="uk-UA" sz="1600" b="1" i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методоб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’</a:t>
            </a:r>
            <a:r>
              <a:rPr lang="uk-UA" sz="1600" b="1" i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єднанням вчителів природничо-математичного циклу. Кожного року на рівні школи даю відкриті уроки, де використовую активні </a:t>
            </a:r>
            <a: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та інтерактивні методи </a:t>
            </a:r>
            <a:r>
              <a:rPr lang="uk-UA" sz="1600" b="1" i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навчанні і ІКТ. На рівні району у нашій школі  для школи  </a:t>
            </a:r>
            <a:r>
              <a:rPr lang="uk-UA" sz="1600" b="1" i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молодого вчителя давала відкритий урок у 5 класі у 2008 році.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0" y="2510284"/>
            <a:ext cx="4932040" cy="396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47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556792"/>
            <a:ext cx="862768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i="1" dirty="0" smtClean="0"/>
              <a:t>1. Урок з алгебри у 9 класі по темі: «Відсоткові розрахунки» - лютий 2015</a:t>
            </a:r>
          </a:p>
          <a:p>
            <a:r>
              <a:rPr lang="uk-UA" sz="1600" b="1" i="1" dirty="0" smtClean="0"/>
              <a:t>2. Урок – гра з геометрії в 9 класі по темі: «Вектори» - лютий 2015 </a:t>
            </a:r>
          </a:p>
          <a:p>
            <a:r>
              <a:rPr lang="uk-UA" sz="1600" b="1" i="1" dirty="0" smtClean="0"/>
              <a:t>3. Урок – залік з геометрії в 10 класі по темі: «Паралельність площин» - грудень 2014р. </a:t>
            </a:r>
          </a:p>
          <a:p>
            <a:r>
              <a:rPr lang="uk-UA" sz="1600" b="1" i="1" dirty="0"/>
              <a:t>з</a:t>
            </a:r>
            <a:r>
              <a:rPr lang="uk-UA" sz="1600" b="1" i="1" dirty="0" smtClean="0"/>
              <a:t> використанням групових технологій. </a:t>
            </a:r>
          </a:p>
          <a:p>
            <a:r>
              <a:rPr lang="uk-UA" sz="1600" b="1" i="1" dirty="0" smtClean="0"/>
              <a:t>4. Урок – презентація з геометрії у 9 класі по темі: «Паралельне перенесення» - </a:t>
            </a:r>
          </a:p>
          <a:p>
            <a:r>
              <a:rPr lang="uk-UA" sz="1600" b="1" i="1" dirty="0" smtClean="0"/>
              <a:t>березень 2015р. </a:t>
            </a:r>
          </a:p>
          <a:p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4318" y="764704"/>
            <a:ext cx="3086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Відкриті уроки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68" y="3212976"/>
            <a:ext cx="3967080" cy="3351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94010"/>
            <a:ext cx="3995936" cy="3470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923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935377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Класний керівник 6 класу, наш клас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507">
            <a:off x="378118" y="1201019"/>
            <a:ext cx="4536504" cy="313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5018">
            <a:off x="4358790" y="3413530"/>
            <a:ext cx="4218917" cy="316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37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62"/>
            <a:ext cx="8568952" cy="720080"/>
          </a:xfrm>
        </p:spPr>
        <p:txBody>
          <a:bodyPr>
            <a:noAutofit/>
          </a:bodyPr>
          <a:lstStyle/>
          <a:p>
            <a:r>
              <a:rPr lang="uk-UA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Як класний керівник, працюю над розвитком творчих особистостей </a:t>
            </a:r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097115"/>
              </p:ext>
            </p:extLst>
          </p:nvPr>
        </p:nvGraphicFramePr>
        <p:xfrm>
          <a:off x="251520" y="1772816"/>
          <a:ext cx="4489066" cy="512481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44533"/>
                <a:gridCol w="2244533"/>
              </a:tblGrid>
              <a:tr h="17812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1.Вчимося цінити своє життя і радіти життю; думати позитивно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Моя мрія у житті: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210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3671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Виховуємо в собі позитивні риси характеру: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210559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2.Вчимося бачити радість від праці в школі, дома і йти до досягнення своєї мрії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210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210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210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21055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3.Вчимося бути здоровими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210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210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21055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4.Вчимося любити людей, робити добро, допомагати всім, хто потребує нашої допомоги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210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324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21055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5.Вчимося бути толерантними, терплячими один до одного, вчимося вибачати</a:t>
                      </a: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210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324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210559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6.Вчимося бути відповідальними, вдячними перед Богом, батьками, перед своєю родиною, перед Державою за їх піклування про нас</a:t>
                      </a: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210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210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480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938499"/>
            <a:ext cx="27363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    Листок щастя.</a:t>
            </a: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Вчимося бути щасливими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3047298" y="592481"/>
            <a:ext cx="1584176" cy="1108328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27275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08" name="Picture 4" descr="E:\Мої документи\Люда\фото школа\Фото04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16" y="1285969"/>
            <a:ext cx="3816164" cy="262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E:\Мої документи\Люда\фото школа\Фото04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16" y="3789040"/>
            <a:ext cx="3816164" cy="279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2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3672409" cy="576064"/>
          </a:xfrm>
        </p:spPr>
        <p:txBody>
          <a:bodyPr/>
          <a:lstStyle/>
          <a:p>
            <a:pPr algn="ctr"/>
            <a:r>
              <a:rPr lang="uk-UA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Висновки </a:t>
            </a:r>
            <a:endParaRPr lang="ru-RU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36792"/>
            <a:ext cx="90364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uk-UA" sz="1400" b="1" i="1" dirty="0" smtClean="0">
                <a:solidFill>
                  <a:schemeClr val="accent1">
                    <a:lumMod val="50000"/>
                  </a:schemeClr>
                </a:solidFill>
              </a:rPr>
              <a:t>Використання активних і інтерактивних методів навчання на уроках математики і інформатики, а також гурткова і позакласна робота допомагають мені готувати учнів до життя в сучасному суспільстві,</a:t>
            </a:r>
            <a:r>
              <a:rPr lang="uk-UA" sz="1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1400" b="1" i="1" dirty="0" smtClean="0">
                <a:solidFill>
                  <a:schemeClr val="accent1">
                    <a:lumMod val="50000"/>
                  </a:schemeClr>
                </a:solidFill>
              </a:rPr>
              <a:t>суттєвими ознаками якого є високий рівень розвитку інформаційних технологій; розвивати творчі здібності учнів, їх дослідницьку діяльність, бажання самостійно працювати і здобувати знання.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5" y="1844824"/>
            <a:ext cx="2627784" cy="197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70" y="1662687"/>
            <a:ext cx="3145282" cy="2120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50220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05064"/>
            <a:ext cx="2631112" cy="240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70" y="4005064"/>
            <a:ext cx="3203848" cy="240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924055"/>
            <a:ext cx="3203848" cy="2483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949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F2CBB-2813-45AE-8D29-8C4D0F51215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692696"/>
            <a:ext cx="6696744" cy="25202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8835" y="4005064"/>
            <a:ext cx="6696744" cy="25202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3099035" y="231031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Педагогічне кредо</a:t>
            </a:r>
            <a:endParaRPr lang="uk-U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348184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Життєве кредо</a:t>
            </a:r>
            <a:endParaRPr lang="uk-UA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86867" y="921784"/>
            <a:ext cx="6120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Кредо: </a:t>
            </a:r>
            <a:r>
              <a:rPr lang="ru-RU" sz="3200" b="1" i="1" dirty="0" err="1"/>
              <a:t>ніколи</a:t>
            </a:r>
            <a:r>
              <a:rPr lang="ru-RU" sz="3200" b="1" i="1" dirty="0"/>
              <a:t> не </a:t>
            </a:r>
            <a:r>
              <a:rPr lang="ru-RU" sz="3200" b="1" i="1" dirty="0" err="1"/>
              <a:t>зупинятися</a:t>
            </a:r>
            <a:r>
              <a:rPr lang="ru-RU" sz="3200" b="1" i="1" dirty="0"/>
              <a:t> на </a:t>
            </a:r>
            <a:r>
              <a:rPr lang="ru-RU" sz="3200" b="1" i="1" dirty="0" err="1"/>
              <a:t>досягнутому</a:t>
            </a:r>
            <a:r>
              <a:rPr lang="ru-RU" sz="3200" b="1" i="1" dirty="0"/>
              <a:t>, </a:t>
            </a:r>
            <a:r>
              <a:rPr lang="ru-RU" sz="3200" b="1" i="1" dirty="0" err="1"/>
              <a:t>бо</a:t>
            </a:r>
            <a:r>
              <a:rPr lang="ru-RU" sz="3200" b="1" i="1" dirty="0"/>
              <a:t> </a:t>
            </a:r>
            <a:r>
              <a:rPr lang="ru-RU" sz="3200" b="1" i="1" dirty="0" err="1"/>
              <a:t>життя</a:t>
            </a:r>
            <a:r>
              <a:rPr lang="ru-RU" sz="3200" b="1" i="1" dirty="0"/>
              <a:t> – </a:t>
            </a:r>
            <a:r>
              <a:rPr lang="ru-RU" sz="3200" b="1" i="1" dirty="0" err="1"/>
              <a:t>це</a:t>
            </a:r>
            <a:r>
              <a:rPr lang="ru-RU" sz="3200" b="1" i="1" dirty="0"/>
              <a:t> </a:t>
            </a:r>
            <a:r>
              <a:rPr lang="ru-RU" sz="3200" b="1" i="1" dirty="0" err="1"/>
              <a:t>процес</a:t>
            </a:r>
            <a:r>
              <a:rPr lang="ru-RU" sz="3200" b="1" i="1" dirty="0"/>
              <a:t>, тому  </a:t>
            </a:r>
            <a:r>
              <a:rPr lang="ru-RU" sz="3200" b="1" i="1" dirty="0" err="1"/>
              <a:t>потрібно</a:t>
            </a:r>
            <a:r>
              <a:rPr lang="ru-RU" sz="3200" b="1" i="1" dirty="0"/>
              <a:t> </a:t>
            </a:r>
            <a:r>
              <a:rPr lang="ru-RU" sz="3200" b="1" i="1" dirty="0" err="1"/>
              <a:t>завжди</a:t>
            </a:r>
            <a:r>
              <a:rPr lang="ru-RU" sz="3200" b="1" i="1" dirty="0"/>
              <a:t> </a:t>
            </a:r>
            <a:r>
              <a:rPr lang="ru-RU" sz="3200" b="1" i="1" dirty="0" err="1"/>
              <a:t>рухатися</a:t>
            </a:r>
            <a:r>
              <a:rPr lang="ru-RU" sz="3200" b="1" i="1" dirty="0"/>
              <a:t> вперед.</a:t>
            </a:r>
            <a:endParaRPr lang="uk-UA" sz="32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4141819"/>
            <a:ext cx="59438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Натхненно любити те, що</a:t>
            </a:r>
          </a:p>
          <a:p>
            <a:r>
              <a:rPr lang="uk-UA" sz="2800" b="1" i="1" dirty="0" smtClean="0"/>
              <a:t>Викладаєш і тих, кому викладаєш, </a:t>
            </a:r>
            <a:r>
              <a:rPr lang="uk-UA" sz="2800" b="1" i="1" dirty="0" err="1" smtClean="0"/>
              <a:t>пам</a:t>
            </a:r>
            <a:r>
              <a:rPr lang="en-US" sz="2800" b="1" i="1" dirty="0" smtClean="0"/>
              <a:t>’</a:t>
            </a:r>
            <a:r>
              <a:rPr lang="uk-UA" sz="2800" b="1" i="1" dirty="0" err="1" smtClean="0"/>
              <a:t>ятаючи</a:t>
            </a:r>
            <a:r>
              <a:rPr lang="uk-UA" sz="2800" b="1" i="1" dirty="0" smtClean="0"/>
              <a:t>, що будь-яке слово вчителя може стати справою усього життя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139612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41276"/>
            <a:ext cx="5868144" cy="1143000"/>
          </a:xfrm>
        </p:spPr>
        <p:txBody>
          <a:bodyPr/>
          <a:lstStyle/>
          <a:p>
            <a:r>
              <a:rPr lang="uk-UA" sz="40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Актуальність теми:</a:t>
            </a:r>
            <a:endParaRPr lang="ru-RU" sz="40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Picture 6" descr="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27" y="54689"/>
            <a:ext cx="295232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9" y="2636912"/>
            <a:ext cx="83529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i="1" dirty="0" smtClean="0"/>
              <a:t>Корінним питанням методики математики є використання таких методів навчання, які б максимально сприяли пробудженню в учнів інтересу до знань і активізації їх пізнавальної діяльності. Є багато методів активізації мислення учнів при вивченні математики. </a:t>
            </a:r>
          </a:p>
          <a:p>
            <a:pPr algn="ctr"/>
            <a:r>
              <a:rPr lang="uk-UA" sz="2200" i="1" dirty="0"/>
              <a:t>З</a:t>
            </a:r>
            <a:r>
              <a:rPr lang="uk-UA" sz="2200" i="1" dirty="0" smtClean="0"/>
              <a:t>окрема, - це активні і інтерактивні методи навчання з використанням інформаційно-комунікативних технологій, метод проектів. Всі ці методи допомагають учневі проводити самостійну і дослідницьку діяльність. </a:t>
            </a:r>
          </a:p>
          <a:p>
            <a:pPr algn="ctr"/>
            <a:r>
              <a:rPr lang="uk-UA" sz="2200" i="1" dirty="0" smtClean="0"/>
              <a:t>Учень добре засвоює тільки те, до чого приходить шляхом </a:t>
            </a:r>
          </a:p>
          <a:p>
            <a:pPr algn="ctr"/>
            <a:r>
              <a:rPr lang="uk-UA" sz="2200" i="1" dirty="0"/>
              <a:t>с</a:t>
            </a:r>
            <a:r>
              <a:rPr lang="uk-UA" sz="2200" i="1" dirty="0" smtClean="0"/>
              <a:t>амостійних пошуків.</a:t>
            </a:r>
            <a:endParaRPr lang="ru-RU" sz="2200" i="1" dirty="0"/>
          </a:p>
        </p:txBody>
      </p:sp>
    </p:spTree>
    <p:extLst>
      <p:ext uri="{BB962C8B-B14F-4D97-AF65-F5344CB8AC3E}">
        <p14:creationId xmlns:p14="http://schemas.microsoft.com/office/powerpoint/2010/main" val="369984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6512511" cy="1143000"/>
          </a:xfrm>
        </p:spPr>
        <p:txBody>
          <a:bodyPr/>
          <a:lstStyle/>
          <a:p>
            <a:r>
              <a:rPr lang="uk-UA" sz="36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МЕТА, ЗАВДАННЯ:</a:t>
            </a:r>
            <a:endParaRPr lang="ru-RU" sz="36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73348"/>
            <a:ext cx="8330209" cy="347472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uk-UA" sz="2800" u="sng" dirty="0" smtClean="0">
                <a:solidFill>
                  <a:srgbClr val="FF0000"/>
                </a:solidFill>
                <a:cs typeface="Arial" charset="0"/>
              </a:rPr>
              <a:t>Мета </a:t>
            </a:r>
            <a:r>
              <a:rPr lang="uk-UA" sz="2800" u="sng" dirty="0">
                <a:solidFill>
                  <a:schemeClr val="tx1"/>
                </a:solidFill>
                <a:cs typeface="Arial" charset="0"/>
              </a:rPr>
              <a:t>використання активних та інтерактивних методів навчання на уроках</a:t>
            </a:r>
            <a:r>
              <a:rPr lang="uk-UA" sz="2800" dirty="0">
                <a:solidFill>
                  <a:schemeClr val="tx1"/>
                </a:solidFill>
                <a:cs typeface="Arial" charset="0"/>
              </a:rPr>
              <a:t>: стимулювати пізнавальну активність учнів, викликати в них бажання працювати, формувати активне, самостійне творче мислення і на цій основі поступовий перехід в самостійне навчання.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uk-UA" sz="2800" u="sng" dirty="0">
                <a:solidFill>
                  <a:srgbClr val="FF0000"/>
                </a:solidFill>
                <a:cs typeface="Arial" charset="0"/>
              </a:rPr>
              <a:t>Завдання </a:t>
            </a:r>
            <a:r>
              <a:rPr lang="uk-UA" sz="2800" dirty="0">
                <a:solidFill>
                  <a:schemeClr val="tx1"/>
                </a:solidFill>
                <a:cs typeface="Arial" charset="0"/>
              </a:rPr>
              <a:t>– формування </a:t>
            </a:r>
            <a:r>
              <a:rPr lang="ru-RU" sz="2800" dirty="0" err="1" smtClean="0">
                <a:solidFill>
                  <a:schemeClr val="tx1"/>
                </a:solidFill>
                <a:cs typeface="Arial" charset="0"/>
              </a:rPr>
              <a:t>творчої</a:t>
            </a:r>
            <a:r>
              <a:rPr lang="ru-RU" sz="28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cs typeface="Arial" charset="0"/>
              </a:rPr>
              <a:t>особистості</a:t>
            </a:r>
            <a:r>
              <a:rPr lang="ru-RU" sz="2800" dirty="0">
                <a:solidFill>
                  <a:schemeClr val="tx1"/>
                </a:solidFill>
                <a:cs typeface="Arial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cs typeface="Arial" charset="0"/>
              </a:rPr>
              <a:t>сучасному</a:t>
            </a:r>
            <a:r>
              <a:rPr lang="ru-RU" sz="28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cs typeface="Arial" charset="0"/>
              </a:rPr>
              <a:t>світі</a:t>
            </a:r>
            <a:r>
              <a:rPr lang="ru-RU" sz="28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cs typeface="Arial" charset="0"/>
              </a:rPr>
              <a:t>інтерактивних</a:t>
            </a:r>
            <a:r>
              <a:rPr lang="ru-RU" sz="28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cs typeface="Arial" charset="0"/>
              </a:rPr>
              <a:t>технологій</a:t>
            </a:r>
            <a:r>
              <a:rPr lang="ru-RU" sz="2800" dirty="0">
                <a:solidFill>
                  <a:schemeClr val="tx1"/>
                </a:solidFill>
                <a:cs typeface="Arial" charset="0"/>
              </a:rPr>
              <a:t> з</a:t>
            </a:r>
            <a:r>
              <a:rPr lang="uk-UA" sz="2800" dirty="0">
                <a:solidFill>
                  <a:schemeClr val="tx1"/>
                </a:solidFill>
                <a:cs typeface="Arial" charset="0"/>
              </a:rPr>
              <a:t>: 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uk-UA" sz="2800" dirty="0">
                <a:solidFill>
                  <a:schemeClr val="tx1"/>
                </a:solidFill>
                <a:cs typeface="Arial" charset="0"/>
              </a:rPr>
              <a:t>   1) гнучким розумом;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uk-UA" sz="2800" dirty="0">
                <a:solidFill>
                  <a:schemeClr val="tx1"/>
                </a:solidFill>
                <a:cs typeface="Arial" charset="0"/>
              </a:rPr>
              <a:t>   2) розвиненими потребами до дальшого </a:t>
            </a:r>
            <a:endParaRPr lang="en-US" sz="2800" dirty="0" smtClean="0">
              <a:solidFill>
                <a:schemeClr val="tx1"/>
              </a:solidFill>
              <a:cs typeface="Arial" charset="0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  </a:t>
            </a:r>
            <a:r>
              <a:rPr lang="uk-UA" sz="2800" dirty="0" smtClean="0">
                <a:solidFill>
                  <a:schemeClr val="tx1"/>
                </a:solidFill>
                <a:cs typeface="Arial" charset="0"/>
              </a:rPr>
              <a:t>пізнання </a:t>
            </a:r>
            <a:r>
              <a:rPr lang="uk-UA" sz="2800" dirty="0">
                <a:solidFill>
                  <a:schemeClr val="tx1"/>
                </a:solidFill>
                <a:cs typeface="Arial" charset="0"/>
              </a:rPr>
              <a:t>та самостійних дій;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uk-UA" sz="2800" dirty="0">
                <a:solidFill>
                  <a:schemeClr val="tx1"/>
                </a:solidFill>
                <a:cs typeface="Arial" charset="0"/>
              </a:rPr>
              <a:t>   3) певними навичками та </a:t>
            </a:r>
            <a:endParaRPr lang="en-US" sz="2800" dirty="0" smtClean="0">
              <a:solidFill>
                <a:schemeClr val="tx1"/>
              </a:solidFill>
              <a:cs typeface="Arial" charset="0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   </a:t>
            </a:r>
            <a:r>
              <a:rPr lang="uk-UA" sz="2800" dirty="0" smtClean="0">
                <a:solidFill>
                  <a:schemeClr val="tx1"/>
                </a:solidFill>
                <a:cs typeface="Arial" charset="0"/>
              </a:rPr>
              <a:t>творчими </a:t>
            </a:r>
            <a:r>
              <a:rPr lang="uk-UA" sz="2800" dirty="0">
                <a:solidFill>
                  <a:schemeClr val="tx1"/>
                </a:solidFill>
                <a:cs typeface="Arial" charset="0"/>
              </a:rPr>
              <a:t>здібностями.</a:t>
            </a:r>
            <a:endParaRPr lang="ru-RU" sz="2800" dirty="0">
              <a:solidFill>
                <a:schemeClr val="tx1"/>
              </a:solidFill>
              <a:cs typeface="Arial" charset="0"/>
            </a:endParaRPr>
          </a:p>
          <a:p>
            <a:endParaRPr lang="ru-RU" dirty="0"/>
          </a:p>
        </p:txBody>
      </p:sp>
      <p:pic>
        <p:nvPicPr>
          <p:cNvPr id="5" name="Picture 3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3384376" cy="2197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94843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56263" cy="1054250"/>
          </a:xfrm>
        </p:spPr>
        <p:txBody>
          <a:bodyPr>
            <a:noAutofit/>
          </a:bodyPr>
          <a:lstStyle/>
          <a:p>
            <a:pPr algn="ctr"/>
            <a:r>
              <a:rPr lang="uk-UA" sz="36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Активні методи навчання,</a:t>
            </a:r>
            <a:br>
              <a:rPr lang="uk-UA" sz="36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sz="3600" b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які  використовую на уроках</a:t>
            </a:r>
            <a:endParaRPr lang="ru-RU" sz="3600" b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28254457"/>
              </p:ext>
            </p:extLst>
          </p:nvPr>
        </p:nvGraphicFramePr>
        <p:xfrm>
          <a:off x="1403648" y="1988840"/>
          <a:ext cx="6400800" cy="4123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96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52695" y="351631"/>
            <a:ext cx="8228015" cy="6042025"/>
            <a:chOff x="339" y="655"/>
            <a:chExt cx="5183" cy="380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161" y="1142"/>
              <a:ext cx="4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40" y="4257"/>
              <a:ext cx="8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15" y="4257"/>
              <a:ext cx="8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91" y="4257"/>
              <a:ext cx="4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1700" y="2930"/>
              <a:ext cx="1256" cy="439"/>
              <a:chOff x="1700" y="2930"/>
              <a:chExt cx="1256" cy="439"/>
            </a:xfrm>
          </p:grpSpPr>
          <p:sp>
            <p:nvSpPr>
              <p:cNvPr id="1133" name="Rectangle 9"/>
              <p:cNvSpPr>
                <a:spLocks noChangeArrowheads="1"/>
              </p:cNvSpPr>
              <p:nvPr/>
            </p:nvSpPr>
            <p:spPr bwMode="auto">
              <a:xfrm>
                <a:off x="1700" y="2930"/>
                <a:ext cx="1256" cy="439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1134" name="Rectangle 10"/>
              <p:cNvSpPr>
                <a:spLocks noChangeArrowheads="1"/>
              </p:cNvSpPr>
              <p:nvPr/>
            </p:nvSpPr>
            <p:spPr bwMode="auto">
              <a:xfrm>
                <a:off x="1700" y="2930"/>
                <a:ext cx="1256" cy="439"/>
              </a:xfrm>
              <a:prstGeom prst="rect">
                <a:avLst/>
              </a:prstGeom>
              <a:noFill/>
              <a:ln w="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1782" y="2981"/>
              <a:ext cx="11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Формування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вмінь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811" y="2981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782" y="3153"/>
              <a:ext cx="21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    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975" y="3153"/>
              <a:ext cx="58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і </a:t>
              </a: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навичок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2490" y="3153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540" y="3563"/>
              <a:ext cx="967" cy="339"/>
              <a:chOff x="540" y="3563"/>
              <a:chExt cx="967" cy="339"/>
            </a:xfrm>
          </p:grpSpPr>
          <p:sp>
            <p:nvSpPr>
              <p:cNvPr id="1131" name="Rectangle 17"/>
              <p:cNvSpPr>
                <a:spLocks noChangeArrowheads="1"/>
              </p:cNvSpPr>
              <p:nvPr/>
            </p:nvSpPr>
            <p:spPr bwMode="auto">
              <a:xfrm>
                <a:off x="540" y="3563"/>
                <a:ext cx="967" cy="339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1132" name="Rectangle 18"/>
              <p:cNvSpPr>
                <a:spLocks noChangeArrowheads="1"/>
              </p:cNvSpPr>
              <p:nvPr/>
            </p:nvSpPr>
            <p:spPr bwMode="auto">
              <a:xfrm>
                <a:off x="540" y="3563"/>
                <a:ext cx="967" cy="339"/>
              </a:xfrm>
              <a:prstGeom prst="rect">
                <a:avLst/>
              </a:prstGeom>
              <a:noFill/>
              <a:ln w="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622" y="3617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687" y="3620"/>
              <a:ext cx="4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Групові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1120" y="3620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1700" y="3478"/>
              <a:ext cx="1450" cy="439"/>
              <a:chOff x="1700" y="3478"/>
              <a:chExt cx="1450" cy="439"/>
            </a:xfrm>
          </p:grpSpPr>
          <p:sp>
            <p:nvSpPr>
              <p:cNvPr id="1129" name="Rectangle 23"/>
              <p:cNvSpPr>
                <a:spLocks noChangeArrowheads="1"/>
              </p:cNvSpPr>
              <p:nvPr/>
            </p:nvSpPr>
            <p:spPr bwMode="auto">
              <a:xfrm>
                <a:off x="1700" y="3478"/>
                <a:ext cx="1450" cy="439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1130" name="Rectangle 24"/>
              <p:cNvSpPr>
                <a:spLocks noChangeArrowheads="1"/>
              </p:cNvSpPr>
              <p:nvPr/>
            </p:nvSpPr>
            <p:spPr bwMode="auto">
              <a:xfrm>
                <a:off x="1700" y="3478"/>
                <a:ext cx="1450" cy="439"/>
              </a:xfrm>
              <a:prstGeom prst="rect">
                <a:avLst/>
              </a:prstGeom>
              <a:noFill/>
              <a:ln w="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738" y="3529"/>
              <a:ext cx="1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Повторення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 і контроль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3045" y="3529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1782" y="3703"/>
              <a:ext cx="691" cy="174"/>
            </a:xfrm>
            <a:prstGeom prst="rect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                 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2394" y="3703"/>
              <a:ext cx="3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знань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2699" y="3703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5" name="Group 33"/>
            <p:cNvGrpSpPr>
              <a:grpSpLocks/>
            </p:cNvGrpSpPr>
            <p:nvPr/>
          </p:nvGrpSpPr>
          <p:grpSpPr bwMode="auto">
            <a:xfrm>
              <a:off x="540" y="2162"/>
              <a:ext cx="967" cy="395"/>
              <a:chOff x="540" y="2162"/>
              <a:chExt cx="967" cy="395"/>
            </a:xfrm>
          </p:grpSpPr>
          <p:sp>
            <p:nvSpPr>
              <p:cNvPr id="1127" name="Rectangle 31"/>
              <p:cNvSpPr>
                <a:spLocks noChangeArrowheads="1"/>
              </p:cNvSpPr>
              <p:nvPr/>
            </p:nvSpPr>
            <p:spPr bwMode="auto">
              <a:xfrm>
                <a:off x="540" y="2162"/>
                <a:ext cx="967" cy="395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1128" name="Rectangle 32"/>
              <p:cNvSpPr>
                <a:spLocks noChangeArrowheads="1"/>
              </p:cNvSpPr>
              <p:nvPr/>
            </p:nvSpPr>
            <p:spPr bwMode="auto">
              <a:xfrm>
                <a:off x="540" y="2162"/>
                <a:ext cx="967" cy="395"/>
              </a:xfrm>
              <a:prstGeom prst="rect">
                <a:avLst/>
              </a:prstGeom>
              <a:noFill/>
              <a:ln w="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622" y="2217"/>
              <a:ext cx="85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Індивідуальні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1380" y="2217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8" name="Group 38"/>
            <p:cNvGrpSpPr>
              <a:grpSpLocks/>
            </p:cNvGrpSpPr>
            <p:nvPr/>
          </p:nvGrpSpPr>
          <p:grpSpPr bwMode="auto">
            <a:xfrm>
              <a:off x="540" y="2905"/>
              <a:ext cx="963" cy="329"/>
              <a:chOff x="540" y="2905"/>
              <a:chExt cx="963" cy="329"/>
            </a:xfrm>
          </p:grpSpPr>
          <p:sp>
            <p:nvSpPr>
              <p:cNvPr id="1125" name="Rectangle 36"/>
              <p:cNvSpPr>
                <a:spLocks noChangeArrowheads="1"/>
              </p:cNvSpPr>
              <p:nvPr/>
            </p:nvSpPr>
            <p:spPr bwMode="auto">
              <a:xfrm>
                <a:off x="540" y="2905"/>
                <a:ext cx="963" cy="329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1126" name="Rectangle 37"/>
              <p:cNvSpPr>
                <a:spLocks noChangeArrowheads="1"/>
              </p:cNvSpPr>
              <p:nvPr/>
            </p:nvSpPr>
            <p:spPr bwMode="auto">
              <a:xfrm>
                <a:off x="540" y="2905"/>
                <a:ext cx="963" cy="329"/>
              </a:xfrm>
              <a:prstGeom prst="rect">
                <a:avLst/>
              </a:prstGeom>
              <a:noFill/>
              <a:ln w="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622" y="2957"/>
              <a:ext cx="10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 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Rectangle 40"/>
            <p:cNvSpPr>
              <a:spLocks noChangeArrowheads="1"/>
            </p:cNvSpPr>
            <p:nvPr/>
          </p:nvSpPr>
          <p:spPr bwMode="auto">
            <a:xfrm>
              <a:off x="719" y="2960"/>
              <a:ext cx="36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Парні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1038" y="2960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024" name="Group 44"/>
            <p:cNvGrpSpPr>
              <a:grpSpLocks/>
            </p:cNvGrpSpPr>
            <p:nvPr/>
          </p:nvGrpSpPr>
          <p:grpSpPr bwMode="auto">
            <a:xfrm>
              <a:off x="1700" y="2137"/>
              <a:ext cx="1159" cy="439"/>
              <a:chOff x="1700" y="2137"/>
              <a:chExt cx="1159" cy="439"/>
            </a:xfrm>
          </p:grpSpPr>
          <p:sp>
            <p:nvSpPr>
              <p:cNvPr id="1123" name="Rectangle 42"/>
              <p:cNvSpPr>
                <a:spLocks noChangeArrowheads="1"/>
              </p:cNvSpPr>
              <p:nvPr/>
            </p:nvSpPr>
            <p:spPr bwMode="auto">
              <a:xfrm>
                <a:off x="1700" y="2137"/>
                <a:ext cx="1159" cy="439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1124" name="Rectangle 43"/>
              <p:cNvSpPr>
                <a:spLocks noChangeArrowheads="1"/>
              </p:cNvSpPr>
              <p:nvPr/>
            </p:nvSpPr>
            <p:spPr bwMode="auto">
              <a:xfrm>
                <a:off x="1700" y="2137"/>
                <a:ext cx="1159" cy="439"/>
              </a:xfrm>
              <a:prstGeom prst="rect">
                <a:avLst/>
              </a:prstGeom>
              <a:noFill/>
              <a:ln w="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25" name="Rectangle 45"/>
            <p:cNvSpPr>
              <a:spLocks noChangeArrowheads="1"/>
            </p:cNvSpPr>
            <p:nvPr/>
          </p:nvSpPr>
          <p:spPr bwMode="auto">
            <a:xfrm>
              <a:off x="1782" y="2188"/>
              <a:ext cx="105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Вивчення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 нового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7" name="Rectangle 46"/>
            <p:cNvSpPr>
              <a:spLocks noChangeArrowheads="1"/>
            </p:cNvSpPr>
            <p:nvPr/>
          </p:nvSpPr>
          <p:spPr bwMode="auto">
            <a:xfrm>
              <a:off x="2725" y="2188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Rectangle 47"/>
            <p:cNvSpPr>
              <a:spLocks noChangeArrowheads="1"/>
            </p:cNvSpPr>
            <p:nvPr/>
          </p:nvSpPr>
          <p:spPr bwMode="auto">
            <a:xfrm>
              <a:off x="1782" y="2361"/>
              <a:ext cx="1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 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Rectangle 48"/>
            <p:cNvSpPr>
              <a:spLocks noChangeArrowheads="1"/>
            </p:cNvSpPr>
            <p:nvPr/>
          </p:nvSpPr>
          <p:spPr bwMode="auto">
            <a:xfrm>
              <a:off x="1911" y="2361"/>
              <a:ext cx="60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матеріалу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Rectangle 49"/>
            <p:cNvSpPr>
              <a:spLocks noChangeArrowheads="1"/>
            </p:cNvSpPr>
            <p:nvPr/>
          </p:nvSpPr>
          <p:spPr bwMode="auto">
            <a:xfrm>
              <a:off x="2449" y="2361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031" name="Group 52"/>
            <p:cNvGrpSpPr>
              <a:grpSpLocks/>
            </p:cNvGrpSpPr>
            <p:nvPr/>
          </p:nvGrpSpPr>
          <p:grpSpPr bwMode="auto">
            <a:xfrm>
              <a:off x="3246" y="2162"/>
              <a:ext cx="869" cy="329"/>
              <a:chOff x="3246" y="2162"/>
              <a:chExt cx="869" cy="329"/>
            </a:xfrm>
          </p:grpSpPr>
          <p:sp>
            <p:nvSpPr>
              <p:cNvPr id="1121" name="Rectangle 50"/>
              <p:cNvSpPr>
                <a:spLocks noChangeArrowheads="1"/>
              </p:cNvSpPr>
              <p:nvPr/>
            </p:nvSpPr>
            <p:spPr bwMode="auto">
              <a:xfrm>
                <a:off x="3246" y="2162"/>
                <a:ext cx="869" cy="329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1122" name="Rectangle 51"/>
              <p:cNvSpPr>
                <a:spLocks noChangeArrowheads="1"/>
              </p:cNvSpPr>
              <p:nvPr/>
            </p:nvSpPr>
            <p:spPr bwMode="auto">
              <a:xfrm>
                <a:off x="3246" y="2162"/>
                <a:ext cx="869" cy="329"/>
              </a:xfrm>
              <a:prstGeom prst="rect">
                <a:avLst/>
              </a:prstGeom>
              <a:noFill/>
              <a:ln w="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32" name="Rectangle 53"/>
            <p:cNvSpPr>
              <a:spLocks noChangeArrowheads="1"/>
            </p:cNvSpPr>
            <p:nvPr/>
          </p:nvSpPr>
          <p:spPr bwMode="auto">
            <a:xfrm>
              <a:off x="3312" y="2269"/>
              <a:ext cx="77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Пізнавальні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54"/>
            <p:cNvSpPr>
              <a:spLocks noChangeArrowheads="1"/>
            </p:cNvSpPr>
            <p:nvPr/>
          </p:nvSpPr>
          <p:spPr bwMode="auto">
            <a:xfrm>
              <a:off x="4012" y="2217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034" name="Group 57"/>
            <p:cNvGrpSpPr>
              <a:grpSpLocks/>
            </p:cNvGrpSpPr>
            <p:nvPr/>
          </p:nvGrpSpPr>
          <p:grpSpPr bwMode="auto">
            <a:xfrm>
              <a:off x="3439" y="2820"/>
              <a:ext cx="677" cy="329"/>
              <a:chOff x="3439" y="2820"/>
              <a:chExt cx="677" cy="329"/>
            </a:xfrm>
          </p:grpSpPr>
          <p:sp>
            <p:nvSpPr>
              <p:cNvPr id="1119" name="Rectangle 55"/>
              <p:cNvSpPr>
                <a:spLocks noChangeArrowheads="1"/>
              </p:cNvSpPr>
              <p:nvPr/>
            </p:nvSpPr>
            <p:spPr bwMode="auto">
              <a:xfrm>
                <a:off x="3439" y="2820"/>
                <a:ext cx="677" cy="329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1120" name="Rectangle 56"/>
              <p:cNvSpPr>
                <a:spLocks noChangeArrowheads="1"/>
              </p:cNvSpPr>
              <p:nvPr/>
            </p:nvSpPr>
            <p:spPr bwMode="auto">
              <a:xfrm>
                <a:off x="3439" y="2820"/>
                <a:ext cx="677" cy="329"/>
              </a:xfrm>
              <a:prstGeom prst="rect">
                <a:avLst/>
              </a:prstGeom>
              <a:noFill/>
              <a:ln w="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35" name="Rectangle 58"/>
            <p:cNvSpPr>
              <a:spLocks noChangeArrowheads="1"/>
            </p:cNvSpPr>
            <p:nvPr/>
          </p:nvSpPr>
          <p:spPr bwMode="auto">
            <a:xfrm>
              <a:off x="3521" y="2876"/>
              <a:ext cx="6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Розділові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6" name="Rectangle 59"/>
            <p:cNvSpPr>
              <a:spLocks noChangeArrowheads="1"/>
            </p:cNvSpPr>
            <p:nvPr/>
          </p:nvSpPr>
          <p:spPr bwMode="auto">
            <a:xfrm>
              <a:off x="4066" y="2876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037" name="Group 62"/>
            <p:cNvGrpSpPr>
              <a:grpSpLocks/>
            </p:cNvGrpSpPr>
            <p:nvPr/>
          </p:nvGrpSpPr>
          <p:grpSpPr bwMode="auto">
            <a:xfrm>
              <a:off x="3343" y="3479"/>
              <a:ext cx="773" cy="329"/>
              <a:chOff x="3343" y="3479"/>
              <a:chExt cx="773" cy="329"/>
            </a:xfrm>
          </p:grpSpPr>
          <p:sp>
            <p:nvSpPr>
              <p:cNvPr id="1117" name="Rectangle 60"/>
              <p:cNvSpPr>
                <a:spLocks noChangeArrowheads="1"/>
              </p:cNvSpPr>
              <p:nvPr/>
            </p:nvSpPr>
            <p:spPr bwMode="auto">
              <a:xfrm>
                <a:off x="3343" y="3479"/>
                <a:ext cx="773" cy="329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1118" name="Rectangle 61"/>
              <p:cNvSpPr>
                <a:spLocks noChangeArrowheads="1"/>
              </p:cNvSpPr>
              <p:nvPr/>
            </p:nvSpPr>
            <p:spPr bwMode="auto">
              <a:xfrm>
                <a:off x="3343" y="3479"/>
                <a:ext cx="773" cy="329"/>
              </a:xfrm>
              <a:prstGeom prst="rect">
                <a:avLst/>
              </a:prstGeom>
              <a:noFill/>
              <a:ln w="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38" name="Rectangle 63"/>
            <p:cNvSpPr>
              <a:spLocks noChangeArrowheads="1"/>
            </p:cNvSpPr>
            <p:nvPr/>
          </p:nvSpPr>
          <p:spPr bwMode="auto">
            <a:xfrm>
              <a:off x="3425" y="3534"/>
              <a:ext cx="43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Ділові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9" name="Rectangle 64"/>
            <p:cNvSpPr>
              <a:spLocks noChangeArrowheads="1"/>
            </p:cNvSpPr>
            <p:nvPr/>
          </p:nvSpPr>
          <p:spPr bwMode="auto">
            <a:xfrm>
              <a:off x="3806" y="3534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040" name="Group 67"/>
            <p:cNvGrpSpPr>
              <a:grpSpLocks/>
            </p:cNvGrpSpPr>
            <p:nvPr/>
          </p:nvGrpSpPr>
          <p:grpSpPr bwMode="auto">
            <a:xfrm>
              <a:off x="3343" y="3917"/>
              <a:ext cx="773" cy="329"/>
              <a:chOff x="3343" y="3917"/>
              <a:chExt cx="773" cy="329"/>
            </a:xfrm>
          </p:grpSpPr>
          <p:sp>
            <p:nvSpPr>
              <p:cNvPr id="1115" name="Rectangle 65"/>
              <p:cNvSpPr>
                <a:spLocks noChangeArrowheads="1"/>
              </p:cNvSpPr>
              <p:nvPr/>
            </p:nvSpPr>
            <p:spPr bwMode="auto">
              <a:xfrm>
                <a:off x="3343" y="3917"/>
                <a:ext cx="773" cy="329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1116" name="Rectangle 66"/>
              <p:cNvSpPr>
                <a:spLocks noChangeArrowheads="1"/>
              </p:cNvSpPr>
              <p:nvPr/>
            </p:nvSpPr>
            <p:spPr bwMode="auto">
              <a:xfrm>
                <a:off x="3343" y="3917"/>
                <a:ext cx="773" cy="329"/>
              </a:xfrm>
              <a:prstGeom prst="rect">
                <a:avLst/>
              </a:prstGeom>
              <a:noFill/>
              <a:ln w="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41" name="Rectangle 68"/>
            <p:cNvSpPr>
              <a:spLocks noChangeArrowheads="1"/>
            </p:cNvSpPr>
            <p:nvPr/>
          </p:nvSpPr>
          <p:spPr bwMode="auto">
            <a:xfrm>
              <a:off x="3425" y="3972"/>
              <a:ext cx="66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Імітаційні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2" name="Rectangle 69"/>
            <p:cNvSpPr>
              <a:spLocks noChangeArrowheads="1"/>
            </p:cNvSpPr>
            <p:nvPr/>
          </p:nvSpPr>
          <p:spPr bwMode="auto">
            <a:xfrm>
              <a:off x="4010" y="3972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3" name="Freeform 70"/>
            <p:cNvSpPr>
              <a:spLocks noEditPoints="1"/>
            </p:cNvSpPr>
            <p:nvPr/>
          </p:nvSpPr>
          <p:spPr bwMode="auto">
            <a:xfrm>
              <a:off x="342" y="2320"/>
              <a:ext cx="198" cy="73"/>
            </a:xfrm>
            <a:custGeom>
              <a:avLst/>
              <a:gdLst>
                <a:gd name="T0" fmla="*/ 67 w 2467"/>
                <a:gd name="T1" fmla="*/ 334 h 800"/>
                <a:gd name="T2" fmla="*/ 1800 w 2467"/>
                <a:gd name="T3" fmla="*/ 334 h 800"/>
                <a:gd name="T4" fmla="*/ 1867 w 2467"/>
                <a:gd name="T5" fmla="*/ 400 h 800"/>
                <a:gd name="T6" fmla="*/ 1800 w 2467"/>
                <a:gd name="T7" fmla="*/ 467 h 800"/>
                <a:gd name="T8" fmla="*/ 67 w 2467"/>
                <a:gd name="T9" fmla="*/ 467 h 800"/>
                <a:gd name="T10" fmla="*/ 0 w 2467"/>
                <a:gd name="T11" fmla="*/ 400 h 800"/>
                <a:gd name="T12" fmla="*/ 67 w 2467"/>
                <a:gd name="T13" fmla="*/ 334 h 800"/>
                <a:gd name="T14" fmla="*/ 1667 w 2467"/>
                <a:gd name="T15" fmla="*/ 0 h 800"/>
                <a:gd name="T16" fmla="*/ 2467 w 2467"/>
                <a:gd name="T17" fmla="*/ 400 h 800"/>
                <a:gd name="T18" fmla="*/ 1667 w 2467"/>
                <a:gd name="T19" fmla="*/ 800 h 800"/>
                <a:gd name="T20" fmla="*/ 1667 w 2467"/>
                <a:gd name="T2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800">
                  <a:moveTo>
                    <a:pt x="67" y="334"/>
                  </a:moveTo>
                  <a:lnTo>
                    <a:pt x="1800" y="334"/>
                  </a:lnTo>
                  <a:cubicBezTo>
                    <a:pt x="1837" y="334"/>
                    <a:pt x="1867" y="364"/>
                    <a:pt x="1867" y="400"/>
                  </a:cubicBezTo>
                  <a:cubicBezTo>
                    <a:pt x="1867" y="437"/>
                    <a:pt x="1837" y="467"/>
                    <a:pt x="1800" y="467"/>
                  </a:cubicBezTo>
                  <a:lnTo>
                    <a:pt x="67" y="467"/>
                  </a:lnTo>
                  <a:cubicBezTo>
                    <a:pt x="30" y="467"/>
                    <a:pt x="0" y="437"/>
                    <a:pt x="0" y="400"/>
                  </a:cubicBezTo>
                  <a:cubicBezTo>
                    <a:pt x="0" y="364"/>
                    <a:pt x="30" y="334"/>
                    <a:pt x="67" y="334"/>
                  </a:cubicBezTo>
                  <a:close/>
                  <a:moveTo>
                    <a:pt x="1667" y="0"/>
                  </a:moveTo>
                  <a:lnTo>
                    <a:pt x="2467" y="400"/>
                  </a:lnTo>
                  <a:lnTo>
                    <a:pt x="1667" y="800"/>
                  </a:lnTo>
                  <a:lnTo>
                    <a:pt x="166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44" name="Freeform 71"/>
            <p:cNvSpPr>
              <a:spLocks noEditPoints="1"/>
            </p:cNvSpPr>
            <p:nvPr/>
          </p:nvSpPr>
          <p:spPr bwMode="auto">
            <a:xfrm>
              <a:off x="342" y="3088"/>
              <a:ext cx="198" cy="73"/>
            </a:xfrm>
            <a:custGeom>
              <a:avLst/>
              <a:gdLst>
                <a:gd name="T0" fmla="*/ 67 w 2467"/>
                <a:gd name="T1" fmla="*/ 334 h 800"/>
                <a:gd name="T2" fmla="*/ 1800 w 2467"/>
                <a:gd name="T3" fmla="*/ 334 h 800"/>
                <a:gd name="T4" fmla="*/ 1867 w 2467"/>
                <a:gd name="T5" fmla="*/ 400 h 800"/>
                <a:gd name="T6" fmla="*/ 1800 w 2467"/>
                <a:gd name="T7" fmla="*/ 467 h 800"/>
                <a:gd name="T8" fmla="*/ 67 w 2467"/>
                <a:gd name="T9" fmla="*/ 467 h 800"/>
                <a:gd name="T10" fmla="*/ 0 w 2467"/>
                <a:gd name="T11" fmla="*/ 400 h 800"/>
                <a:gd name="T12" fmla="*/ 67 w 2467"/>
                <a:gd name="T13" fmla="*/ 334 h 800"/>
                <a:gd name="T14" fmla="*/ 1667 w 2467"/>
                <a:gd name="T15" fmla="*/ 0 h 800"/>
                <a:gd name="T16" fmla="*/ 2467 w 2467"/>
                <a:gd name="T17" fmla="*/ 400 h 800"/>
                <a:gd name="T18" fmla="*/ 1667 w 2467"/>
                <a:gd name="T19" fmla="*/ 800 h 800"/>
                <a:gd name="T20" fmla="*/ 1667 w 2467"/>
                <a:gd name="T2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800">
                  <a:moveTo>
                    <a:pt x="67" y="334"/>
                  </a:moveTo>
                  <a:lnTo>
                    <a:pt x="1800" y="334"/>
                  </a:lnTo>
                  <a:cubicBezTo>
                    <a:pt x="1837" y="334"/>
                    <a:pt x="1867" y="364"/>
                    <a:pt x="1867" y="400"/>
                  </a:cubicBezTo>
                  <a:cubicBezTo>
                    <a:pt x="1867" y="437"/>
                    <a:pt x="1837" y="467"/>
                    <a:pt x="1800" y="467"/>
                  </a:cubicBezTo>
                  <a:lnTo>
                    <a:pt x="67" y="467"/>
                  </a:lnTo>
                  <a:cubicBezTo>
                    <a:pt x="30" y="467"/>
                    <a:pt x="0" y="437"/>
                    <a:pt x="0" y="400"/>
                  </a:cubicBezTo>
                  <a:cubicBezTo>
                    <a:pt x="0" y="364"/>
                    <a:pt x="30" y="334"/>
                    <a:pt x="67" y="334"/>
                  </a:cubicBezTo>
                  <a:close/>
                  <a:moveTo>
                    <a:pt x="1667" y="0"/>
                  </a:moveTo>
                  <a:lnTo>
                    <a:pt x="2467" y="400"/>
                  </a:lnTo>
                  <a:lnTo>
                    <a:pt x="1667" y="800"/>
                  </a:lnTo>
                  <a:lnTo>
                    <a:pt x="166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45" name="Freeform 72"/>
            <p:cNvSpPr>
              <a:spLocks noEditPoints="1"/>
            </p:cNvSpPr>
            <p:nvPr/>
          </p:nvSpPr>
          <p:spPr bwMode="auto">
            <a:xfrm>
              <a:off x="342" y="3746"/>
              <a:ext cx="198" cy="73"/>
            </a:xfrm>
            <a:custGeom>
              <a:avLst/>
              <a:gdLst>
                <a:gd name="T0" fmla="*/ 33 w 1233"/>
                <a:gd name="T1" fmla="*/ 167 h 400"/>
                <a:gd name="T2" fmla="*/ 900 w 1233"/>
                <a:gd name="T3" fmla="*/ 167 h 400"/>
                <a:gd name="T4" fmla="*/ 933 w 1233"/>
                <a:gd name="T5" fmla="*/ 200 h 400"/>
                <a:gd name="T6" fmla="*/ 900 w 1233"/>
                <a:gd name="T7" fmla="*/ 234 h 400"/>
                <a:gd name="T8" fmla="*/ 33 w 1233"/>
                <a:gd name="T9" fmla="*/ 234 h 400"/>
                <a:gd name="T10" fmla="*/ 0 w 1233"/>
                <a:gd name="T11" fmla="*/ 200 h 400"/>
                <a:gd name="T12" fmla="*/ 33 w 1233"/>
                <a:gd name="T13" fmla="*/ 167 h 400"/>
                <a:gd name="T14" fmla="*/ 833 w 1233"/>
                <a:gd name="T15" fmla="*/ 0 h 400"/>
                <a:gd name="T16" fmla="*/ 1233 w 1233"/>
                <a:gd name="T17" fmla="*/ 200 h 400"/>
                <a:gd name="T18" fmla="*/ 833 w 1233"/>
                <a:gd name="T19" fmla="*/ 400 h 400"/>
                <a:gd name="T20" fmla="*/ 833 w 1233"/>
                <a:gd name="T2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3" h="400">
                  <a:moveTo>
                    <a:pt x="33" y="167"/>
                  </a:moveTo>
                  <a:lnTo>
                    <a:pt x="900" y="167"/>
                  </a:lnTo>
                  <a:cubicBezTo>
                    <a:pt x="918" y="167"/>
                    <a:pt x="933" y="182"/>
                    <a:pt x="933" y="200"/>
                  </a:cubicBezTo>
                  <a:cubicBezTo>
                    <a:pt x="933" y="219"/>
                    <a:pt x="918" y="234"/>
                    <a:pt x="9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833" y="0"/>
                  </a:moveTo>
                  <a:lnTo>
                    <a:pt x="1233" y="200"/>
                  </a:lnTo>
                  <a:lnTo>
                    <a:pt x="833" y="400"/>
                  </a:lnTo>
                  <a:lnTo>
                    <a:pt x="83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46" name="Freeform 73"/>
            <p:cNvSpPr>
              <a:spLocks noEditPoints="1"/>
            </p:cNvSpPr>
            <p:nvPr/>
          </p:nvSpPr>
          <p:spPr bwMode="auto">
            <a:xfrm>
              <a:off x="4954" y="1827"/>
              <a:ext cx="64" cy="310"/>
            </a:xfrm>
            <a:custGeom>
              <a:avLst/>
              <a:gdLst>
                <a:gd name="T0" fmla="*/ 228 w 400"/>
                <a:gd name="T1" fmla="*/ 33 h 1696"/>
                <a:gd name="T2" fmla="*/ 234 w 400"/>
                <a:gd name="T3" fmla="*/ 1363 h 1696"/>
                <a:gd name="T4" fmla="*/ 201 w 400"/>
                <a:gd name="T5" fmla="*/ 1396 h 1696"/>
                <a:gd name="T6" fmla="*/ 167 w 400"/>
                <a:gd name="T7" fmla="*/ 1363 h 1696"/>
                <a:gd name="T8" fmla="*/ 162 w 400"/>
                <a:gd name="T9" fmla="*/ 33 h 1696"/>
                <a:gd name="T10" fmla="*/ 195 w 400"/>
                <a:gd name="T11" fmla="*/ 0 h 1696"/>
                <a:gd name="T12" fmla="*/ 228 w 400"/>
                <a:gd name="T13" fmla="*/ 33 h 1696"/>
                <a:gd name="T14" fmla="*/ 400 w 400"/>
                <a:gd name="T15" fmla="*/ 1296 h 1696"/>
                <a:gd name="T16" fmla="*/ 202 w 400"/>
                <a:gd name="T17" fmla="*/ 1696 h 1696"/>
                <a:gd name="T18" fmla="*/ 0 w 400"/>
                <a:gd name="T19" fmla="*/ 1297 h 1696"/>
                <a:gd name="T20" fmla="*/ 400 w 400"/>
                <a:gd name="T21" fmla="*/ 129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0" h="1696">
                  <a:moveTo>
                    <a:pt x="228" y="33"/>
                  </a:moveTo>
                  <a:lnTo>
                    <a:pt x="234" y="1363"/>
                  </a:lnTo>
                  <a:cubicBezTo>
                    <a:pt x="234" y="1381"/>
                    <a:pt x="219" y="1396"/>
                    <a:pt x="201" y="1396"/>
                  </a:cubicBezTo>
                  <a:cubicBezTo>
                    <a:pt x="182" y="1397"/>
                    <a:pt x="167" y="1382"/>
                    <a:pt x="167" y="1363"/>
                  </a:cubicBezTo>
                  <a:lnTo>
                    <a:pt x="162" y="33"/>
                  </a:lnTo>
                  <a:cubicBezTo>
                    <a:pt x="162" y="15"/>
                    <a:pt x="177" y="0"/>
                    <a:pt x="195" y="0"/>
                  </a:cubicBezTo>
                  <a:cubicBezTo>
                    <a:pt x="213" y="0"/>
                    <a:pt x="228" y="15"/>
                    <a:pt x="228" y="33"/>
                  </a:cubicBezTo>
                  <a:close/>
                  <a:moveTo>
                    <a:pt x="400" y="1296"/>
                  </a:moveTo>
                  <a:lnTo>
                    <a:pt x="202" y="1696"/>
                  </a:lnTo>
                  <a:lnTo>
                    <a:pt x="0" y="1297"/>
                  </a:lnTo>
                  <a:lnTo>
                    <a:pt x="400" y="129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47" name="Freeform 74"/>
            <p:cNvSpPr>
              <a:spLocks noEditPoints="1"/>
            </p:cNvSpPr>
            <p:nvPr/>
          </p:nvSpPr>
          <p:spPr bwMode="auto">
            <a:xfrm>
              <a:off x="1597" y="2337"/>
              <a:ext cx="103" cy="71"/>
            </a:xfrm>
            <a:custGeom>
              <a:avLst/>
              <a:gdLst>
                <a:gd name="T0" fmla="*/ 58 w 1279"/>
                <a:gd name="T1" fmla="*/ 422 h 780"/>
                <a:gd name="T2" fmla="*/ 615 w 1279"/>
                <a:gd name="T3" fmla="*/ 296 h 780"/>
                <a:gd name="T4" fmla="*/ 694 w 1279"/>
                <a:gd name="T5" fmla="*/ 346 h 780"/>
                <a:gd name="T6" fmla="*/ 644 w 1279"/>
                <a:gd name="T7" fmla="*/ 426 h 780"/>
                <a:gd name="T8" fmla="*/ 88 w 1279"/>
                <a:gd name="T9" fmla="*/ 552 h 780"/>
                <a:gd name="T10" fmla="*/ 8 w 1279"/>
                <a:gd name="T11" fmla="*/ 502 h 780"/>
                <a:gd name="T12" fmla="*/ 58 w 1279"/>
                <a:gd name="T13" fmla="*/ 422 h 780"/>
                <a:gd name="T14" fmla="*/ 411 w 1279"/>
                <a:gd name="T15" fmla="*/ 0 h 780"/>
                <a:gd name="T16" fmla="*/ 1279 w 1279"/>
                <a:gd name="T17" fmla="*/ 213 h 780"/>
                <a:gd name="T18" fmla="*/ 588 w 1279"/>
                <a:gd name="T19" fmla="*/ 780 h 780"/>
                <a:gd name="T20" fmla="*/ 411 w 1279"/>
                <a:gd name="T21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9" h="780">
                  <a:moveTo>
                    <a:pt x="58" y="422"/>
                  </a:moveTo>
                  <a:lnTo>
                    <a:pt x="615" y="296"/>
                  </a:lnTo>
                  <a:cubicBezTo>
                    <a:pt x="650" y="288"/>
                    <a:pt x="686" y="310"/>
                    <a:pt x="694" y="346"/>
                  </a:cubicBezTo>
                  <a:cubicBezTo>
                    <a:pt x="702" y="382"/>
                    <a:pt x="680" y="418"/>
                    <a:pt x="644" y="426"/>
                  </a:cubicBezTo>
                  <a:lnTo>
                    <a:pt x="88" y="552"/>
                  </a:lnTo>
                  <a:cubicBezTo>
                    <a:pt x="52" y="560"/>
                    <a:pt x="16" y="537"/>
                    <a:pt x="8" y="502"/>
                  </a:cubicBezTo>
                  <a:cubicBezTo>
                    <a:pt x="0" y="466"/>
                    <a:pt x="22" y="430"/>
                    <a:pt x="58" y="422"/>
                  </a:cubicBezTo>
                  <a:close/>
                  <a:moveTo>
                    <a:pt x="411" y="0"/>
                  </a:moveTo>
                  <a:lnTo>
                    <a:pt x="1279" y="213"/>
                  </a:lnTo>
                  <a:lnTo>
                    <a:pt x="588" y="780"/>
                  </a:lnTo>
                  <a:lnTo>
                    <a:pt x="41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48" name="Freeform 75"/>
            <p:cNvSpPr>
              <a:spLocks noEditPoints="1"/>
            </p:cNvSpPr>
            <p:nvPr/>
          </p:nvSpPr>
          <p:spPr bwMode="auto">
            <a:xfrm>
              <a:off x="1594" y="3088"/>
              <a:ext cx="101" cy="73"/>
            </a:xfrm>
            <a:custGeom>
              <a:avLst/>
              <a:gdLst>
                <a:gd name="T0" fmla="*/ 66 w 1266"/>
                <a:gd name="T1" fmla="*/ 334 h 800"/>
                <a:gd name="T2" fmla="*/ 600 w 1266"/>
                <a:gd name="T3" fmla="*/ 334 h 800"/>
                <a:gd name="T4" fmla="*/ 666 w 1266"/>
                <a:gd name="T5" fmla="*/ 400 h 800"/>
                <a:gd name="T6" fmla="*/ 600 w 1266"/>
                <a:gd name="T7" fmla="*/ 467 h 800"/>
                <a:gd name="T8" fmla="*/ 66 w 1266"/>
                <a:gd name="T9" fmla="*/ 467 h 800"/>
                <a:gd name="T10" fmla="*/ 0 w 1266"/>
                <a:gd name="T11" fmla="*/ 400 h 800"/>
                <a:gd name="T12" fmla="*/ 66 w 1266"/>
                <a:gd name="T13" fmla="*/ 334 h 800"/>
                <a:gd name="T14" fmla="*/ 466 w 1266"/>
                <a:gd name="T15" fmla="*/ 0 h 800"/>
                <a:gd name="T16" fmla="*/ 1266 w 1266"/>
                <a:gd name="T17" fmla="*/ 400 h 800"/>
                <a:gd name="T18" fmla="*/ 466 w 1266"/>
                <a:gd name="T19" fmla="*/ 800 h 800"/>
                <a:gd name="T20" fmla="*/ 466 w 1266"/>
                <a:gd name="T2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6" h="800">
                  <a:moveTo>
                    <a:pt x="66" y="334"/>
                  </a:moveTo>
                  <a:lnTo>
                    <a:pt x="600" y="334"/>
                  </a:lnTo>
                  <a:cubicBezTo>
                    <a:pt x="637" y="334"/>
                    <a:pt x="666" y="364"/>
                    <a:pt x="666" y="400"/>
                  </a:cubicBezTo>
                  <a:cubicBezTo>
                    <a:pt x="666" y="437"/>
                    <a:pt x="637" y="467"/>
                    <a:pt x="600" y="467"/>
                  </a:cubicBezTo>
                  <a:lnTo>
                    <a:pt x="66" y="467"/>
                  </a:lnTo>
                  <a:cubicBezTo>
                    <a:pt x="30" y="467"/>
                    <a:pt x="0" y="437"/>
                    <a:pt x="0" y="400"/>
                  </a:cubicBezTo>
                  <a:cubicBezTo>
                    <a:pt x="0" y="364"/>
                    <a:pt x="30" y="334"/>
                    <a:pt x="66" y="334"/>
                  </a:cubicBezTo>
                  <a:close/>
                  <a:moveTo>
                    <a:pt x="466" y="0"/>
                  </a:moveTo>
                  <a:lnTo>
                    <a:pt x="1266" y="400"/>
                  </a:lnTo>
                  <a:lnTo>
                    <a:pt x="466" y="800"/>
                  </a:lnTo>
                  <a:lnTo>
                    <a:pt x="466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49" name="Freeform 76"/>
            <p:cNvSpPr>
              <a:spLocks noEditPoints="1"/>
            </p:cNvSpPr>
            <p:nvPr/>
          </p:nvSpPr>
          <p:spPr bwMode="auto">
            <a:xfrm>
              <a:off x="1594" y="3746"/>
              <a:ext cx="101" cy="73"/>
            </a:xfrm>
            <a:custGeom>
              <a:avLst/>
              <a:gdLst>
                <a:gd name="T0" fmla="*/ 33 w 633"/>
                <a:gd name="T1" fmla="*/ 167 h 400"/>
                <a:gd name="T2" fmla="*/ 300 w 633"/>
                <a:gd name="T3" fmla="*/ 167 h 400"/>
                <a:gd name="T4" fmla="*/ 333 w 633"/>
                <a:gd name="T5" fmla="*/ 200 h 400"/>
                <a:gd name="T6" fmla="*/ 300 w 633"/>
                <a:gd name="T7" fmla="*/ 234 h 400"/>
                <a:gd name="T8" fmla="*/ 33 w 633"/>
                <a:gd name="T9" fmla="*/ 234 h 400"/>
                <a:gd name="T10" fmla="*/ 0 w 633"/>
                <a:gd name="T11" fmla="*/ 200 h 400"/>
                <a:gd name="T12" fmla="*/ 33 w 633"/>
                <a:gd name="T13" fmla="*/ 167 h 400"/>
                <a:gd name="T14" fmla="*/ 233 w 633"/>
                <a:gd name="T15" fmla="*/ 0 h 400"/>
                <a:gd name="T16" fmla="*/ 633 w 633"/>
                <a:gd name="T17" fmla="*/ 200 h 400"/>
                <a:gd name="T18" fmla="*/ 233 w 633"/>
                <a:gd name="T19" fmla="*/ 400 h 400"/>
                <a:gd name="T20" fmla="*/ 233 w 633"/>
                <a:gd name="T2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3" h="400">
                  <a:moveTo>
                    <a:pt x="33" y="167"/>
                  </a:moveTo>
                  <a:lnTo>
                    <a:pt x="300" y="167"/>
                  </a:lnTo>
                  <a:cubicBezTo>
                    <a:pt x="319" y="167"/>
                    <a:pt x="333" y="182"/>
                    <a:pt x="333" y="200"/>
                  </a:cubicBezTo>
                  <a:cubicBezTo>
                    <a:pt x="333" y="219"/>
                    <a:pt x="319" y="234"/>
                    <a:pt x="300" y="234"/>
                  </a:cubicBezTo>
                  <a:lnTo>
                    <a:pt x="33" y="234"/>
                  </a:lnTo>
                  <a:cubicBezTo>
                    <a:pt x="15" y="234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233" y="0"/>
                  </a:moveTo>
                  <a:lnTo>
                    <a:pt x="633" y="200"/>
                  </a:lnTo>
                  <a:lnTo>
                    <a:pt x="233" y="400"/>
                  </a:lnTo>
                  <a:lnTo>
                    <a:pt x="23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50" name="Freeform 77"/>
            <p:cNvSpPr>
              <a:spLocks noEditPoints="1"/>
            </p:cNvSpPr>
            <p:nvPr/>
          </p:nvSpPr>
          <p:spPr bwMode="auto">
            <a:xfrm>
              <a:off x="4111" y="2336"/>
              <a:ext cx="107" cy="72"/>
            </a:xfrm>
            <a:custGeom>
              <a:avLst/>
              <a:gdLst>
                <a:gd name="T0" fmla="*/ 620 w 664"/>
                <a:gd name="T1" fmla="*/ 280 h 391"/>
                <a:gd name="T2" fmla="*/ 319 w 664"/>
                <a:gd name="T3" fmla="*/ 214 h 391"/>
                <a:gd name="T4" fmla="*/ 294 w 664"/>
                <a:gd name="T5" fmla="*/ 174 h 391"/>
                <a:gd name="T6" fmla="*/ 333 w 664"/>
                <a:gd name="T7" fmla="*/ 149 h 391"/>
                <a:gd name="T8" fmla="*/ 634 w 664"/>
                <a:gd name="T9" fmla="*/ 215 h 391"/>
                <a:gd name="T10" fmla="*/ 660 w 664"/>
                <a:gd name="T11" fmla="*/ 254 h 391"/>
                <a:gd name="T12" fmla="*/ 620 w 664"/>
                <a:gd name="T13" fmla="*/ 280 h 391"/>
                <a:gd name="T14" fmla="*/ 349 w 664"/>
                <a:gd name="T15" fmla="*/ 391 h 391"/>
                <a:gd name="T16" fmla="*/ 0 w 664"/>
                <a:gd name="T17" fmla="*/ 110 h 391"/>
                <a:gd name="T18" fmla="*/ 434 w 664"/>
                <a:gd name="T19" fmla="*/ 0 h 391"/>
                <a:gd name="T20" fmla="*/ 349 w 664"/>
                <a:gd name="T21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4" h="391">
                  <a:moveTo>
                    <a:pt x="620" y="280"/>
                  </a:moveTo>
                  <a:lnTo>
                    <a:pt x="319" y="214"/>
                  </a:lnTo>
                  <a:cubicBezTo>
                    <a:pt x="301" y="210"/>
                    <a:pt x="290" y="192"/>
                    <a:pt x="294" y="174"/>
                  </a:cubicBezTo>
                  <a:cubicBezTo>
                    <a:pt x="297" y="156"/>
                    <a:pt x="315" y="145"/>
                    <a:pt x="333" y="149"/>
                  </a:cubicBezTo>
                  <a:lnTo>
                    <a:pt x="634" y="215"/>
                  </a:lnTo>
                  <a:cubicBezTo>
                    <a:pt x="652" y="218"/>
                    <a:pt x="664" y="236"/>
                    <a:pt x="660" y="254"/>
                  </a:cubicBezTo>
                  <a:cubicBezTo>
                    <a:pt x="656" y="272"/>
                    <a:pt x="638" y="284"/>
                    <a:pt x="620" y="280"/>
                  </a:cubicBezTo>
                  <a:close/>
                  <a:moveTo>
                    <a:pt x="349" y="391"/>
                  </a:moveTo>
                  <a:lnTo>
                    <a:pt x="0" y="110"/>
                  </a:lnTo>
                  <a:lnTo>
                    <a:pt x="434" y="0"/>
                  </a:lnTo>
                  <a:lnTo>
                    <a:pt x="349" y="39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51" name="Freeform 78"/>
            <p:cNvSpPr>
              <a:spLocks noEditPoints="1"/>
            </p:cNvSpPr>
            <p:nvPr/>
          </p:nvSpPr>
          <p:spPr bwMode="auto">
            <a:xfrm>
              <a:off x="4111" y="2995"/>
              <a:ext cx="107" cy="71"/>
            </a:xfrm>
            <a:custGeom>
              <a:avLst/>
              <a:gdLst>
                <a:gd name="T0" fmla="*/ 620 w 664"/>
                <a:gd name="T1" fmla="*/ 280 h 391"/>
                <a:gd name="T2" fmla="*/ 319 w 664"/>
                <a:gd name="T3" fmla="*/ 214 h 391"/>
                <a:gd name="T4" fmla="*/ 294 w 664"/>
                <a:gd name="T5" fmla="*/ 174 h 391"/>
                <a:gd name="T6" fmla="*/ 333 w 664"/>
                <a:gd name="T7" fmla="*/ 149 h 391"/>
                <a:gd name="T8" fmla="*/ 634 w 664"/>
                <a:gd name="T9" fmla="*/ 215 h 391"/>
                <a:gd name="T10" fmla="*/ 660 w 664"/>
                <a:gd name="T11" fmla="*/ 254 h 391"/>
                <a:gd name="T12" fmla="*/ 620 w 664"/>
                <a:gd name="T13" fmla="*/ 280 h 391"/>
                <a:gd name="T14" fmla="*/ 349 w 664"/>
                <a:gd name="T15" fmla="*/ 391 h 391"/>
                <a:gd name="T16" fmla="*/ 0 w 664"/>
                <a:gd name="T17" fmla="*/ 110 h 391"/>
                <a:gd name="T18" fmla="*/ 434 w 664"/>
                <a:gd name="T19" fmla="*/ 0 h 391"/>
                <a:gd name="T20" fmla="*/ 349 w 664"/>
                <a:gd name="T21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4" h="391">
                  <a:moveTo>
                    <a:pt x="620" y="280"/>
                  </a:moveTo>
                  <a:lnTo>
                    <a:pt x="319" y="214"/>
                  </a:lnTo>
                  <a:cubicBezTo>
                    <a:pt x="301" y="210"/>
                    <a:pt x="290" y="192"/>
                    <a:pt x="294" y="174"/>
                  </a:cubicBezTo>
                  <a:cubicBezTo>
                    <a:pt x="297" y="156"/>
                    <a:pt x="315" y="145"/>
                    <a:pt x="333" y="149"/>
                  </a:cubicBezTo>
                  <a:lnTo>
                    <a:pt x="634" y="215"/>
                  </a:lnTo>
                  <a:cubicBezTo>
                    <a:pt x="652" y="218"/>
                    <a:pt x="664" y="236"/>
                    <a:pt x="660" y="254"/>
                  </a:cubicBezTo>
                  <a:cubicBezTo>
                    <a:pt x="656" y="272"/>
                    <a:pt x="638" y="284"/>
                    <a:pt x="620" y="280"/>
                  </a:cubicBezTo>
                  <a:close/>
                  <a:moveTo>
                    <a:pt x="349" y="391"/>
                  </a:moveTo>
                  <a:lnTo>
                    <a:pt x="0" y="110"/>
                  </a:lnTo>
                  <a:lnTo>
                    <a:pt x="434" y="0"/>
                  </a:lnTo>
                  <a:lnTo>
                    <a:pt x="349" y="39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52" name="Freeform 79"/>
            <p:cNvSpPr>
              <a:spLocks noEditPoints="1"/>
            </p:cNvSpPr>
            <p:nvPr/>
          </p:nvSpPr>
          <p:spPr bwMode="auto">
            <a:xfrm>
              <a:off x="4111" y="3653"/>
              <a:ext cx="107" cy="71"/>
            </a:xfrm>
            <a:custGeom>
              <a:avLst/>
              <a:gdLst>
                <a:gd name="T0" fmla="*/ 620 w 664"/>
                <a:gd name="T1" fmla="*/ 280 h 391"/>
                <a:gd name="T2" fmla="*/ 319 w 664"/>
                <a:gd name="T3" fmla="*/ 214 h 391"/>
                <a:gd name="T4" fmla="*/ 294 w 664"/>
                <a:gd name="T5" fmla="*/ 174 h 391"/>
                <a:gd name="T6" fmla="*/ 333 w 664"/>
                <a:gd name="T7" fmla="*/ 149 h 391"/>
                <a:gd name="T8" fmla="*/ 634 w 664"/>
                <a:gd name="T9" fmla="*/ 215 h 391"/>
                <a:gd name="T10" fmla="*/ 660 w 664"/>
                <a:gd name="T11" fmla="*/ 254 h 391"/>
                <a:gd name="T12" fmla="*/ 620 w 664"/>
                <a:gd name="T13" fmla="*/ 280 h 391"/>
                <a:gd name="T14" fmla="*/ 349 w 664"/>
                <a:gd name="T15" fmla="*/ 391 h 391"/>
                <a:gd name="T16" fmla="*/ 0 w 664"/>
                <a:gd name="T17" fmla="*/ 110 h 391"/>
                <a:gd name="T18" fmla="*/ 434 w 664"/>
                <a:gd name="T19" fmla="*/ 0 h 391"/>
                <a:gd name="T20" fmla="*/ 349 w 664"/>
                <a:gd name="T21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4" h="391">
                  <a:moveTo>
                    <a:pt x="620" y="280"/>
                  </a:moveTo>
                  <a:lnTo>
                    <a:pt x="319" y="214"/>
                  </a:lnTo>
                  <a:cubicBezTo>
                    <a:pt x="301" y="210"/>
                    <a:pt x="290" y="192"/>
                    <a:pt x="294" y="174"/>
                  </a:cubicBezTo>
                  <a:cubicBezTo>
                    <a:pt x="297" y="156"/>
                    <a:pt x="315" y="145"/>
                    <a:pt x="333" y="149"/>
                  </a:cubicBezTo>
                  <a:lnTo>
                    <a:pt x="634" y="215"/>
                  </a:lnTo>
                  <a:cubicBezTo>
                    <a:pt x="652" y="218"/>
                    <a:pt x="664" y="236"/>
                    <a:pt x="660" y="254"/>
                  </a:cubicBezTo>
                  <a:cubicBezTo>
                    <a:pt x="656" y="272"/>
                    <a:pt x="638" y="284"/>
                    <a:pt x="620" y="280"/>
                  </a:cubicBezTo>
                  <a:close/>
                  <a:moveTo>
                    <a:pt x="349" y="391"/>
                  </a:moveTo>
                  <a:lnTo>
                    <a:pt x="0" y="110"/>
                  </a:lnTo>
                  <a:lnTo>
                    <a:pt x="434" y="0"/>
                  </a:lnTo>
                  <a:lnTo>
                    <a:pt x="349" y="39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53" name="Freeform 80"/>
            <p:cNvSpPr>
              <a:spLocks noEditPoints="1"/>
            </p:cNvSpPr>
            <p:nvPr/>
          </p:nvSpPr>
          <p:spPr bwMode="auto">
            <a:xfrm>
              <a:off x="4111" y="4075"/>
              <a:ext cx="103" cy="73"/>
            </a:xfrm>
            <a:custGeom>
              <a:avLst/>
              <a:gdLst>
                <a:gd name="T0" fmla="*/ 600 w 634"/>
                <a:gd name="T1" fmla="*/ 234 h 400"/>
                <a:gd name="T2" fmla="*/ 334 w 634"/>
                <a:gd name="T3" fmla="*/ 234 h 400"/>
                <a:gd name="T4" fmla="*/ 300 w 634"/>
                <a:gd name="T5" fmla="*/ 200 h 400"/>
                <a:gd name="T6" fmla="*/ 334 w 634"/>
                <a:gd name="T7" fmla="*/ 167 h 400"/>
                <a:gd name="T8" fmla="*/ 600 w 634"/>
                <a:gd name="T9" fmla="*/ 167 h 400"/>
                <a:gd name="T10" fmla="*/ 634 w 634"/>
                <a:gd name="T11" fmla="*/ 200 h 400"/>
                <a:gd name="T12" fmla="*/ 600 w 634"/>
                <a:gd name="T13" fmla="*/ 234 h 400"/>
                <a:gd name="T14" fmla="*/ 400 w 634"/>
                <a:gd name="T15" fmla="*/ 400 h 400"/>
                <a:gd name="T16" fmla="*/ 0 w 634"/>
                <a:gd name="T17" fmla="*/ 200 h 400"/>
                <a:gd name="T18" fmla="*/ 400 w 634"/>
                <a:gd name="T19" fmla="*/ 0 h 400"/>
                <a:gd name="T20" fmla="*/ 400 w 634"/>
                <a:gd name="T21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4" h="400">
                  <a:moveTo>
                    <a:pt x="600" y="234"/>
                  </a:move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lnTo>
                    <a:pt x="600" y="167"/>
                  </a:lnTo>
                  <a:cubicBezTo>
                    <a:pt x="619" y="167"/>
                    <a:pt x="634" y="182"/>
                    <a:pt x="634" y="200"/>
                  </a:cubicBezTo>
                  <a:cubicBezTo>
                    <a:pt x="634" y="219"/>
                    <a:pt x="619" y="234"/>
                    <a:pt x="600" y="234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54" name="Line 81"/>
            <p:cNvSpPr>
              <a:spLocks noChangeShapeType="1"/>
            </p:cNvSpPr>
            <p:nvPr/>
          </p:nvSpPr>
          <p:spPr bwMode="auto">
            <a:xfrm flipH="1">
              <a:off x="1599" y="1614"/>
              <a:ext cx="4" cy="2169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55" name="Line 82"/>
            <p:cNvSpPr>
              <a:spLocks noChangeShapeType="1"/>
            </p:cNvSpPr>
            <p:nvPr/>
          </p:nvSpPr>
          <p:spPr bwMode="auto">
            <a:xfrm flipV="1">
              <a:off x="4208" y="1614"/>
              <a:ext cx="4" cy="2498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56" name="Line 83"/>
            <p:cNvSpPr>
              <a:spLocks noChangeShapeType="1"/>
            </p:cNvSpPr>
            <p:nvPr/>
          </p:nvSpPr>
          <p:spPr bwMode="auto">
            <a:xfrm>
              <a:off x="4116" y="1614"/>
              <a:ext cx="96" cy="0"/>
            </a:xfrm>
            <a:prstGeom prst="line">
              <a:avLst/>
            </a:pr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57" name="Line 84"/>
            <p:cNvSpPr>
              <a:spLocks noChangeShapeType="1"/>
            </p:cNvSpPr>
            <p:nvPr/>
          </p:nvSpPr>
          <p:spPr bwMode="auto">
            <a:xfrm flipH="1">
              <a:off x="1599" y="1589"/>
              <a:ext cx="193" cy="0"/>
            </a:xfrm>
            <a:prstGeom prst="line">
              <a:avLst/>
            </a:prstGeom>
            <a:noFill/>
            <a:ln w="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58" name="Line 85"/>
            <p:cNvSpPr>
              <a:spLocks noChangeShapeType="1"/>
            </p:cNvSpPr>
            <p:nvPr/>
          </p:nvSpPr>
          <p:spPr bwMode="auto">
            <a:xfrm flipV="1">
              <a:off x="347" y="1701"/>
              <a:ext cx="286" cy="23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59" name="Freeform 86"/>
            <p:cNvSpPr>
              <a:spLocks noEditPoints="1"/>
            </p:cNvSpPr>
            <p:nvPr/>
          </p:nvSpPr>
          <p:spPr bwMode="auto">
            <a:xfrm>
              <a:off x="1080" y="869"/>
              <a:ext cx="64" cy="405"/>
            </a:xfrm>
            <a:custGeom>
              <a:avLst/>
              <a:gdLst>
                <a:gd name="T0" fmla="*/ 472 w 800"/>
                <a:gd name="T1" fmla="*/ 67 h 4440"/>
                <a:gd name="T2" fmla="*/ 466 w 800"/>
                <a:gd name="T3" fmla="*/ 3774 h 4440"/>
                <a:gd name="T4" fmla="*/ 400 w 800"/>
                <a:gd name="T5" fmla="*/ 3840 h 4440"/>
                <a:gd name="T6" fmla="*/ 333 w 800"/>
                <a:gd name="T7" fmla="*/ 3774 h 4440"/>
                <a:gd name="T8" fmla="*/ 339 w 800"/>
                <a:gd name="T9" fmla="*/ 67 h 4440"/>
                <a:gd name="T10" fmla="*/ 406 w 800"/>
                <a:gd name="T11" fmla="*/ 0 h 4440"/>
                <a:gd name="T12" fmla="*/ 472 w 800"/>
                <a:gd name="T13" fmla="*/ 67 h 4440"/>
                <a:gd name="T14" fmla="*/ 800 w 800"/>
                <a:gd name="T15" fmla="*/ 3641 h 4440"/>
                <a:gd name="T16" fmla="*/ 399 w 800"/>
                <a:gd name="T17" fmla="*/ 4440 h 4440"/>
                <a:gd name="T18" fmla="*/ 0 w 800"/>
                <a:gd name="T19" fmla="*/ 3640 h 4440"/>
                <a:gd name="T20" fmla="*/ 800 w 800"/>
                <a:gd name="T21" fmla="*/ 3641 h 4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0" h="4440">
                  <a:moveTo>
                    <a:pt x="472" y="67"/>
                  </a:moveTo>
                  <a:lnTo>
                    <a:pt x="466" y="3774"/>
                  </a:lnTo>
                  <a:cubicBezTo>
                    <a:pt x="466" y="3811"/>
                    <a:pt x="437" y="3841"/>
                    <a:pt x="400" y="3840"/>
                  </a:cubicBezTo>
                  <a:cubicBezTo>
                    <a:pt x="363" y="3840"/>
                    <a:pt x="333" y="3811"/>
                    <a:pt x="333" y="3774"/>
                  </a:cubicBezTo>
                  <a:lnTo>
                    <a:pt x="339" y="67"/>
                  </a:lnTo>
                  <a:cubicBezTo>
                    <a:pt x="339" y="30"/>
                    <a:pt x="369" y="0"/>
                    <a:pt x="406" y="0"/>
                  </a:cubicBezTo>
                  <a:cubicBezTo>
                    <a:pt x="442" y="1"/>
                    <a:pt x="472" y="30"/>
                    <a:pt x="472" y="67"/>
                  </a:cubicBezTo>
                  <a:close/>
                  <a:moveTo>
                    <a:pt x="800" y="3641"/>
                  </a:moveTo>
                  <a:lnTo>
                    <a:pt x="399" y="4440"/>
                  </a:lnTo>
                  <a:lnTo>
                    <a:pt x="0" y="3640"/>
                  </a:lnTo>
                  <a:lnTo>
                    <a:pt x="800" y="364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114" name="Rectangle 88"/>
            <p:cNvSpPr>
              <a:spLocks noChangeArrowheads="1"/>
            </p:cNvSpPr>
            <p:nvPr/>
          </p:nvSpPr>
          <p:spPr bwMode="auto">
            <a:xfrm>
              <a:off x="2078" y="655"/>
              <a:ext cx="1450" cy="329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62" name="Rectangle 91"/>
            <p:cNvSpPr>
              <a:spLocks noChangeArrowheads="1"/>
            </p:cNvSpPr>
            <p:nvPr/>
          </p:nvSpPr>
          <p:spPr bwMode="auto">
            <a:xfrm>
              <a:off x="2136" y="714"/>
              <a:ext cx="1264" cy="233"/>
            </a:xfrm>
            <a:prstGeom prst="rect">
              <a:avLst/>
            </a:prstGeom>
            <a:ln/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 </a:t>
              </a:r>
              <a:r>
                <a:rPr lang="ru-RU" sz="2400" dirty="0" err="1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Р</a:t>
              </a:r>
              <a:r>
                <a:rPr kumimoji="0" lang="ru-RU" sz="240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ізновиди</a:t>
              </a:r>
              <a:r>
                <a:rPr kumimoji="0" lang="ru-RU" sz="240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kumimoji="0" lang="ru-RU" sz="240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гри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063" name="Rectangle 92"/>
            <p:cNvSpPr>
              <a:spLocks noChangeArrowheads="1"/>
            </p:cNvSpPr>
            <p:nvPr/>
          </p:nvSpPr>
          <p:spPr bwMode="auto">
            <a:xfrm>
              <a:off x="2632" y="714"/>
              <a:ext cx="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066" name="Group 97"/>
            <p:cNvGrpSpPr>
              <a:grpSpLocks/>
            </p:cNvGrpSpPr>
            <p:nvPr/>
          </p:nvGrpSpPr>
          <p:grpSpPr bwMode="auto">
            <a:xfrm>
              <a:off x="629" y="1279"/>
              <a:ext cx="870" cy="548"/>
              <a:chOff x="629" y="1279"/>
              <a:chExt cx="870" cy="548"/>
            </a:xfrm>
          </p:grpSpPr>
          <p:sp>
            <p:nvSpPr>
              <p:cNvPr id="1111" name="Rectangle 95"/>
              <p:cNvSpPr>
                <a:spLocks noChangeArrowheads="1"/>
              </p:cNvSpPr>
              <p:nvPr/>
            </p:nvSpPr>
            <p:spPr bwMode="auto">
              <a:xfrm>
                <a:off x="629" y="1279"/>
                <a:ext cx="870" cy="548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/>
            </p:nvSpPr>
            <p:spPr bwMode="auto">
              <a:xfrm>
                <a:off x="629" y="1279"/>
                <a:ext cx="870" cy="548"/>
              </a:xfrm>
              <a:prstGeom prst="rect">
                <a:avLst/>
              </a:prstGeom>
              <a:noFill/>
              <a:ln w="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67" name="Rectangle 98"/>
            <p:cNvSpPr>
              <a:spLocks noChangeArrowheads="1"/>
            </p:cNvSpPr>
            <p:nvPr/>
          </p:nvSpPr>
          <p:spPr bwMode="auto">
            <a:xfrm>
              <a:off x="711" y="1336"/>
              <a:ext cx="71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За формою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8" name="Rectangle 99"/>
            <p:cNvSpPr>
              <a:spLocks noChangeArrowheads="1"/>
            </p:cNvSpPr>
            <p:nvPr/>
          </p:nvSpPr>
          <p:spPr bwMode="auto">
            <a:xfrm>
              <a:off x="1351" y="1336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069" name="Group 102"/>
            <p:cNvGrpSpPr>
              <a:grpSpLocks/>
            </p:cNvGrpSpPr>
            <p:nvPr/>
          </p:nvGrpSpPr>
          <p:grpSpPr bwMode="auto">
            <a:xfrm>
              <a:off x="1766" y="1279"/>
              <a:ext cx="1085" cy="527"/>
              <a:chOff x="1766" y="1279"/>
              <a:chExt cx="1085" cy="527"/>
            </a:xfrm>
          </p:grpSpPr>
          <p:sp>
            <p:nvSpPr>
              <p:cNvPr id="1109" name="Rectangle 100"/>
              <p:cNvSpPr>
                <a:spLocks noChangeArrowheads="1"/>
              </p:cNvSpPr>
              <p:nvPr/>
            </p:nvSpPr>
            <p:spPr bwMode="auto">
              <a:xfrm>
                <a:off x="1766" y="1279"/>
                <a:ext cx="1063" cy="527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1110" name="Rectangle 101"/>
              <p:cNvSpPr>
                <a:spLocks noChangeArrowheads="1"/>
              </p:cNvSpPr>
              <p:nvPr/>
            </p:nvSpPr>
            <p:spPr bwMode="auto">
              <a:xfrm>
                <a:off x="1788" y="1279"/>
                <a:ext cx="1063" cy="527"/>
              </a:xfrm>
              <a:prstGeom prst="rect">
                <a:avLst/>
              </a:prstGeom>
              <a:noFill/>
              <a:ln w="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70" name="Rectangle 103"/>
            <p:cNvSpPr>
              <a:spLocks noChangeArrowheads="1"/>
            </p:cNvSpPr>
            <p:nvPr/>
          </p:nvSpPr>
          <p:spPr bwMode="auto">
            <a:xfrm>
              <a:off x="1871" y="1330"/>
              <a:ext cx="10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За </a:t>
              </a:r>
              <a:r>
                <a:rPr kumimoji="0" lang="ru-RU" sz="1800" b="1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навчальним</a:t>
              </a: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1" name="Rectangle 104"/>
            <p:cNvSpPr>
              <a:spLocks noChangeArrowheads="1"/>
            </p:cNvSpPr>
            <p:nvPr/>
          </p:nvSpPr>
          <p:spPr bwMode="auto">
            <a:xfrm>
              <a:off x="2789" y="1330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2" name="Rectangle 105"/>
            <p:cNvSpPr>
              <a:spLocks noChangeArrowheads="1"/>
            </p:cNvSpPr>
            <p:nvPr/>
          </p:nvSpPr>
          <p:spPr bwMode="auto">
            <a:xfrm>
              <a:off x="1871" y="1504"/>
              <a:ext cx="1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 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3" name="Rectangle 106"/>
            <p:cNvSpPr>
              <a:spLocks noChangeArrowheads="1"/>
            </p:cNvSpPr>
            <p:nvPr/>
          </p:nvSpPr>
          <p:spPr bwMode="auto">
            <a:xfrm>
              <a:off x="2000" y="1504"/>
              <a:ext cx="69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завданням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4" name="Rectangle 107"/>
            <p:cNvSpPr>
              <a:spLocks noChangeArrowheads="1"/>
            </p:cNvSpPr>
            <p:nvPr/>
          </p:nvSpPr>
          <p:spPr bwMode="auto">
            <a:xfrm>
              <a:off x="2621" y="1504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5" name="Freeform 108"/>
            <p:cNvSpPr>
              <a:spLocks noEditPoints="1"/>
            </p:cNvSpPr>
            <p:nvPr/>
          </p:nvSpPr>
          <p:spPr bwMode="auto">
            <a:xfrm>
              <a:off x="2529" y="1053"/>
              <a:ext cx="65" cy="226"/>
            </a:xfrm>
            <a:custGeom>
              <a:avLst/>
              <a:gdLst>
                <a:gd name="T0" fmla="*/ 466 w 800"/>
                <a:gd name="T1" fmla="*/ 67 h 2467"/>
                <a:gd name="T2" fmla="*/ 466 w 800"/>
                <a:gd name="T3" fmla="*/ 1800 h 2467"/>
                <a:gd name="T4" fmla="*/ 400 w 800"/>
                <a:gd name="T5" fmla="*/ 1867 h 2467"/>
                <a:gd name="T6" fmla="*/ 333 w 800"/>
                <a:gd name="T7" fmla="*/ 1800 h 2467"/>
                <a:gd name="T8" fmla="*/ 333 w 800"/>
                <a:gd name="T9" fmla="*/ 67 h 2467"/>
                <a:gd name="T10" fmla="*/ 400 w 800"/>
                <a:gd name="T11" fmla="*/ 0 h 2467"/>
                <a:gd name="T12" fmla="*/ 466 w 800"/>
                <a:gd name="T13" fmla="*/ 67 h 2467"/>
                <a:gd name="T14" fmla="*/ 800 w 800"/>
                <a:gd name="T15" fmla="*/ 1667 h 2467"/>
                <a:gd name="T16" fmla="*/ 400 w 800"/>
                <a:gd name="T17" fmla="*/ 2467 h 2467"/>
                <a:gd name="T18" fmla="*/ 0 w 800"/>
                <a:gd name="T19" fmla="*/ 1667 h 2467"/>
                <a:gd name="T20" fmla="*/ 800 w 800"/>
                <a:gd name="T21" fmla="*/ 1667 h 2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0" h="2467">
                  <a:moveTo>
                    <a:pt x="466" y="67"/>
                  </a:moveTo>
                  <a:lnTo>
                    <a:pt x="466" y="1800"/>
                  </a:lnTo>
                  <a:cubicBezTo>
                    <a:pt x="466" y="1837"/>
                    <a:pt x="437" y="1867"/>
                    <a:pt x="400" y="1867"/>
                  </a:cubicBezTo>
                  <a:cubicBezTo>
                    <a:pt x="363" y="1867"/>
                    <a:pt x="333" y="1837"/>
                    <a:pt x="333" y="1800"/>
                  </a:cubicBezTo>
                  <a:lnTo>
                    <a:pt x="333" y="67"/>
                  </a:lnTo>
                  <a:cubicBezTo>
                    <a:pt x="333" y="30"/>
                    <a:pt x="363" y="0"/>
                    <a:pt x="400" y="0"/>
                  </a:cubicBezTo>
                  <a:cubicBezTo>
                    <a:pt x="437" y="0"/>
                    <a:pt x="466" y="30"/>
                    <a:pt x="466" y="67"/>
                  </a:cubicBezTo>
                  <a:close/>
                  <a:moveTo>
                    <a:pt x="800" y="1667"/>
                  </a:moveTo>
                  <a:lnTo>
                    <a:pt x="400" y="2467"/>
                  </a:lnTo>
                  <a:lnTo>
                    <a:pt x="0" y="1667"/>
                  </a:lnTo>
                  <a:lnTo>
                    <a:pt x="800" y="166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grpSp>
          <p:nvGrpSpPr>
            <p:cNvPr id="1076" name="Group 111"/>
            <p:cNvGrpSpPr>
              <a:grpSpLocks/>
            </p:cNvGrpSpPr>
            <p:nvPr/>
          </p:nvGrpSpPr>
          <p:grpSpPr bwMode="auto">
            <a:xfrm>
              <a:off x="3238" y="1279"/>
              <a:ext cx="870" cy="548"/>
              <a:chOff x="3238" y="1279"/>
              <a:chExt cx="870" cy="548"/>
            </a:xfrm>
          </p:grpSpPr>
          <p:sp>
            <p:nvSpPr>
              <p:cNvPr id="1107" name="Rectangle 109"/>
              <p:cNvSpPr>
                <a:spLocks noChangeArrowheads="1"/>
              </p:cNvSpPr>
              <p:nvPr/>
            </p:nvSpPr>
            <p:spPr bwMode="auto">
              <a:xfrm>
                <a:off x="3238" y="1279"/>
                <a:ext cx="870" cy="548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1108" name="Rectangle 110"/>
              <p:cNvSpPr>
                <a:spLocks noChangeArrowheads="1"/>
              </p:cNvSpPr>
              <p:nvPr/>
            </p:nvSpPr>
            <p:spPr bwMode="auto">
              <a:xfrm>
                <a:off x="3238" y="1279"/>
                <a:ext cx="870" cy="548"/>
              </a:xfrm>
              <a:prstGeom prst="rect">
                <a:avLst/>
              </a:prstGeom>
              <a:noFill/>
              <a:ln w="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77" name="Rectangle 112"/>
            <p:cNvSpPr>
              <a:spLocks noChangeArrowheads="1"/>
            </p:cNvSpPr>
            <p:nvPr/>
          </p:nvSpPr>
          <p:spPr bwMode="auto">
            <a:xfrm>
              <a:off x="3320" y="1336"/>
              <a:ext cx="59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За типом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8" name="Rectangle 113"/>
            <p:cNvSpPr>
              <a:spLocks noChangeArrowheads="1"/>
            </p:cNvSpPr>
            <p:nvPr/>
          </p:nvSpPr>
          <p:spPr bwMode="auto">
            <a:xfrm>
              <a:off x="3849" y="1336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079" name="Group 116"/>
            <p:cNvGrpSpPr>
              <a:grpSpLocks/>
            </p:cNvGrpSpPr>
            <p:nvPr/>
          </p:nvGrpSpPr>
          <p:grpSpPr bwMode="auto">
            <a:xfrm>
              <a:off x="4591" y="1279"/>
              <a:ext cx="870" cy="504"/>
              <a:chOff x="4591" y="1279"/>
              <a:chExt cx="870" cy="504"/>
            </a:xfrm>
          </p:grpSpPr>
          <p:sp>
            <p:nvSpPr>
              <p:cNvPr id="1105" name="Rectangle 114"/>
              <p:cNvSpPr>
                <a:spLocks noChangeArrowheads="1"/>
              </p:cNvSpPr>
              <p:nvPr/>
            </p:nvSpPr>
            <p:spPr bwMode="auto">
              <a:xfrm>
                <a:off x="4591" y="1279"/>
                <a:ext cx="870" cy="5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1106" name="Rectangle 115"/>
              <p:cNvSpPr>
                <a:spLocks noChangeArrowheads="1"/>
              </p:cNvSpPr>
              <p:nvPr/>
            </p:nvSpPr>
            <p:spPr bwMode="auto">
              <a:xfrm>
                <a:off x="4591" y="1279"/>
                <a:ext cx="870" cy="504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80" name="Rectangle 117"/>
            <p:cNvSpPr>
              <a:spLocks noChangeArrowheads="1"/>
            </p:cNvSpPr>
            <p:nvPr/>
          </p:nvSpPr>
          <p:spPr bwMode="auto">
            <a:xfrm>
              <a:off x="4673" y="1330"/>
              <a:ext cx="71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За формою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1" name="Rectangle 118"/>
            <p:cNvSpPr>
              <a:spLocks noChangeArrowheads="1"/>
            </p:cNvSpPr>
            <p:nvPr/>
          </p:nvSpPr>
          <p:spPr bwMode="auto">
            <a:xfrm>
              <a:off x="5314" y="1330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2" name="Rectangle 119"/>
            <p:cNvSpPr>
              <a:spLocks noChangeArrowheads="1"/>
            </p:cNvSpPr>
            <p:nvPr/>
          </p:nvSpPr>
          <p:spPr bwMode="auto">
            <a:xfrm>
              <a:off x="4673" y="1504"/>
              <a:ext cx="76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проведення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3" name="Rectangle 120"/>
            <p:cNvSpPr>
              <a:spLocks noChangeArrowheads="1"/>
            </p:cNvSpPr>
            <p:nvPr/>
          </p:nvSpPr>
          <p:spPr bwMode="auto">
            <a:xfrm>
              <a:off x="5351" y="1504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3" name="Rectangle 121"/>
            <p:cNvSpPr>
              <a:spLocks noChangeArrowheads="1"/>
            </p:cNvSpPr>
            <p:nvPr/>
          </p:nvSpPr>
          <p:spPr bwMode="auto">
            <a:xfrm>
              <a:off x="4301" y="2153"/>
              <a:ext cx="1221" cy="19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85" name="Rectangle 124"/>
            <p:cNvSpPr>
              <a:spLocks noChangeArrowheads="1"/>
            </p:cNvSpPr>
            <p:nvPr/>
          </p:nvSpPr>
          <p:spPr bwMode="auto">
            <a:xfrm>
              <a:off x="4383" y="2122"/>
              <a:ext cx="79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Змагання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 на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6" name="Rectangle 125"/>
            <p:cNvSpPr>
              <a:spLocks noChangeArrowheads="1"/>
            </p:cNvSpPr>
            <p:nvPr/>
          </p:nvSpPr>
          <p:spPr bwMode="auto">
            <a:xfrm>
              <a:off x="4383" y="2291"/>
              <a:ext cx="8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кращу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якість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,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7" name="Rectangle 126"/>
            <p:cNvSpPr>
              <a:spLocks noChangeArrowheads="1"/>
            </p:cNvSpPr>
            <p:nvPr/>
          </p:nvSpPr>
          <p:spPr bwMode="auto">
            <a:xfrm>
              <a:off x="4383" y="2459"/>
              <a:ext cx="71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швидкість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,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8" name="Rectangle 127"/>
            <p:cNvSpPr>
              <a:spLocks noChangeArrowheads="1"/>
            </p:cNvSpPr>
            <p:nvPr/>
          </p:nvSpPr>
          <p:spPr bwMode="auto">
            <a:xfrm>
              <a:off x="4383" y="2627"/>
              <a:ext cx="6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кількість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;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9" name="Rectangle 128"/>
            <p:cNvSpPr>
              <a:spLocks noChangeArrowheads="1"/>
            </p:cNvSpPr>
            <p:nvPr/>
          </p:nvSpPr>
          <p:spPr bwMode="auto">
            <a:xfrm>
              <a:off x="4383" y="2795"/>
              <a:ext cx="7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подорож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 по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1" name="Rectangle 130"/>
            <p:cNvSpPr>
              <a:spLocks noChangeArrowheads="1"/>
            </p:cNvSpPr>
            <p:nvPr/>
          </p:nvSpPr>
          <p:spPr bwMode="auto">
            <a:xfrm>
              <a:off x="4383" y="2963"/>
              <a:ext cx="6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зупинках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 з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2" name="Rectangle 131"/>
            <p:cNvSpPr>
              <a:spLocks noChangeArrowheads="1"/>
            </p:cNvSpPr>
            <p:nvPr/>
          </p:nvSpPr>
          <p:spPr bwMode="auto">
            <a:xfrm>
              <a:off x="4383" y="3132"/>
              <a:ext cx="59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ігровими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3" name="Rectangle 132"/>
            <p:cNvSpPr>
              <a:spLocks noChangeArrowheads="1"/>
            </p:cNvSpPr>
            <p:nvPr/>
          </p:nvSpPr>
          <p:spPr bwMode="auto">
            <a:xfrm>
              <a:off x="4383" y="3300"/>
              <a:ext cx="7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ситуаціями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;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4" name="Rectangle 133"/>
            <p:cNvSpPr>
              <a:spLocks noChangeArrowheads="1"/>
            </p:cNvSpPr>
            <p:nvPr/>
          </p:nvSpPr>
          <p:spPr bwMode="auto">
            <a:xfrm>
              <a:off x="4383" y="3468"/>
              <a:ext cx="8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імітація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події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,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5" name="Rectangle 134"/>
            <p:cNvSpPr>
              <a:spLocks noChangeArrowheads="1"/>
            </p:cNvSpPr>
            <p:nvPr/>
          </p:nvSpPr>
          <p:spPr bwMode="auto">
            <a:xfrm>
              <a:off x="4383" y="3636"/>
              <a:ext cx="11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пошук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розв’язків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,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6" name="Rectangle 135"/>
            <p:cNvSpPr>
              <a:spLocks noChangeArrowheads="1"/>
            </p:cNvSpPr>
            <p:nvPr/>
          </p:nvSpPr>
          <p:spPr bwMode="auto">
            <a:xfrm>
              <a:off x="4383" y="3804"/>
              <a:ext cx="1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itchFamily="18" charset="0"/>
                </a:rPr>
                <a:t>гра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7" name="Rectangle 136"/>
            <p:cNvSpPr>
              <a:spLocks noChangeArrowheads="1"/>
            </p:cNvSpPr>
            <p:nvPr/>
          </p:nvSpPr>
          <p:spPr bwMode="auto">
            <a:xfrm>
              <a:off x="4557" y="3804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8" name="Freeform 137"/>
            <p:cNvSpPr>
              <a:spLocks noEditPoints="1"/>
            </p:cNvSpPr>
            <p:nvPr/>
          </p:nvSpPr>
          <p:spPr bwMode="auto">
            <a:xfrm>
              <a:off x="3400" y="1053"/>
              <a:ext cx="64" cy="226"/>
            </a:xfrm>
            <a:custGeom>
              <a:avLst/>
              <a:gdLst>
                <a:gd name="T0" fmla="*/ 228 w 400"/>
                <a:gd name="T1" fmla="*/ 34 h 1234"/>
                <a:gd name="T2" fmla="*/ 233 w 400"/>
                <a:gd name="T3" fmla="*/ 900 h 1234"/>
                <a:gd name="T4" fmla="*/ 200 w 400"/>
                <a:gd name="T5" fmla="*/ 934 h 1234"/>
                <a:gd name="T6" fmla="*/ 167 w 400"/>
                <a:gd name="T7" fmla="*/ 901 h 1234"/>
                <a:gd name="T8" fmla="*/ 162 w 400"/>
                <a:gd name="T9" fmla="*/ 34 h 1234"/>
                <a:gd name="T10" fmla="*/ 195 w 400"/>
                <a:gd name="T11" fmla="*/ 0 h 1234"/>
                <a:gd name="T12" fmla="*/ 228 w 400"/>
                <a:gd name="T13" fmla="*/ 34 h 1234"/>
                <a:gd name="T14" fmla="*/ 400 w 400"/>
                <a:gd name="T15" fmla="*/ 833 h 1234"/>
                <a:gd name="T16" fmla="*/ 202 w 400"/>
                <a:gd name="T17" fmla="*/ 1234 h 1234"/>
                <a:gd name="T18" fmla="*/ 0 w 400"/>
                <a:gd name="T19" fmla="*/ 835 h 1234"/>
                <a:gd name="T20" fmla="*/ 400 w 400"/>
                <a:gd name="T21" fmla="*/ 833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0" h="1234">
                  <a:moveTo>
                    <a:pt x="228" y="34"/>
                  </a:moveTo>
                  <a:lnTo>
                    <a:pt x="233" y="900"/>
                  </a:lnTo>
                  <a:cubicBezTo>
                    <a:pt x="233" y="919"/>
                    <a:pt x="219" y="934"/>
                    <a:pt x="200" y="934"/>
                  </a:cubicBezTo>
                  <a:cubicBezTo>
                    <a:pt x="182" y="934"/>
                    <a:pt x="167" y="919"/>
                    <a:pt x="167" y="901"/>
                  </a:cubicBezTo>
                  <a:lnTo>
                    <a:pt x="162" y="34"/>
                  </a:lnTo>
                  <a:cubicBezTo>
                    <a:pt x="162" y="16"/>
                    <a:pt x="177" y="1"/>
                    <a:pt x="195" y="0"/>
                  </a:cubicBezTo>
                  <a:cubicBezTo>
                    <a:pt x="213" y="0"/>
                    <a:pt x="228" y="15"/>
                    <a:pt x="228" y="34"/>
                  </a:cubicBezTo>
                  <a:close/>
                  <a:moveTo>
                    <a:pt x="400" y="833"/>
                  </a:moveTo>
                  <a:lnTo>
                    <a:pt x="202" y="1234"/>
                  </a:lnTo>
                  <a:lnTo>
                    <a:pt x="0" y="835"/>
                  </a:lnTo>
                  <a:lnTo>
                    <a:pt x="400" y="83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099" name="Freeform 138"/>
            <p:cNvSpPr>
              <a:spLocks noEditPoints="1"/>
            </p:cNvSpPr>
            <p:nvPr/>
          </p:nvSpPr>
          <p:spPr bwMode="auto">
            <a:xfrm>
              <a:off x="4945" y="859"/>
              <a:ext cx="65" cy="445"/>
            </a:xfrm>
            <a:custGeom>
              <a:avLst/>
              <a:gdLst>
                <a:gd name="T0" fmla="*/ 233 w 400"/>
                <a:gd name="T1" fmla="*/ 34 h 2434"/>
                <a:gd name="T2" fmla="*/ 233 w 400"/>
                <a:gd name="T3" fmla="*/ 2100 h 2434"/>
                <a:gd name="T4" fmla="*/ 200 w 400"/>
                <a:gd name="T5" fmla="*/ 2134 h 2434"/>
                <a:gd name="T6" fmla="*/ 167 w 400"/>
                <a:gd name="T7" fmla="*/ 2100 h 2434"/>
                <a:gd name="T8" fmla="*/ 167 w 400"/>
                <a:gd name="T9" fmla="*/ 34 h 2434"/>
                <a:gd name="T10" fmla="*/ 200 w 400"/>
                <a:gd name="T11" fmla="*/ 0 h 2434"/>
                <a:gd name="T12" fmla="*/ 233 w 400"/>
                <a:gd name="T13" fmla="*/ 34 h 2434"/>
                <a:gd name="T14" fmla="*/ 400 w 400"/>
                <a:gd name="T15" fmla="*/ 2034 h 2434"/>
                <a:gd name="T16" fmla="*/ 200 w 400"/>
                <a:gd name="T17" fmla="*/ 2434 h 2434"/>
                <a:gd name="T18" fmla="*/ 0 w 400"/>
                <a:gd name="T19" fmla="*/ 2034 h 2434"/>
                <a:gd name="T20" fmla="*/ 400 w 400"/>
                <a:gd name="T21" fmla="*/ 2034 h 2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0" h="2434">
                  <a:moveTo>
                    <a:pt x="233" y="34"/>
                  </a:moveTo>
                  <a:lnTo>
                    <a:pt x="233" y="2100"/>
                  </a:lnTo>
                  <a:cubicBezTo>
                    <a:pt x="233" y="2119"/>
                    <a:pt x="219" y="2134"/>
                    <a:pt x="200" y="2134"/>
                  </a:cubicBezTo>
                  <a:cubicBezTo>
                    <a:pt x="182" y="2134"/>
                    <a:pt x="167" y="2119"/>
                    <a:pt x="167" y="2100"/>
                  </a:cubicBezTo>
                  <a:lnTo>
                    <a:pt x="167" y="34"/>
                  </a:lnTo>
                  <a:cubicBezTo>
                    <a:pt x="167" y="15"/>
                    <a:pt x="182" y="0"/>
                    <a:pt x="200" y="0"/>
                  </a:cubicBezTo>
                  <a:cubicBezTo>
                    <a:pt x="219" y="0"/>
                    <a:pt x="233" y="15"/>
                    <a:pt x="233" y="34"/>
                  </a:cubicBezTo>
                  <a:close/>
                  <a:moveTo>
                    <a:pt x="400" y="2034"/>
                  </a:moveTo>
                  <a:lnTo>
                    <a:pt x="200" y="2434"/>
                  </a:lnTo>
                  <a:lnTo>
                    <a:pt x="0" y="2034"/>
                  </a:lnTo>
                  <a:lnTo>
                    <a:pt x="400" y="203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100" name="Line 139"/>
            <p:cNvSpPr>
              <a:spLocks noChangeShapeType="1"/>
            </p:cNvSpPr>
            <p:nvPr/>
          </p:nvSpPr>
          <p:spPr bwMode="auto">
            <a:xfrm>
              <a:off x="3528" y="840"/>
              <a:ext cx="1449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101" name="Line 140"/>
            <p:cNvSpPr>
              <a:spLocks noChangeShapeType="1"/>
            </p:cNvSpPr>
            <p:nvPr/>
          </p:nvSpPr>
          <p:spPr bwMode="auto">
            <a:xfrm flipV="1">
              <a:off x="339" y="1717"/>
              <a:ext cx="0" cy="2085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102" name="Line 141"/>
            <p:cNvSpPr>
              <a:spLocks noChangeShapeType="1"/>
            </p:cNvSpPr>
            <p:nvPr/>
          </p:nvSpPr>
          <p:spPr bwMode="auto">
            <a:xfrm>
              <a:off x="1112" y="840"/>
              <a:ext cx="966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99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5277" y="116632"/>
            <a:ext cx="5014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Активні форми роботи на уроках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770997"/>
              </p:ext>
            </p:extLst>
          </p:nvPr>
        </p:nvGraphicFramePr>
        <p:xfrm>
          <a:off x="990399" y="875228"/>
          <a:ext cx="7056786" cy="58407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858030"/>
                <a:gridCol w="1047254"/>
                <a:gridCol w="1104496"/>
                <a:gridCol w="745593"/>
                <a:gridCol w="843975"/>
                <a:gridCol w="1075875"/>
                <a:gridCol w="1381563"/>
              </a:tblGrid>
              <a:tr h="144769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 dirty="0">
                          <a:effectLst/>
                        </a:rPr>
                        <a:t>Тема</a:t>
                      </a:r>
                      <a:endParaRPr lang="ru-RU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Гра 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 dirty="0">
                          <a:effectLst/>
                        </a:rPr>
                        <a:t>Форма </a:t>
                      </a:r>
                      <a:endParaRPr lang="ru-RU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     Дидактична мета гри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Метод навчання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</a:tr>
              <a:tr h="144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Вивчення 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нового матеріалу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 dirty="0">
                          <a:effectLst/>
                        </a:rPr>
                        <a:t>Вміння,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 dirty="0">
                          <a:effectLst/>
                        </a:rPr>
                        <a:t>навички</a:t>
                      </a:r>
                      <a:endParaRPr lang="ru-RU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 dirty="0">
                          <a:effectLst/>
                        </a:rPr>
                        <a:t>Контроль </a:t>
                      </a:r>
                      <a:endParaRPr lang="ru-RU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8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 dirty="0">
                          <a:effectLst/>
                        </a:rPr>
                        <a:t>Подільність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 dirty="0">
                          <a:effectLst/>
                        </a:rPr>
                        <a:t>Чисел</a:t>
                      </a:r>
                      <a:endParaRPr lang="ru-RU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Подорож у країну ознак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Подільності.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Математична регата. Лабіринт множників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Імітація події, вікторина, змагання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         +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 dirty="0">
                          <a:effectLst/>
                        </a:rPr>
                        <a:t>    +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 dirty="0">
                          <a:effectLst/>
                        </a:rPr>
                        <a:t>    +</a:t>
                      </a:r>
                      <a:endParaRPr lang="ru-RU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      +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Пошуковий,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репродуктивний,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пояснювально-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ілюстративний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</a:tr>
              <a:tr h="723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Звичайні 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дроби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Магічні квадрати.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Подорож з дробами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Дешифратор 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Змагання, імітація події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           +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    +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    +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      +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      +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Пояснювально-ілюстративний 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</a:tr>
              <a:tr h="723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Відношення і пропорції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Гра – казка «Чарівне слово». Кросворд, естафета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Пошук змагання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            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 dirty="0">
                          <a:effectLst/>
                        </a:rPr>
                        <a:t>    +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 dirty="0">
                          <a:effectLst/>
                        </a:rPr>
                        <a:t>    +</a:t>
                      </a:r>
                      <a:endParaRPr lang="ru-RU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      +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      +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Пояснювально-ілюстративний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</a:tr>
              <a:tr h="1302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Геометричні фігури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Математичний калейдоскоп. Змагання художників. Площа знайома і незнайома. Мозаїка геометричних фігур 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Змагання, вікторина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     +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     +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     +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     +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Пояснювально-ілюстративний, репродуктивний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</a:tr>
              <a:tr h="625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Раціональні числа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Лото. Кращий лічильник. Так? Ні? Дай відповідь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Вікторина, змагання, імітація події 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            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 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           +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     +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     +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     +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       +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       +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>
                          <a:effectLst/>
                        </a:rPr>
                        <a:t>       +</a:t>
                      </a:r>
                      <a:endParaRPr lang="ru-RU" sz="105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686300" algn="l"/>
                        </a:tabLst>
                      </a:pPr>
                      <a:r>
                        <a:rPr lang="uk-UA" sz="1050" dirty="0">
                          <a:effectLst/>
                        </a:rPr>
                        <a:t>Пояснювально-ілюстративний</a:t>
                      </a:r>
                      <a:endParaRPr lang="ru-RU" sz="10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19" marR="40619" marT="0" marB="0"/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7818" y="578297"/>
            <a:ext cx="78819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</a:pPr>
            <a:r>
              <a:rPr kumimoji="0" lang="uk-UA" sz="14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Приклад розробленої мною ігрової системи у викладанні математики в </a:t>
            </a:r>
            <a:r>
              <a:rPr kumimoji="0" lang="en-US" sz="14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VI</a:t>
            </a:r>
            <a:r>
              <a:rPr kumimoji="0" lang="uk-UA" sz="14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класі</a:t>
            </a:r>
            <a:r>
              <a:rPr kumimoji="0" lang="uk-UA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                         </a:t>
            </a:r>
            <a:endParaRPr kumimoji="0" lang="ru-RU" sz="1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2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20630"/>
            <a:ext cx="3672409" cy="281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-34"/>
          <a:stretch/>
        </p:blipFill>
        <p:spPr bwMode="auto">
          <a:xfrm>
            <a:off x="323527" y="4293096"/>
            <a:ext cx="4412612" cy="215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0778" y="332656"/>
            <a:ext cx="8770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У своїй роботі часто використовую гру «Розшифруй слово або вислів», змагання двох команд, </a:t>
            </a:r>
          </a:p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наприклад, хто швидше сяде в корабель, в ракету</a:t>
            </a:r>
            <a:r>
              <a:rPr lang="uk-U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93628"/>
            <a:ext cx="4187251" cy="2879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622" y="3598766"/>
            <a:ext cx="4175983" cy="313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45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</TotalTime>
  <Words>1374</Words>
  <Application>Microsoft Office PowerPoint</Application>
  <PresentationFormat>Экран (4:3)</PresentationFormat>
  <Paragraphs>359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Саїк Ганна Василівна   </vt:lpstr>
      <vt:lpstr>Презентация PowerPoint</vt:lpstr>
      <vt:lpstr>Актуальність теми:</vt:lpstr>
      <vt:lpstr>МЕТА, ЗАВДАННЯ:</vt:lpstr>
      <vt:lpstr>Активні методи навчання, які  використовую на уроках</vt:lpstr>
      <vt:lpstr>Презентация PowerPoint</vt:lpstr>
      <vt:lpstr>Презентация PowerPoint</vt:lpstr>
      <vt:lpstr>Презентация PowerPoint</vt:lpstr>
      <vt:lpstr>Презентация PowerPoint</vt:lpstr>
      <vt:lpstr> Інтерактивні технології кооперативного навчання </vt:lpstr>
      <vt:lpstr>Форми інтерактивних технологій  </vt:lpstr>
      <vt:lpstr>Математика “Мозковий штурм”</vt:lpstr>
      <vt:lpstr>Інформатика Тема: Сфери застосування компютерної графіки Методичний прийом “Зірка”   Сфери застосування комп’ютерної  графіки</vt:lpstr>
      <vt:lpstr>Презентация PowerPoint</vt:lpstr>
      <vt:lpstr>Презентация PowerPoint</vt:lpstr>
      <vt:lpstr>Презентация PowerPoint</vt:lpstr>
      <vt:lpstr>Позакласна робота </vt:lpstr>
      <vt:lpstr>Презентация PowerPoint</vt:lpstr>
      <vt:lpstr>Участь у роботі методичних об’єднань  </vt:lpstr>
      <vt:lpstr>Презентация PowerPoint</vt:lpstr>
      <vt:lpstr>Презентация PowerPoint</vt:lpstr>
      <vt:lpstr>Як класний керівник, працюю над розвитком творчих особистостей </vt:lpstr>
      <vt:lpstr>Висновки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Вася</cp:lastModifiedBy>
  <cp:revision>137</cp:revision>
  <dcterms:modified xsi:type="dcterms:W3CDTF">2015-03-24T10:38:33Z</dcterms:modified>
</cp:coreProperties>
</file>