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</p:sldMasterIdLst>
  <p:sldIdLst>
    <p:sldId id="256" r:id="rId2"/>
    <p:sldId id="258" r:id="rId3"/>
    <p:sldId id="257" r:id="rId4"/>
    <p:sldId id="282" r:id="rId5"/>
    <p:sldId id="275" r:id="rId6"/>
    <p:sldId id="260" r:id="rId7"/>
    <p:sldId id="261" r:id="rId8"/>
    <p:sldId id="287" r:id="rId9"/>
    <p:sldId id="262" r:id="rId10"/>
    <p:sldId id="265" r:id="rId11"/>
    <p:sldId id="266" r:id="rId12"/>
    <p:sldId id="278" r:id="rId13"/>
    <p:sldId id="276" r:id="rId14"/>
    <p:sldId id="283" r:id="rId15"/>
    <p:sldId id="284" r:id="rId16"/>
    <p:sldId id="285" r:id="rId17"/>
    <p:sldId id="263" r:id="rId18"/>
    <p:sldId id="264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7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60"/>
  </p:normalViewPr>
  <p:slideViewPr>
    <p:cSldViewPr>
      <p:cViewPr varScale="1">
        <p:scale>
          <a:sx n="109" d="100"/>
          <a:sy n="109" d="100"/>
        </p:scale>
        <p:origin x="-163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87624" y="8709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Підвищення читацької активності учнів через різні форми і методи </a:t>
            </a:r>
          </a:p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позакласної роботи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62902"/>
            <a:ext cx="7704856" cy="5306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C:\Users\Ольга Павловна\Desktop\laskavo-prosumo.jpg"/>
          <p:cNvPicPr>
            <a:picLocks noChangeAspect="1" noChangeArrowheads="1"/>
          </p:cNvPicPr>
          <p:nvPr/>
        </p:nvPicPr>
        <p:blipFill>
          <a:blip r:embed="rId3"/>
          <a:srcRect b="14737"/>
          <a:stretch>
            <a:fillRect/>
          </a:stretch>
        </p:blipFill>
        <p:spPr bwMode="auto">
          <a:xfrm>
            <a:off x="2805158" y="4682906"/>
            <a:ext cx="3317659" cy="217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724128" y="5877272"/>
            <a:ext cx="3132422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rPr>
              <a:t>З досвіду роботи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rPr>
              <a:t>бібліотекаря </a:t>
            </a:r>
            <a:r>
              <a:rPr lang="uk-UA" sz="2000" i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rPr>
              <a:t>Кордяк</a:t>
            </a:r>
            <a:r>
              <a:rPr lang="uk-UA" sz="2000" i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 pitchFamily="34" charset="0"/>
              </a:rPr>
              <a:t> О.С.</a:t>
            </a:r>
          </a:p>
        </p:txBody>
      </p:sp>
    </p:spTree>
    <p:extLst>
      <p:ext uri="{BB962C8B-B14F-4D97-AF65-F5344CB8AC3E}">
        <p14:creationId xmlns:p14="http://schemas.microsoft.com/office/powerpoint/2010/main" val="20417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G:\Ольга Степанівна\Новая папка (4)\-10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774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71" y="404664"/>
            <a:ext cx="2592288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2" y="3861048"/>
            <a:ext cx="2496277" cy="20162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2656"/>
            <a:ext cx="259228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Ольга Степанівна\Новая папка (4)\-13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934" y="-170495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3744416" cy="2448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56992"/>
            <a:ext cx="3672408" cy="22682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61383"/>
            <a:ext cx="3528392" cy="23668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56992"/>
            <a:ext cx="360040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G:\1-9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98"/>
            <a:ext cx="9166664" cy="687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7032"/>
            <a:ext cx="2520280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628800"/>
            <a:ext cx="2016223" cy="20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Tm="8000">
        <p:circle/>
      </p:transition>
    </mc:Choice>
    <mc:Fallback xmlns="">
      <p:transition spd="slow" advTm="8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Ольга Степанівна\Новая папка (4)\-14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903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980728"/>
            <a:ext cx="302433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34076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Angsana New" pitchFamily="18" charset="-34"/>
              </a:rPr>
              <a:t>Я книжка!!! </a:t>
            </a:r>
            <a:br>
              <a:rPr lang="uk-UA" sz="2400" dirty="0" smtClean="0">
                <a:latin typeface="Times New Roman" pitchFamily="18" charset="0"/>
                <a:cs typeface="Angsana New" pitchFamily="18" charset="-34"/>
              </a:rPr>
            </a:br>
            <a:r>
              <a:rPr lang="uk-UA" sz="2400" dirty="0" smtClean="0">
                <a:latin typeface="Times New Roman" pitchFamily="18" charset="0"/>
                <a:cs typeface="Angsana New" pitchFamily="18" charset="-34"/>
              </a:rPr>
              <a:t>Я товариш твій!!!</a:t>
            </a:r>
            <a:r>
              <a:rPr lang="uk-UA" sz="2400" dirty="0">
                <a:latin typeface="Times New Roman" pitchFamily="18" charset="0"/>
                <a:cs typeface="Angsana New" pitchFamily="18" charset="-34"/>
              </a:rPr>
              <a:t/>
            </a:r>
            <a:br>
              <a:rPr lang="uk-UA" sz="2400" dirty="0">
                <a:latin typeface="Times New Roman" pitchFamily="18" charset="0"/>
                <a:cs typeface="Angsana New" pitchFamily="18" charset="-34"/>
              </a:rPr>
            </a:br>
            <a:r>
              <a:rPr lang="uk-UA" sz="2400" dirty="0" smtClean="0">
                <a:latin typeface="Times New Roman" pitchFamily="18" charset="0"/>
                <a:cs typeface="Angsana New" pitchFamily="18" charset="-34"/>
              </a:rPr>
              <a:t>Ти берегти мене умій!!!</a:t>
            </a:r>
            <a:endParaRPr lang="ru-RU" sz="2400" dirty="0"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4122" y="630932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Робота «Книжкової лікарні»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514464"/>
            <a:ext cx="3587891" cy="269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9" y="2829482"/>
            <a:ext cx="3967709" cy="2975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56992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824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5736" y="2910060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Рейди «Живи, книго!»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3340528" cy="25053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3816424" cy="2538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521408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C:\Documents and Settings\Loner\Local Settings\Temporary Internet Files\Content.IE5\ZG6LC3D5\MC900432665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031383">
            <a:off x="1410949" y="4049228"/>
            <a:ext cx="2094937" cy="209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650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3293" y="3229906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Бібліотечний актив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6" y="663079"/>
            <a:ext cx="3227851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91071"/>
            <a:ext cx="3323861" cy="2492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6" y="3861048"/>
            <a:ext cx="3323861" cy="2492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25" y="3803508"/>
            <a:ext cx="3386754" cy="2540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5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911" y="404663"/>
            <a:ext cx="8025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Організація читацької діяльності учнів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7" y="1045558"/>
            <a:ext cx="3312368" cy="2671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24744"/>
            <a:ext cx="3456384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6" y="3957520"/>
            <a:ext cx="3868737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57520"/>
            <a:ext cx="3888432" cy="2484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67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6426" y="638897"/>
            <a:ext cx="81369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Бібліотечний урок  у 2 класі </a:t>
            </a:r>
          </a:p>
          <a:p>
            <a:pPr algn="ctr"/>
            <a:r>
              <a:rPr lang="uk-UA" sz="3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«Під українським небокраєм </a:t>
            </a:r>
          </a:p>
          <a:p>
            <a:pPr algn="ctr"/>
            <a:r>
              <a:rPr lang="uk-UA" sz="32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книгу люблять і читають»</a:t>
            </a:r>
            <a:endParaRPr lang="ru-RU" sz="3200" b="1" i="1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47002"/>
            <a:ext cx="7704856" cy="445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Documents and Settings\Loner\Local Settings\Temporary Internet Files\Content.IE5\ZG6LC3D5\MC900432665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1162" y="5356657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916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7624" y="254330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Бібліотечний урок у 3 класі </a:t>
            </a:r>
          </a:p>
          <a:p>
            <a:pPr algn="ctr"/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«Бережи книгу – вона      твій вірний друг і порадник!!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!»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74887"/>
            <a:ext cx="362440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56792"/>
            <a:ext cx="345638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130" y="4097311"/>
            <a:ext cx="3323862" cy="249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60627"/>
            <a:ext cx="3323862" cy="249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8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ертикальный свиток 5"/>
          <p:cNvSpPr/>
          <p:nvPr/>
        </p:nvSpPr>
        <p:spPr>
          <a:xfrm>
            <a:off x="12010" y="1119066"/>
            <a:ext cx="4936798" cy="509634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55576" y="1659603"/>
            <a:ext cx="36724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Кордяк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О.С.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Освіта – вища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Закінчила Тернопільський  державний педагогічний інститут у 1979 році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Стаж  бібліотекаря – 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15 років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Педагогічний стаж – </a:t>
            </a: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40 років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599" y="620688"/>
            <a:ext cx="3669806" cy="4375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6" descr="C:\Documents and Settings\Loner\Local Settings\Temporary Internet Files\Content.IE5\ZG6LC3D5\MC900432665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5338" y="5291826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751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859">
            <a:off x="250356" y="1122954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990">
            <a:off x="5443782" y="1086950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353">
            <a:off x="491701" y="4069420"/>
            <a:ext cx="3323860" cy="249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763">
            <a:off x="5150141" y="4067204"/>
            <a:ext cx="3256723" cy="2442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Documents and Settings\Loner\Local Settings\Temporary Internet Files\Content.IE5\ZG6LC3D5\MC900432665[1]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0973" y="2852936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236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5377" y="409019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«Українська мова – наш скарб»</a:t>
            </a:r>
            <a:endParaRPr lang="ru-RU" sz="3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4" y="1464537"/>
            <a:ext cx="3959932" cy="2427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816424" cy="2407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221088"/>
            <a:ext cx="3816424" cy="2509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4" y="4221088"/>
            <a:ext cx="3852428" cy="2420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42" y="3186475"/>
            <a:ext cx="2152830" cy="1512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47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8" y="404664"/>
            <a:ext cx="3672408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5" y="404664"/>
            <a:ext cx="3780419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8" y="4048441"/>
            <a:ext cx="3672408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093" y="4048441"/>
            <a:ext cx="3859371" cy="2428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58" y="2564904"/>
            <a:ext cx="2555209" cy="179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0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476672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Сторінки нашого шкільного життя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242">
            <a:off x="156790" y="1297302"/>
            <a:ext cx="4776153" cy="3184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1865">
            <a:off x="4463331" y="2989248"/>
            <a:ext cx="4372164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6" descr="C:\Documents and Settings\Loner\Local Settings\Temporary Internet Files\Content.IE5\ZG6LC3D5\MC900432665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8567462">
            <a:off x="6727143" y="1232647"/>
            <a:ext cx="2094937" cy="209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996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498587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Сторінки нашого шкільного життя</a:t>
            </a:r>
            <a:endParaRPr lang="ru-RU" sz="3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3002"/>
            <a:ext cx="4862562" cy="3170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12976"/>
            <a:ext cx="4423420" cy="3615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Documents and Settings\Loner\Local Settings\Temporary Internet Files\Content.IE5\ZG6LC3D5\MC900432665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192" y="1340768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492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216662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вирії шкільного життя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58472"/>
            <a:ext cx="396044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563" y="1258472"/>
            <a:ext cx="4140460" cy="260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3"/>
            <a:ext cx="4104456" cy="26642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385" y="4077070"/>
            <a:ext cx="4044638" cy="25202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0116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21" y="194063"/>
            <a:ext cx="422039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14" y="188640"/>
            <a:ext cx="4422554" cy="2948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3888432" cy="2889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07" y="3555395"/>
            <a:ext cx="4283968" cy="30513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823" y="2414598"/>
            <a:ext cx="3024336" cy="2094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18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32656"/>
            <a:ext cx="4644008" cy="348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0" y="2492896"/>
            <a:ext cx="5820139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148064" y="908720"/>
            <a:ext cx="36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i="1" dirty="0" smtClean="0"/>
              <a:t>Вічне слово </a:t>
            </a:r>
          </a:p>
          <a:p>
            <a:r>
              <a:rPr lang="uk-UA" sz="4400" b="1" i="1" dirty="0" smtClean="0"/>
              <a:t>Кобзаря</a:t>
            </a:r>
            <a:endParaRPr lang="ru-RU" sz="4400" b="1" i="1" dirty="0"/>
          </a:p>
        </p:txBody>
      </p:sp>
    </p:spTree>
    <p:extLst>
      <p:ext uri="{BB962C8B-B14F-4D97-AF65-F5344CB8AC3E}">
        <p14:creationId xmlns:p14="http://schemas.microsoft.com/office/powerpoint/2010/main" val="3272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980728"/>
            <a:ext cx="88204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u="sng" dirty="0" smtClean="0">
                <a:latin typeface="Times New Roman" pitchFamily="18" charset="0"/>
                <a:cs typeface="Times New Roman" pitchFamily="18" charset="0"/>
              </a:rPr>
              <a:t>Шкільна бібліотека 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– інформаційний центр школи</a:t>
            </a:r>
            <a:br>
              <a:rPr lang="uk-UA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u="sng" dirty="0" smtClean="0">
                <a:latin typeface="Times New Roman" pitchFamily="18" charset="0"/>
                <a:cs typeface="Times New Roman" pitchFamily="18" charset="0"/>
              </a:rPr>
              <a:t>Головна мета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–надання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допомоги учням і педагогам      у забезпеченні їхніх інформаційних потреб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70134"/>
            <a:ext cx="6264696" cy="3665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6" descr="C:\Documents and Settings\Loner\Local Settings\Temporary Internet Files\Content.IE5\ZG6LC3D5\MC900432665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132" y="5356657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71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25991" y="1103076"/>
            <a:ext cx="8712968" cy="5472608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Професійне кредо </a:t>
            </a:r>
            <a:r>
              <a:rPr lang="uk-UA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«Читання як джерело духовного збагачення не зводиться до вміння читати: з цього вміння воно тільки починається»</a:t>
            </a:r>
          </a:p>
          <a:p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В.О.Сухомлинський</a:t>
            </a:r>
          </a:p>
          <a:p>
            <a:endParaRPr lang="uk-UA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Життєве кредо –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Навчити дитину любити книгу, користуватися бібліотекою, її фондами</a:t>
            </a:r>
            <a:endParaRPr lang="uk-UA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C:\Documents and Settings\Loner\Local Settings\Temporary Internet Files\Content.IE5\ZG6LC3D5\MC900432665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240" y="4752899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343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26" y="1340767"/>
            <a:ext cx="3923928" cy="26353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26" y="4149080"/>
            <a:ext cx="3923928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-29-1024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40"/>
            <a:ext cx="9137546" cy="685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4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1-3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693344"/>
            <a:ext cx="3731906" cy="454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64904"/>
            <a:ext cx="2448272" cy="18362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470584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7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1-4-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27"/>
            <a:ext cx="9157510" cy="686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65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290</TotalTime>
  <Words>135</Words>
  <Application>Microsoft Office PowerPoint</Application>
  <PresentationFormat>Экран (4:3)</PresentationFormat>
  <Paragraphs>29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Пользователь Windows</cp:lastModifiedBy>
  <cp:revision>36</cp:revision>
  <dcterms:created xsi:type="dcterms:W3CDTF">2015-03-01T12:08:16Z</dcterms:created>
  <dcterms:modified xsi:type="dcterms:W3CDTF">2015-03-19T17:20:34Z</dcterms:modified>
</cp:coreProperties>
</file>