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63" r:id="rId5"/>
    <p:sldId id="264" r:id="rId6"/>
    <p:sldId id="265" r:id="rId7"/>
    <p:sldId id="266" r:id="rId8"/>
    <p:sldId id="267" r:id="rId9"/>
    <p:sldId id="268" r:id="rId10"/>
    <p:sldId id="288" r:id="rId11"/>
    <p:sldId id="272" r:id="rId12"/>
    <p:sldId id="273" r:id="rId13"/>
    <p:sldId id="270" r:id="rId14"/>
    <p:sldId id="275" r:id="rId15"/>
    <p:sldId id="276" r:id="rId16"/>
    <p:sldId id="277" r:id="rId17"/>
    <p:sldId id="271" r:id="rId18"/>
    <p:sldId id="269" r:id="rId19"/>
    <p:sldId id="286" r:id="rId20"/>
    <p:sldId id="274" r:id="rId21"/>
    <p:sldId id="287" r:id="rId22"/>
    <p:sldId id="278" r:id="rId23"/>
    <p:sldId id="279" r:id="rId24"/>
    <p:sldId id="280" r:id="rId25"/>
    <p:sldId id="283" r:id="rId26"/>
    <p:sldId id="289" r:id="rId27"/>
    <p:sldId id="290" r:id="rId28"/>
    <p:sldId id="262" r:id="rId29"/>
    <p:sldId id="281" r:id="rId30"/>
    <p:sldId id="282" r:id="rId31"/>
    <p:sldId id="297" r:id="rId32"/>
    <p:sldId id="295" r:id="rId33"/>
    <p:sldId id="296" r:id="rId34"/>
    <p:sldId id="261" r:id="rId35"/>
    <p:sldId id="291" r:id="rId36"/>
    <p:sldId id="293" r:id="rId37"/>
    <p:sldId id="294" r:id="rId38"/>
    <p:sldId id="26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DAFBC1"/>
    <a:srgbClr val="EBFFD5"/>
    <a:srgbClr val="99FF66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89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688464399795675E-2"/>
          <c:y val="5.7771877777965094E-2"/>
          <c:w val="0.72270448750309724"/>
          <c:h val="0.849271458363614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2011-2012</c:v>
                </c:pt>
                <c:pt idx="1">
                  <c:v>2012-2013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2011-2012</c:v>
                </c:pt>
                <c:pt idx="1">
                  <c:v>2012-2013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</c:v>
                </c:pt>
                <c:pt idx="1">
                  <c:v>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2011-2012</c:v>
                </c:pt>
                <c:pt idx="1">
                  <c:v>2012-2013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7632256"/>
        <c:axId val="97633792"/>
        <c:axId val="0"/>
      </c:bar3DChart>
      <c:catAx>
        <c:axId val="976322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97633792"/>
        <c:crosses val="autoZero"/>
        <c:auto val="1"/>
        <c:lblAlgn val="ctr"/>
        <c:lblOffset val="100"/>
        <c:noMultiLvlLbl val="0"/>
      </c:catAx>
      <c:valAx>
        <c:axId val="97633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defRPr>
            </a:pPr>
            <a:endParaRPr lang="ru-RU"/>
          </a:p>
        </c:txPr>
        <c:crossAx val="97632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231252086430282"/>
          <c:y val="0.22838042172859457"/>
          <c:w val="0.19138122398203603"/>
          <c:h val="0.21307914379156834"/>
        </c:manualLayout>
      </c:layout>
      <c:overlay val="0"/>
      <c:txPr>
        <a:bodyPr/>
        <a:lstStyle/>
        <a:p>
          <a:pPr>
            <a:defRPr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745976172817635E-2"/>
          <c:y val="3.3361891253788148E-2"/>
          <c:w val="0.58159341154286159"/>
          <c:h val="0.774780860173373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2011-2012</c:v>
                </c:pt>
                <c:pt idx="1">
                  <c:v>2012-2013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2011-2012</c:v>
                </c:pt>
                <c:pt idx="1">
                  <c:v>2012-2013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</c:v>
                </c:pt>
                <c:pt idx="1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2011-2012</c:v>
                </c:pt>
                <c:pt idx="1">
                  <c:v>2012-2013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початковий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2011-2012</c:v>
                </c:pt>
                <c:pt idx="1">
                  <c:v>2012-2013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878592"/>
        <c:axId val="98880128"/>
        <c:axId val="0"/>
      </c:bar3DChart>
      <c:catAx>
        <c:axId val="988785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98880128"/>
        <c:crosses val="autoZero"/>
        <c:auto val="1"/>
        <c:lblAlgn val="ctr"/>
        <c:lblOffset val="100"/>
        <c:noMultiLvlLbl val="0"/>
      </c:catAx>
      <c:valAx>
        <c:axId val="98880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defRPr>
            </a:pPr>
            <a:endParaRPr lang="ru-RU"/>
          </a:p>
        </c:txPr>
        <c:crossAx val="98878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073A99-8659-4CCF-95A1-8DCA066C2AA0}" type="doc">
      <dgm:prSet loTypeId="urn:microsoft.com/office/officeart/2005/8/layout/radial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92A6C17-130B-49B9-84AF-9AB54D1334AF}">
      <dgm:prSet phldrT="[Текст]" custT="1"/>
      <dgm:spPr/>
      <dgm:t>
        <a:bodyPr/>
        <a:lstStyle/>
        <a:p>
          <a:r>
            <a:rPr lang="uk-UA" alt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Проект - це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5765F-5377-4546-A204-93D9607DA2E5}" type="parTrans" cxnId="{A6785943-92CC-4DC0-BF68-3459D7965CF6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8B1A2B70-D7BD-46E5-AF2C-5171C68EE188}" type="sibTrans" cxnId="{A6785943-92CC-4DC0-BF68-3459D7965CF6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9BC942F7-A605-480A-8E0F-8A57DC9BA9AC}">
      <dgm:prSet phldrT="[Текст]" custT="1"/>
      <dgm:spPr/>
      <dgm:t>
        <a:bodyPr/>
        <a:lstStyle/>
        <a:p>
          <a:r>
            <a:rPr lang="uk-UA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– задум, план</a:t>
          </a:r>
        </a:p>
        <a:p>
          <a:r>
            <a:rPr lang="uk-UA" alt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С. </a:t>
          </a:r>
          <a:r>
            <a:rPr lang="uk-UA" alt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Ожегов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8AE35A-8E74-4778-923A-2539BC0FF3B1}" type="parTrans" cxnId="{441A0A19-A320-48FA-BCB1-43986A2E7C25}">
      <dgm:prSet custT="1"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AE04EFE1-6FE9-4910-9509-1C135C857B46}" type="sibTrans" cxnId="{441A0A19-A320-48FA-BCB1-43986A2E7C25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1CD0E88E-6F49-495C-B252-68B0377E32C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– це форма організації діяльності у </a:t>
          </a:r>
          <a:r>
            <a:rPr lang="uk-UA" alt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взаємозв</a:t>
          </a:r>
          <a:r>
            <a:rPr lang="en-US" alt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’</a:t>
          </a:r>
          <a:r>
            <a:rPr lang="uk-UA" alt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язку</a:t>
          </a:r>
          <a:r>
            <a:rPr lang="uk-UA" alt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її теоретичних і практичних аспектів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С. Кримський</a:t>
          </a:r>
        </a:p>
      </dgm:t>
    </dgm:pt>
    <dgm:pt modelId="{D9C35FB2-1C94-469A-B7E8-677D53A5DF3F}" type="parTrans" cxnId="{2871ECCF-1194-48DC-81B9-612BDE701C5B}">
      <dgm:prSet custT="1"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FB146EA2-309A-457B-9DEA-BF3B89F6544D}" type="sibTrans" cxnId="{2871ECCF-1194-48DC-81B9-612BDE701C5B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58E6B0E1-BB7E-4EE7-A175-78B3BC873684}">
      <dgm:prSet phldrT="[Текст]" custT="1"/>
      <dgm:spPr/>
      <dgm:t>
        <a:bodyPr/>
        <a:lstStyle/>
        <a:p>
          <a:pPr marL="0" marR="0" indent="0" algn="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задуманий план дій</a:t>
          </a:r>
        </a:p>
        <a:p>
          <a:pPr marL="0" marR="0" indent="0" algn="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Тлумачний словник української мови</a:t>
          </a:r>
        </a:p>
      </dgm:t>
    </dgm:pt>
    <dgm:pt modelId="{7324A69E-2227-4976-A96A-3C22A444BB7F}" type="parTrans" cxnId="{AC82E9A0-5884-4E7D-82F0-48DD4D8B8DF7}">
      <dgm:prSet custT="1"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30DD1A1C-ADD5-4B72-A032-85EAB40525B1}" type="sibTrans" cxnId="{AC82E9A0-5884-4E7D-82F0-48DD4D8B8DF7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D7F54020-9B8A-41D3-BF1C-C870579F36B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комплекс пошукових, дослідницьких, графічних та інших видів робіт, виконаних з метою практичного або теоретичного </a:t>
          </a:r>
          <a:r>
            <a:rPr lang="uk-UA" alt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розв</a:t>
          </a:r>
          <a:r>
            <a:rPr lang="en-US" alt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’</a:t>
          </a:r>
          <a:r>
            <a:rPr lang="uk-UA" alt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язання</a:t>
          </a:r>
          <a:r>
            <a:rPr lang="uk-UA" alt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значущої проблеми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Є. </a:t>
          </a:r>
          <a:r>
            <a:rPr lang="uk-UA" altLang="ru-RU" sz="1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Полат</a:t>
          </a:r>
          <a:endParaRPr lang="uk-UA" alt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9046C0D2-8839-4BE5-B02C-AB56FD41CCC9}" type="parTrans" cxnId="{0E99A41E-2FD9-4E97-993C-E17913CC317E}">
      <dgm:prSet custT="1"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EBB6C20C-4701-463C-B5F0-C28F11EFADC9}" type="sibTrans" cxnId="{0E99A41E-2FD9-4E97-993C-E17913CC317E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5B998175-DDC2-43E5-BEB1-0088B6BDE478}" type="pres">
      <dgm:prSet presAssocID="{F4073A99-8659-4CCF-95A1-8DCA066C2AA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65F5677-0BAC-43B8-8F90-CA9B8B77CEDF}" type="pres">
      <dgm:prSet presAssocID="{C92A6C17-130B-49B9-84AF-9AB54D1334AF}" presName="centerShape" presStyleLbl="node0" presStyleIdx="0" presStyleCnt="1" custScaleX="185952" custScaleY="39430" custLinFactNeighborX="-19181" custLinFactNeighborY="55228"/>
      <dgm:spPr/>
      <dgm:t>
        <a:bodyPr/>
        <a:lstStyle/>
        <a:p>
          <a:endParaRPr lang="ru-RU"/>
        </a:p>
      </dgm:t>
    </dgm:pt>
    <dgm:pt modelId="{22BFBAED-4AFE-4B86-BFCF-A1CE4B07EACC}" type="pres">
      <dgm:prSet presAssocID="{B68AE35A-8E74-4778-923A-2539BC0FF3B1}" presName="parTrans" presStyleLbl="sibTrans2D1" presStyleIdx="0" presStyleCnt="4" custAng="20640125" custScaleX="145332" custLinFactNeighborX="-8477" custLinFactNeighborY="-54260"/>
      <dgm:spPr/>
    </dgm:pt>
    <dgm:pt modelId="{73CF54A3-C6E9-4186-B181-F5455270FF0B}" type="pres">
      <dgm:prSet presAssocID="{B68AE35A-8E74-4778-923A-2539BC0FF3B1}" presName="connectorText" presStyleLbl="sibTrans2D1" presStyleIdx="0" presStyleCnt="4"/>
      <dgm:spPr/>
    </dgm:pt>
    <dgm:pt modelId="{81B4302C-BAC4-4094-963B-23E50C64A85B}" type="pres">
      <dgm:prSet presAssocID="{9BC942F7-A605-480A-8E0F-8A57DC9BA9AC}" presName="node" presStyleLbl="node1" presStyleIdx="0" presStyleCnt="4" custScaleX="196782" custScaleY="66731" custRadScaleRad="129090" custRadScaleInc="172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B91FF-370E-416B-AE70-FB5D4C63EAA4}" type="pres">
      <dgm:prSet presAssocID="{D9C35FB2-1C94-469A-B7E8-677D53A5DF3F}" presName="parTrans" presStyleLbl="sibTrans2D1" presStyleIdx="1" presStyleCnt="4" custAng="20070580" custLinFactNeighborX="24995" custLinFactNeighborY="-14710" custRadScaleRad="333770"/>
      <dgm:spPr/>
    </dgm:pt>
    <dgm:pt modelId="{0C445962-B5F9-4D47-BAF0-F73A38524501}" type="pres">
      <dgm:prSet presAssocID="{D9C35FB2-1C94-469A-B7E8-677D53A5DF3F}" presName="connectorText" presStyleLbl="sibTrans2D1" presStyleIdx="1" presStyleCnt="4"/>
      <dgm:spPr/>
    </dgm:pt>
    <dgm:pt modelId="{67FC8721-DCFA-413A-9458-6E4740AB5FEC}" type="pres">
      <dgm:prSet presAssocID="{1CD0E88E-6F49-495C-B252-68B0377E32C1}" presName="node" presStyleLbl="node1" presStyleIdx="1" presStyleCnt="4" custScaleX="224419" custScaleY="183662" custRadScaleRad="139438" custRadScaleInc="65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00A58-E672-4658-A77D-7A461440E5E9}" type="pres">
      <dgm:prSet presAssocID="{7324A69E-2227-4976-A96A-3C22A444BB7F}" presName="parTrans" presStyleLbl="sibTrans2D1" presStyleIdx="2" presStyleCnt="4" custAng="21235347" custScaleX="144600" custLinFactNeighborX="-6271" custLinFactNeighborY="702"/>
      <dgm:spPr/>
    </dgm:pt>
    <dgm:pt modelId="{5DD11970-E1CA-427D-BBB3-4A698767AB17}" type="pres">
      <dgm:prSet presAssocID="{7324A69E-2227-4976-A96A-3C22A444BB7F}" presName="connectorText" presStyleLbl="sibTrans2D1" presStyleIdx="2" presStyleCnt="4"/>
      <dgm:spPr/>
    </dgm:pt>
    <dgm:pt modelId="{18B27FE4-7B47-407D-B408-0B7BA08B1556}" type="pres">
      <dgm:prSet presAssocID="{58E6B0E1-BB7E-4EE7-A175-78B3BC873684}" presName="node" presStyleLbl="node1" presStyleIdx="2" presStyleCnt="4" custScaleX="268605" custScaleY="95989" custRadScaleRad="85645" custRadScaleInc="-349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25490-B017-4414-AE6A-117DD5C44A21}" type="pres">
      <dgm:prSet presAssocID="{9046C0D2-8839-4BE5-B02C-AB56FD41CCC9}" presName="parTrans" presStyleLbl="sibTrans2D1" presStyleIdx="3" presStyleCnt="4" custAng="461154" custLinFactNeighborX="-17019" custLinFactNeighborY="-17686"/>
      <dgm:spPr/>
    </dgm:pt>
    <dgm:pt modelId="{870F6ABC-1658-48FF-A0A1-AFDA9F126A21}" type="pres">
      <dgm:prSet presAssocID="{9046C0D2-8839-4BE5-B02C-AB56FD41CCC9}" presName="connectorText" presStyleLbl="sibTrans2D1" presStyleIdx="3" presStyleCnt="4"/>
      <dgm:spPr/>
    </dgm:pt>
    <dgm:pt modelId="{95A6EBEA-DE38-4BEA-A2AC-40F65C2BD336}" type="pres">
      <dgm:prSet presAssocID="{D7F54020-9B8A-41D3-BF1C-C870579F36B9}" presName="node" presStyleLbl="node1" presStyleIdx="3" presStyleCnt="4" custScaleX="233153" custScaleY="267516" custRadScaleRad="117854" custRadScaleInc="2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430798-457F-4E6E-9E0C-E3282EFA5C33}" type="presOf" srcId="{58E6B0E1-BB7E-4EE7-A175-78B3BC873684}" destId="{18B27FE4-7B47-407D-B408-0B7BA08B1556}" srcOrd="0" destOrd="0" presId="urn:microsoft.com/office/officeart/2005/8/layout/radial5"/>
    <dgm:cxn modelId="{41C60281-5C8D-4EB8-B812-6B60ADF218DF}" type="presOf" srcId="{B68AE35A-8E74-4778-923A-2539BC0FF3B1}" destId="{73CF54A3-C6E9-4186-B181-F5455270FF0B}" srcOrd="1" destOrd="0" presId="urn:microsoft.com/office/officeart/2005/8/layout/radial5"/>
    <dgm:cxn modelId="{E1BFCBD3-0A9F-4EEC-97B8-526C53BEC441}" type="presOf" srcId="{C92A6C17-130B-49B9-84AF-9AB54D1334AF}" destId="{465F5677-0BAC-43B8-8F90-CA9B8B77CEDF}" srcOrd="0" destOrd="0" presId="urn:microsoft.com/office/officeart/2005/8/layout/radial5"/>
    <dgm:cxn modelId="{F5E33E4A-43DB-4DB9-B114-E77793A31D37}" type="presOf" srcId="{1CD0E88E-6F49-495C-B252-68B0377E32C1}" destId="{67FC8721-DCFA-413A-9458-6E4740AB5FEC}" srcOrd="0" destOrd="0" presId="urn:microsoft.com/office/officeart/2005/8/layout/radial5"/>
    <dgm:cxn modelId="{5D6A3104-80C9-4CD0-84DD-C6D8CCAD3A8A}" type="presOf" srcId="{D9C35FB2-1C94-469A-B7E8-677D53A5DF3F}" destId="{A33B91FF-370E-416B-AE70-FB5D4C63EAA4}" srcOrd="0" destOrd="0" presId="urn:microsoft.com/office/officeart/2005/8/layout/radial5"/>
    <dgm:cxn modelId="{319E4807-687F-4074-BAC2-3B12C94127C4}" type="presOf" srcId="{F4073A99-8659-4CCF-95A1-8DCA066C2AA0}" destId="{5B998175-DDC2-43E5-BEB1-0088B6BDE478}" srcOrd="0" destOrd="0" presId="urn:microsoft.com/office/officeart/2005/8/layout/radial5"/>
    <dgm:cxn modelId="{98E7800A-CD39-441F-B2B7-5B0BB2B01199}" type="presOf" srcId="{9046C0D2-8839-4BE5-B02C-AB56FD41CCC9}" destId="{870F6ABC-1658-48FF-A0A1-AFDA9F126A21}" srcOrd="1" destOrd="0" presId="urn:microsoft.com/office/officeart/2005/8/layout/radial5"/>
    <dgm:cxn modelId="{5999A1BD-C080-431F-8D10-548BAB67D1AF}" type="presOf" srcId="{B68AE35A-8E74-4778-923A-2539BC0FF3B1}" destId="{22BFBAED-4AFE-4B86-BFCF-A1CE4B07EACC}" srcOrd="0" destOrd="0" presId="urn:microsoft.com/office/officeart/2005/8/layout/radial5"/>
    <dgm:cxn modelId="{45C02AC5-94FC-43E7-8807-B2F3CC7A29A5}" type="presOf" srcId="{D7F54020-9B8A-41D3-BF1C-C870579F36B9}" destId="{95A6EBEA-DE38-4BEA-A2AC-40F65C2BD336}" srcOrd="0" destOrd="0" presId="urn:microsoft.com/office/officeart/2005/8/layout/radial5"/>
    <dgm:cxn modelId="{0E99A41E-2FD9-4E97-993C-E17913CC317E}" srcId="{C92A6C17-130B-49B9-84AF-9AB54D1334AF}" destId="{D7F54020-9B8A-41D3-BF1C-C870579F36B9}" srcOrd="3" destOrd="0" parTransId="{9046C0D2-8839-4BE5-B02C-AB56FD41CCC9}" sibTransId="{EBB6C20C-4701-463C-B5F0-C28F11EFADC9}"/>
    <dgm:cxn modelId="{A6785943-92CC-4DC0-BF68-3459D7965CF6}" srcId="{F4073A99-8659-4CCF-95A1-8DCA066C2AA0}" destId="{C92A6C17-130B-49B9-84AF-9AB54D1334AF}" srcOrd="0" destOrd="0" parTransId="{D405765F-5377-4546-A204-93D9607DA2E5}" sibTransId="{8B1A2B70-D7BD-46E5-AF2C-5171C68EE188}"/>
    <dgm:cxn modelId="{F7E6446A-AF66-40E3-88A9-6E3E5B3C2596}" type="presOf" srcId="{7324A69E-2227-4976-A96A-3C22A444BB7F}" destId="{33500A58-E672-4658-A77D-7A461440E5E9}" srcOrd="0" destOrd="0" presId="urn:microsoft.com/office/officeart/2005/8/layout/radial5"/>
    <dgm:cxn modelId="{3A8043CD-750C-4BD2-B16F-DD103229B82A}" type="presOf" srcId="{9BC942F7-A605-480A-8E0F-8A57DC9BA9AC}" destId="{81B4302C-BAC4-4094-963B-23E50C64A85B}" srcOrd="0" destOrd="0" presId="urn:microsoft.com/office/officeart/2005/8/layout/radial5"/>
    <dgm:cxn modelId="{CD8722D5-DAC9-4ECE-BFAC-CB820A9586D3}" type="presOf" srcId="{7324A69E-2227-4976-A96A-3C22A444BB7F}" destId="{5DD11970-E1CA-427D-BBB3-4A698767AB17}" srcOrd="1" destOrd="0" presId="urn:microsoft.com/office/officeart/2005/8/layout/radial5"/>
    <dgm:cxn modelId="{662EC014-0B7F-4672-8CEE-BCD8C3AF4945}" type="presOf" srcId="{D9C35FB2-1C94-469A-B7E8-677D53A5DF3F}" destId="{0C445962-B5F9-4D47-BAF0-F73A38524501}" srcOrd="1" destOrd="0" presId="urn:microsoft.com/office/officeart/2005/8/layout/radial5"/>
    <dgm:cxn modelId="{441A0A19-A320-48FA-BCB1-43986A2E7C25}" srcId="{C92A6C17-130B-49B9-84AF-9AB54D1334AF}" destId="{9BC942F7-A605-480A-8E0F-8A57DC9BA9AC}" srcOrd="0" destOrd="0" parTransId="{B68AE35A-8E74-4778-923A-2539BC0FF3B1}" sibTransId="{AE04EFE1-6FE9-4910-9509-1C135C857B46}"/>
    <dgm:cxn modelId="{2871ECCF-1194-48DC-81B9-612BDE701C5B}" srcId="{C92A6C17-130B-49B9-84AF-9AB54D1334AF}" destId="{1CD0E88E-6F49-495C-B252-68B0377E32C1}" srcOrd="1" destOrd="0" parTransId="{D9C35FB2-1C94-469A-B7E8-677D53A5DF3F}" sibTransId="{FB146EA2-309A-457B-9DEA-BF3B89F6544D}"/>
    <dgm:cxn modelId="{EB529122-F7ED-406D-A0B9-1B99A847FE64}" type="presOf" srcId="{9046C0D2-8839-4BE5-B02C-AB56FD41CCC9}" destId="{AD425490-B017-4414-AE6A-117DD5C44A21}" srcOrd="0" destOrd="0" presId="urn:microsoft.com/office/officeart/2005/8/layout/radial5"/>
    <dgm:cxn modelId="{AC82E9A0-5884-4E7D-82F0-48DD4D8B8DF7}" srcId="{C92A6C17-130B-49B9-84AF-9AB54D1334AF}" destId="{58E6B0E1-BB7E-4EE7-A175-78B3BC873684}" srcOrd="2" destOrd="0" parTransId="{7324A69E-2227-4976-A96A-3C22A444BB7F}" sibTransId="{30DD1A1C-ADD5-4B72-A032-85EAB40525B1}"/>
    <dgm:cxn modelId="{DE47097B-CDF8-4A3D-914B-BBA9FD88C398}" type="presParOf" srcId="{5B998175-DDC2-43E5-BEB1-0088B6BDE478}" destId="{465F5677-0BAC-43B8-8F90-CA9B8B77CEDF}" srcOrd="0" destOrd="0" presId="urn:microsoft.com/office/officeart/2005/8/layout/radial5"/>
    <dgm:cxn modelId="{DA5368C5-F83C-49BA-91C6-66A0A46D4995}" type="presParOf" srcId="{5B998175-DDC2-43E5-BEB1-0088B6BDE478}" destId="{22BFBAED-4AFE-4B86-BFCF-A1CE4B07EACC}" srcOrd="1" destOrd="0" presId="urn:microsoft.com/office/officeart/2005/8/layout/radial5"/>
    <dgm:cxn modelId="{D09C7815-6D72-482C-9E82-B846AD15E315}" type="presParOf" srcId="{22BFBAED-4AFE-4B86-BFCF-A1CE4B07EACC}" destId="{73CF54A3-C6E9-4186-B181-F5455270FF0B}" srcOrd="0" destOrd="0" presId="urn:microsoft.com/office/officeart/2005/8/layout/radial5"/>
    <dgm:cxn modelId="{06514B14-95C2-44E3-BDB0-C6101A9C23D0}" type="presParOf" srcId="{5B998175-DDC2-43E5-BEB1-0088B6BDE478}" destId="{81B4302C-BAC4-4094-963B-23E50C64A85B}" srcOrd="2" destOrd="0" presId="urn:microsoft.com/office/officeart/2005/8/layout/radial5"/>
    <dgm:cxn modelId="{B87B1513-FDFD-44EF-9FFB-DCE3C5945ADD}" type="presParOf" srcId="{5B998175-DDC2-43E5-BEB1-0088B6BDE478}" destId="{A33B91FF-370E-416B-AE70-FB5D4C63EAA4}" srcOrd="3" destOrd="0" presId="urn:microsoft.com/office/officeart/2005/8/layout/radial5"/>
    <dgm:cxn modelId="{6A9D7BE7-D0C0-48A0-980F-3843912FD0DE}" type="presParOf" srcId="{A33B91FF-370E-416B-AE70-FB5D4C63EAA4}" destId="{0C445962-B5F9-4D47-BAF0-F73A38524501}" srcOrd="0" destOrd="0" presId="urn:microsoft.com/office/officeart/2005/8/layout/radial5"/>
    <dgm:cxn modelId="{A53F9D57-1AA6-49EB-ADFC-A29ADF00BF0F}" type="presParOf" srcId="{5B998175-DDC2-43E5-BEB1-0088B6BDE478}" destId="{67FC8721-DCFA-413A-9458-6E4740AB5FEC}" srcOrd="4" destOrd="0" presId="urn:microsoft.com/office/officeart/2005/8/layout/radial5"/>
    <dgm:cxn modelId="{5D017E73-420E-49B2-A19B-06C8CCC2BF6D}" type="presParOf" srcId="{5B998175-DDC2-43E5-BEB1-0088B6BDE478}" destId="{33500A58-E672-4658-A77D-7A461440E5E9}" srcOrd="5" destOrd="0" presId="urn:microsoft.com/office/officeart/2005/8/layout/radial5"/>
    <dgm:cxn modelId="{B4F99989-0593-4115-BD80-02B3963F19C1}" type="presParOf" srcId="{33500A58-E672-4658-A77D-7A461440E5E9}" destId="{5DD11970-E1CA-427D-BBB3-4A698767AB17}" srcOrd="0" destOrd="0" presId="urn:microsoft.com/office/officeart/2005/8/layout/radial5"/>
    <dgm:cxn modelId="{12EA1887-6D3B-4246-89F6-D2F418B33C68}" type="presParOf" srcId="{5B998175-DDC2-43E5-BEB1-0088B6BDE478}" destId="{18B27FE4-7B47-407D-B408-0B7BA08B1556}" srcOrd="6" destOrd="0" presId="urn:microsoft.com/office/officeart/2005/8/layout/radial5"/>
    <dgm:cxn modelId="{9E81C56D-5270-49BE-AB89-73BE3CF7F2CF}" type="presParOf" srcId="{5B998175-DDC2-43E5-BEB1-0088B6BDE478}" destId="{AD425490-B017-4414-AE6A-117DD5C44A21}" srcOrd="7" destOrd="0" presId="urn:microsoft.com/office/officeart/2005/8/layout/radial5"/>
    <dgm:cxn modelId="{AC1B43A0-1225-4F71-A542-279BB765CFE0}" type="presParOf" srcId="{AD425490-B017-4414-AE6A-117DD5C44A21}" destId="{870F6ABC-1658-48FF-A0A1-AFDA9F126A21}" srcOrd="0" destOrd="0" presId="urn:microsoft.com/office/officeart/2005/8/layout/radial5"/>
    <dgm:cxn modelId="{40F17A04-F981-4CC4-84FF-08245F152384}" type="presParOf" srcId="{5B998175-DDC2-43E5-BEB1-0088B6BDE478}" destId="{95A6EBEA-DE38-4BEA-A2AC-40F65C2BD33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4D76EC-ABB1-4AB2-ABF3-9267261798BE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9FBD455-0513-4763-88C4-23E6014B9B49}">
      <dgm:prSet phldrT="[Текст]" custT="1"/>
      <dgm:spPr/>
      <dgm:t>
        <a:bodyPr/>
        <a:lstStyle/>
        <a:p>
          <a:r>
            <a:rPr lang="uk-UA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Проблема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F30A1234-484D-4716-9E60-5DA2442076FB}" type="parTrans" cxnId="{597058A3-6C82-4FEE-AB9B-F3D7919F80B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6EF5022B-C5B9-4022-A06E-A6B515B7F718}" type="sibTrans" cxnId="{597058A3-6C82-4FEE-AB9B-F3D7919F80B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6D5B3D5F-5D01-44D5-BD7D-AA65147B4B33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Планування</a:t>
          </a:r>
          <a:endParaRPr lang="ru-RU" sz="2400" b="1" cap="none" spc="50" dirty="0" smtClean="0">
            <a:ln w="1143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71AFD4CA-DADE-4505-A24C-EDE66208C931}" type="parTrans" cxnId="{860B19E8-A1BA-4886-ACA5-FF0C0B49460E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0671516E-39E3-4436-B740-CFCBF2D48BA5}" type="sibTrans" cxnId="{860B19E8-A1BA-4886-ACA5-FF0C0B49460E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D8056F19-94B5-4E5E-9675-4039625A4C3A}">
      <dgm:prSet phldrT="[Текст]" custT="1"/>
      <dgm:spPr/>
      <dgm:t>
        <a:bodyPr/>
        <a:lstStyle/>
        <a:p>
          <a:r>
            <a:rPr lang="uk-UA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Пошук інформації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926C153A-367E-49A6-8384-855D4A008B24}" type="parTrans" cxnId="{BFB8DA43-2377-48EF-AB7E-D709B4DD2F6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81434891-A9A4-4B6C-9F3B-0A822A29A14F}" type="sibTrans" cxnId="{BFB8DA43-2377-48EF-AB7E-D709B4DD2F6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6545BB54-06C8-41E3-A3DA-7ED3AA40149B}">
      <dgm:prSet phldrT="[Текст]" custT="1"/>
      <dgm:spPr/>
      <dgm:t>
        <a:bodyPr/>
        <a:lstStyle/>
        <a:p>
          <a:r>
            <a:rPr lang="uk-UA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Продукт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021E8C40-19BC-49B6-98F7-92DDE1687D4D}" type="parTrans" cxnId="{A1E24CD9-6495-48E4-A685-EA8614EE9693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72BC672C-DD23-43EC-BD27-EFE46DB54E7C}" type="sibTrans" cxnId="{A1E24CD9-6495-48E4-A685-EA8614EE9693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AD0E50E8-E86B-4447-B148-F1E9DC3A1BC9}">
      <dgm:prSet phldrT="[Текст]" custT="1"/>
      <dgm:spPr/>
      <dgm:t>
        <a:bodyPr/>
        <a:lstStyle/>
        <a:p>
          <a:r>
            <a:rPr lang="uk-UA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Презентація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09234520-B8A7-47AA-BF2C-D28B77D12828}" type="parTrans" cxnId="{9A741AA8-AE7E-4CC5-BDE2-56AF2C8C1892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F62EAFBF-FE35-4559-87B1-11855351EE9E}" type="sibTrans" cxnId="{9A741AA8-AE7E-4CC5-BDE2-56AF2C8C1892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12BFF4C2-DF60-4116-AC02-7CA949783897}" type="pres">
      <dgm:prSet presAssocID="{AB4D76EC-ABB1-4AB2-ABF3-9267261798B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ACBF26-EE7C-485C-BC06-6D263C2D747E}" type="pres">
      <dgm:prSet presAssocID="{79FBD455-0513-4763-88C4-23E6014B9B49}" presName="node" presStyleLbl="node1" presStyleIdx="0" presStyleCnt="5" custScaleX="239957" custScaleY="70068" custRadScaleRad="90144" custRadScaleInc="-1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A6AC0-9485-4AB1-9DCE-FC52FE3225FE}" type="pres">
      <dgm:prSet presAssocID="{6EF5022B-C5B9-4022-A06E-A6B515B7F718}" presName="sibTrans" presStyleLbl="sibTrans2D1" presStyleIdx="0" presStyleCnt="5" custScaleX="129854" custLinFactNeighborX="29057" custLinFactNeighborY="-1909"/>
      <dgm:spPr/>
      <dgm:t>
        <a:bodyPr/>
        <a:lstStyle/>
        <a:p>
          <a:endParaRPr lang="ru-RU"/>
        </a:p>
      </dgm:t>
    </dgm:pt>
    <dgm:pt modelId="{0DB0A4DA-AD06-4981-AC41-87E5F40C0598}" type="pres">
      <dgm:prSet presAssocID="{6EF5022B-C5B9-4022-A06E-A6B515B7F718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6AF054B6-6DFE-4531-BEBE-52B16B50C2C2}" type="pres">
      <dgm:prSet presAssocID="{6D5B3D5F-5D01-44D5-BD7D-AA65147B4B33}" presName="node" presStyleLbl="node1" presStyleIdx="1" presStyleCnt="5" custScaleX="246752" custScaleY="64863" custRadScaleRad="125221" custRadScaleInc="21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E51A9-ACDC-4A8B-807A-8953BFE87461}" type="pres">
      <dgm:prSet presAssocID="{0671516E-39E3-4436-B740-CFCBF2D48BA5}" presName="sibTrans" presStyleLbl="sibTrans2D1" presStyleIdx="1" presStyleCnt="5" custScaleX="155362"/>
      <dgm:spPr/>
      <dgm:t>
        <a:bodyPr/>
        <a:lstStyle/>
        <a:p>
          <a:endParaRPr lang="ru-RU"/>
        </a:p>
      </dgm:t>
    </dgm:pt>
    <dgm:pt modelId="{B2D15222-17DE-459B-B6B5-DA81230050BF}" type="pres">
      <dgm:prSet presAssocID="{0671516E-39E3-4436-B740-CFCBF2D48BA5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D31C4426-BB31-4432-8B42-3219F963667A}" type="pres">
      <dgm:prSet presAssocID="{D8056F19-94B5-4E5E-9675-4039625A4C3A}" presName="node" presStyleLbl="node1" presStyleIdx="2" presStyleCnt="5" custScaleX="226441" custScaleY="82847" custRadScaleRad="119283" custRadScaleInc="-54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6629F5-0876-40CF-B128-618930C318D5}" type="pres">
      <dgm:prSet presAssocID="{81434891-A9A4-4B6C-9F3B-0A822A29A14F}" presName="sibTrans" presStyleLbl="sibTrans2D1" presStyleIdx="2" presStyleCnt="5" custScaleX="159783"/>
      <dgm:spPr/>
      <dgm:t>
        <a:bodyPr/>
        <a:lstStyle/>
        <a:p>
          <a:endParaRPr lang="ru-RU"/>
        </a:p>
      </dgm:t>
    </dgm:pt>
    <dgm:pt modelId="{2186471A-C900-4C48-91D4-B96A76BC000A}" type="pres">
      <dgm:prSet presAssocID="{81434891-A9A4-4B6C-9F3B-0A822A29A14F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097016BC-4376-47B1-B6B7-CCBDFAD318CD}" type="pres">
      <dgm:prSet presAssocID="{6545BB54-06C8-41E3-A3DA-7ED3AA40149B}" presName="node" presStyleLbl="node1" presStyleIdx="3" presStyleCnt="5" custScaleX="247464" custScaleY="79828" custRadScaleRad="125876" custRadScaleInc="62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D30B06-534B-4679-A4BD-AEB356FE599A}" type="pres">
      <dgm:prSet presAssocID="{72BC672C-DD23-43EC-BD27-EFE46DB54E7C}" presName="sibTrans" presStyleLbl="sibTrans2D1" presStyleIdx="3" presStyleCnt="5" custScaleX="157414"/>
      <dgm:spPr/>
      <dgm:t>
        <a:bodyPr/>
        <a:lstStyle/>
        <a:p>
          <a:endParaRPr lang="ru-RU"/>
        </a:p>
      </dgm:t>
    </dgm:pt>
    <dgm:pt modelId="{CC9C5B91-5C03-4705-AD6E-878653D1449F}" type="pres">
      <dgm:prSet presAssocID="{72BC672C-DD23-43EC-BD27-EFE46DB54E7C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6835A7F8-0EB5-4896-9456-0CCD51C4E295}" type="pres">
      <dgm:prSet presAssocID="{AD0E50E8-E86B-4447-B148-F1E9DC3A1BC9}" presName="node" presStyleLbl="node1" presStyleIdx="4" presStyleCnt="5" custScaleX="254382" custScaleY="76462" custRadScaleRad="126232" custRadScaleInc="-19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AEF8B-9C26-4575-ADAA-1B106924B422}" type="pres">
      <dgm:prSet presAssocID="{F62EAFBF-FE35-4559-87B1-11855351EE9E}" presName="sibTrans" presStyleLbl="sibTrans2D1" presStyleIdx="4" presStyleCnt="5" custScaleX="139050"/>
      <dgm:spPr/>
      <dgm:t>
        <a:bodyPr/>
        <a:lstStyle/>
        <a:p>
          <a:endParaRPr lang="ru-RU"/>
        </a:p>
      </dgm:t>
    </dgm:pt>
    <dgm:pt modelId="{691D0E69-FA93-48FE-BB7C-02BEFADF0AB3}" type="pres">
      <dgm:prSet presAssocID="{F62EAFBF-FE35-4559-87B1-11855351EE9E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BFB8DA43-2377-48EF-AB7E-D709B4DD2F6B}" srcId="{AB4D76EC-ABB1-4AB2-ABF3-9267261798BE}" destId="{D8056F19-94B5-4E5E-9675-4039625A4C3A}" srcOrd="2" destOrd="0" parTransId="{926C153A-367E-49A6-8384-855D4A008B24}" sibTransId="{81434891-A9A4-4B6C-9F3B-0A822A29A14F}"/>
    <dgm:cxn modelId="{365732E5-4A30-4C37-ACA3-F4A691BECC2C}" type="presOf" srcId="{6D5B3D5F-5D01-44D5-BD7D-AA65147B4B33}" destId="{6AF054B6-6DFE-4531-BEBE-52B16B50C2C2}" srcOrd="0" destOrd="0" presId="urn:microsoft.com/office/officeart/2005/8/layout/cycle2"/>
    <dgm:cxn modelId="{5F730C46-9D0F-4608-B29A-A3FE02B370CE}" type="presOf" srcId="{D8056F19-94B5-4E5E-9675-4039625A4C3A}" destId="{D31C4426-BB31-4432-8B42-3219F963667A}" srcOrd="0" destOrd="0" presId="urn:microsoft.com/office/officeart/2005/8/layout/cycle2"/>
    <dgm:cxn modelId="{B543821A-7E22-47BC-A908-99AA512611DB}" type="presOf" srcId="{F62EAFBF-FE35-4559-87B1-11855351EE9E}" destId="{691D0E69-FA93-48FE-BB7C-02BEFADF0AB3}" srcOrd="1" destOrd="0" presId="urn:microsoft.com/office/officeart/2005/8/layout/cycle2"/>
    <dgm:cxn modelId="{A316E75E-02BB-40AE-A00D-34815DF3B93D}" type="presOf" srcId="{6545BB54-06C8-41E3-A3DA-7ED3AA40149B}" destId="{097016BC-4376-47B1-B6B7-CCBDFAD318CD}" srcOrd="0" destOrd="0" presId="urn:microsoft.com/office/officeart/2005/8/layout/cycle2"/>
    <dgm:cxn modelId="{3B019CBD-A844-4992-9E0F-5DDCD336CB85}" type="presOf" srcId="{0671516E-39E3-4436-B740-CFCBF2D48BA5}" destId="{B2D15222-17DE-459B-B6B5-DA81230050BF}" srcOrd="1" destOrd="0" presId="urn:microsoft.com/office/officeart/2005/8/layout/cycle2"/>
    <dgm:cxn modelId="{860B19E8-A1BA-4886-ACA5-FF0C0B49460E}" srcId="{AB4D76EC-ABB1-4AB2-ABF3-9267261798BE}" destId="{6D5B3D5F-5D01-44D5-BD7D-AA65147B4B33}" srcOrd="1" destOrd="0" parTransId="{71AFD4CA-DADE-4505-A24C-EDE66208C931}" sibTransId="{0671516E-39E3-4436-B740-CFCBF2D48BA5}"/>
    <dgm:cxn modelId="{EFF3532F-A2CA-468C-BCD8-20A4F6F657D0}" type="presOf" srcId="{72BC672C-DD23-43EC-BD27-EFE46DB54E7C}" destId="{19D30B06-534B-4679-A4BD-AEB356FE599A}" srcOrd="0" destOrd="0" presId="urn:microsoft.com/office/officeart/2005/8/layout/cycle2"/>
    <dgm:cxn modelId="{BE30DBED-00CB-4C32-A941-2B6AD9439211}" type="presOf" srcId="{F62EAFBF-FE35-4559-87B1-11855351EE9E}" destId="{68AAEF8B-9C26-4575-ADAA-1B106924B422}" srcOrd="0" destOrd="0" presId="urn:microsoft.com/office/officeart/2005/8/layout/cycle2"/>
    <dgm:cxn modelId="{CC5647CB-F8D9-4A3E-86D4-B9C8753627F3}" type="presOf" srcId="{6EF5022B-C5B9-4022-A06E-A6B515B7F718}" destId="{1EBA6AC0-9485-4AB1-9DCE-FC52FE3225FE}" srcOrd="0" destOrd="0" presId="urn:microsoft.com/office/officeart/2005/8/layout/cycle2"/>
    <dgm:cxn modelId="{597058A3-6C82-4FEE-AB9B-F3D7919F80B8}" srcId="{AB4D76EC-ABB1-4AB2-ABF3-9267261798BE}" destId="{79FBD455-0513-4763-88C4-23E6014B9B49}" srcOrd="0" destOrd="0" parTransId="{F30A1234-484D-4716-9E60-5DA2442076FB}" sibTransId="{6EF5022B-C5B9-4022-A06E-A6B515B7F718}"/>
    <dgm:cxn modelId="{81ABF2A8-3F77-4FAB-991F-461B18F38848}" type="presOf" srcId="{0671516E-39E3-4436-B740-CFCBF2D48BA5}" destId="{72CE51A9-ACDC-4A8B-807A-8953BFE87461}" srcOrd="0" destOrd="0" presId="urn:microsoft.com/office/officeart/2005/8/layout/cycle2"/>
    <dgm:cxn modelId="{A1E24CD9-6495-48E4-A685-EA8614EE9693}" srcId="{AB4D76EC-ABB1-4AB2-ABF3-9267261798BE}" destId="{6545BB54-06C8-41E3-A3DA-7ED3AA40149B}" srcOrd="3" destOrd="0" parTransId="{021E8C40-19BC-49B6-98F7-92DDE1687D4D}" sibTransId="{72BC672C-DD23-43EC-BD27-EFE46DB54E7C}"/>
    <dgm:cxn modelId="{2D440CB7-C75D-411A-9D28-95AB806B5D49}" type="presOf" srcId="{81434891-A9A4-4B6C-9F3B-0A822A29A14F}" destId="{A96629F5-0876-40CF-B128-618930C318D5}" srcOrd="0" destOrd="0" presId="urn:microsoft.com/office/officeart/2005/8/layout/cycle2"/>
    <dgm:cxn modelId="{154A3A92-E228-4FD5-98E1-493358372CB2}" type="presOf" srcId="{72BC672C-DD23-43EC-BD27-EFE46DB54E7C}" destId="{CC9C5B91-5C03-4705-AD6E-878653D1449F}" srcOrd="1" destOrd="0" presId="urn:microsoft.com/office/officeart/2005/8/layout/cycle2"/>
    <dgm:cxn modelId="{6B69F690-8FD5-4B2F-A149-8FA1E022E45D}" type="presOf" srcId="{AB4D76EC-ABB1-4AB2-ABF3-9267261798BE}" destId="{12BFF4C2-DF60-4116-AC02-7CA949783897}" srcOrd="0" destOrd="0" presId="urn:microsoft.com/office/officeart/2005/8/layout/cycle2"/>
    <dgm:cxn modelId="{8F14A83A-5D24-40A7-8AB4-177C88EE8650}" type="presOf" srcId="{6EF5022B-C5B9-4022-A06E-A6B515B7F718}" destId="{0DB0A4DA-AD06-4981-AC41-87E5F40C0598}" srcOrd="1" destOrd="0" presId="urn:microsoft.com/office/officeart/2005/8/layout/cycle2"/>
    <dgm:cxn modelId="{BB909F45-B0B6-49B2-90F5-7D4531E7FAB7}" type="presOf" srcId="{AD0E50E8-E86B-4447-B148-F1E9DC3A1BC9}" destId="{6835A7F8-0EB5-4896-9456-0CCD51C4E295}" srcOrd="0" destOrd="0" presId="urn:microsoft.com/office/officeart/2005/8/layout/cycle2"/>
    <dgm:cxn modelId="{9A741AA8-AE7E-4CC5-BDE2-56AF2C8C1892}" srcId="{AB4D76EC-ABB1-4AB2-ABF3-9267261798BE}" destId="{AD0E50E8-E86B-4447-B148-F1E9DC3A1BC9}" srcOrd="4" destOrd="0" parTransId="{09234520-B8A7-47AA-BF2C-D28B77D12828}" sibTransId="{F62EAFBF-FE35-4559-87B1-11855351EE9E}"/>
    <dgm:cxn modelId="{A6587C8E-528A-417E-A8DE-1E43DBEB468A}" type="presOf" srcId="{79FBD455-0513-4763-88C4-23E6014B9B49}" destId="{0EACBF26-EE7C-485C-BC06-6D263C2D747E}" srcOrd="0" destOrd="0" presId="urn:microsoft.com/office/officeart/2005/8/layout/cycle2"/>
    <dgm:cxn modelId="{AFF1C7E2-410C-4777-BABD-4B1B381D3E01}" type="presOf" srcId="{81434891-A9A4-4B6C-9F3B-0A822A29A14F}" destId="{2186471A-C900-4C48-91D4-B96A76BC000A}" srcOrd="1" destOrd="0" presId="urn:microsoft.com/office/officeart/2005/8/layout/cycle2"/>
    <dgm:cxn modelId="{293FEDC6-991E-49FD-8118-1F2D97619A7E}" type="presParOf" srcId="{12BFF4C2-DF60-4116-AC02-7CA949783897}" destId="{0EACBF26-EE7C-485C-BC06-6D263C2D747E}" srcOrd="0" destOrd="0" presId="urn:microsoft.com/office/officeart/2005/8/layout/cycle2"/>
    <dgm:cxn modelId="{0D0BE921-C9BD-4468-A2FE-98A11C573A7C}" type="presParOf" srcId="{12BFF4C2-DF60-4116-AC02-7CA949783897}" destId="{1EBA6AC0-9485-4AB1-9DCE-FC52FE3225FE}" srcOrd="1" destOrd="0" presId="urn:microsoft.com/office/officeart/2005/8/layout/cycle2"/>
    <dgm:cxn modelId="{3D2A84B0-6398-4324-B81D-21F5C0C6C897}" type="presParOf" srcId="{1EBA6AC0-9485-4AB1-9DCE-FC52FE3225FE}" destId="{0DB0A4DA-AD06-4981-AC41-87E5F40C0598}" srcOrd="0" destOrd="0" presId="urn:microsoft.com/office/officeart/2005/8/layout/cycle2"/>
    <dgm:cxn modelId="{433C0283-62FA-4D70-A5FD-B9CEC273D78E}" type="presParOf" srcId="{12BFF4C2-DF60-4116-AC02-7CA949783897}" destId="{6AF054B6-6DFE-4531-BEBE-52B16B50C2C2}" srcOrd="2" destOrd="0" presId="urn:microsoft.com/office/officeart/2005/8/layout/cycle2"/>
    <dgm:cxn modelId="{8A4CCF3F-44EE-4675-965C-078C529C6EA7}" type="presParOf" srcId="{12BFF4C2-DF60-4116-AC02-7CA949783897}" destId="{72CE51A9-ACDC-4A8B-807A-8953BFE87461}" srcOrd="3" destOrd="0" presId="urn:microsoft.com/office/officeart/2005/8/layout/cycle2"/>
    <dgm:cxn modelId="{B4FD18F0-0910-4360-A6B0-9B017F4BC4FD}" type="presParOf" srcId="{72CE51A9-ACDC-4A8B-807A-8953BFE87461}" destId="{B2D15222-17DE-459B-B6B5-DA81230050BF}" srcOrd="0" destOrd="0" presId="urn:microsoft.com/office/officeart/2005/8/layout/cycle2"/>
    <dgm:cxn modelId="{3F270CC1-0FC8-4C95-90E3-A0F8EBFC0617}" type="presParOf" srcId="{12BFF4C2-DF60-4116-AC02-7CA949783897}" destId="{D31C4426-BB31-4432-8B42-3219F963667A}" srcOrd="4" destOrd="0" presId="urn:microsoft.com/office/officeart/2005/8/layout/cycle2"/>
    <dgm:cxn modelId="{4AC5B875-E02B-4AC7-841B-2CB705B93362}" type="presParOf" srcId="{12BFF4C2-DF60-4116-AC02-7CA949783897}" destId="{A96629F5-0876-40CF-B128-618930C318D5}" srcOrd="5" destOrd="0" presId="urn:microsoft.com/office/officeart/2005/8/layout/cycle2"/>
    <dgm:cxn modelId="{2B26B383-D579-4AAA-9A07-82DA06CCB30D}" type="presParOf" srcId="{A96629F5-0876-40CF-B128-618930C318D5}" destId="{2186471A-C900-4C48-91D4-B96A76BC000A}" srcOrd="0" destOrd="0" presId="urn:microsoft.com/office/officeart/2005/8/layout/cycle2"/>
    <dgm:cxn modelId="{3AD042EF-1949-47D9-B2FC-99C86899DA27}" type="presParOf" srcId="{12BFF4C2-DF60-4116-AC02-7CA949783897}" destId="{097016BC-4376-47B1-B6B7-CCBDFAD318CD}" srcOrd="6" destOrd="0" presId="urn:microsoft.com/office/officeart/2005/8/layout/cycle2"/>
    <dgm:cxn modelId="{A9046C6E-27C3-4BBC-8DAA-9EC7D58236B0}" type="presParOf" srcId="{12BFF4C2-DF60-4116-AC02-7CA949783897}" destId="{19D30B06-534B-4679-A4BD-AEB356FE599A}" srcOrd="7" destOrd="0" presId="urn:microsoft.com/office/officeart/2005/8/layout/cycle2"/>
    <dgm:cxn modelId="{E48D3F2D-3A4F-4A46-B4EC-68098A1181B0}" type="presParOf" srcId="{19D30B06-534B-4679-A4BD-AEB356FE599A}" destId="{CC9C5B91-5C03-4705-AD6E-878653D1449F}" srcOrd="0" destOrd="0" presId="urn:microsoft.com/office/officeart/2005/8/layout/cycle2"/>
    <dgm:cxn modelId="{96FDAB01-B577-468C-B4A4-2290B8F61559}" type="presParOf" srcId="{12BFF4C2-DF60-4116-AC02-7CA949783897}" destId="{6835A7F8-0EB5-4896-9456-0CCD51C4E295}" srcOrd="8" destOrd="0" presId="urn:microsoft.com/office/officeart/2005/8/layout/cycle2"/>
    <dgm:cxn modelId="{E8D2839A-8DDB-4B9D-81B7-F99CE73CA4C7}" type="presParOf" srcId="{12BFF4C2-DF60-4116-AC02-7CA949783897}" destId="{68AAEF8B-9C26-4575-ADAA-1B106924B422}" srcOrd="9" destOrd="0" presId="urn:microsoft.com/office/officeart/2005/8/layout/cycle2"/>
    <dgm:cxn modelId="{101A38CD-0E52-4122-B2D7-5B8774490AF0}" type="presParOf" srcId="{68AAEF8B-9C26-4575-ADAA-1B106924B422}" destId="{691D0E69-FA93-48FE-BB7C-02BEFADF0AB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7B265B-2F6B-46DE-9C52-4F3C4A4BD648}" type="doc">
      <dgm:prSet loTypeId="urn:microsoft.com/office/officeart/2005/8/layout/radial1" loCatId="relationship" qsTypeId="urn:microsoft.com/office/officeart/2005/8/quickstyle/3d3" qsCatId="3D" csTypeId="urn:microsoft.com/office/officeart/2005/8/colors/colorful3" csCatId="colorful" phldr="1"/>
      <dgm:spPr/>
    </dgm:pt>
    <dgm:pt modelId="{AFC4200C-B843-492B-BFD1-5338444B633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400" b="1" i="0" u="none" strike="noStrike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Переваги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400" b="1" i="0" u="none" strike="noStrike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методу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400" b="1" i="0" u="none" strike="noStrike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проектів</a:t>
          </a:r>
          <a:endParaRPr kumimoji="0" lang="ru-RU" altLang="ru-RU" sz="2400" b="1" i="0" u="none" strike="noStrike" cap="none" normalizeH="0" baseline="0" dirty="0" smtClean="0">
            <a:ln/>
            <a:effectLst/>
            <a:latin typeface="Georgia" panose="02040502050405020303" pitchFamily="18" charset="0"/>
            <a:cs typeface="Arial" charset="0"/>
          </a:endParaRPr>
        </a:p>
      </dgm:t>
    </dgm:pt>
    <dgm:pt modelId="{3DFB0CE5-33AE-4D68-8149-19EEA9C7CAD8}" type="parTrans" cxnId="{725D1DB0-76E7-4855-B935-620F889AB69E}">
      <dgm:prSet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A077904E-BEC4-416E-8CD6-5E36DD73D66D}" type="sibTrans" cxnId="{725D1DB0-76E7-4855-B935-620F889AB69E}">
      <dgm:prSet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97546CF5-8D99-4BB5-8AD7-2175C7EBCEF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Досвід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 творчості</a:t>
          </a:r>
          <a:endParaRPr kumimoji="0" lang="ru-RU" altLang="ru-RU" sz="1800" b="1" i="0" u="none" strike="noStrike" cap="none" normalizeH="0" baseline="0" smtClean="0">
            <a:ln/>
            <a:effectLst/>
            <a:latin typeface="Georgia" panose="02040502050405020303" pitchFamily="18" charset="0"/>
            <a:cs typeface="Arial" charset="0"/>
          </a:endParaRPr>
        </a:p>
      </dgm:t>
    </dgm:pt>
    <dgm:pt modelId="{DA0C4876-0E8C-46E5-A9AF-AB8D930291A1}" type="parTrans" cxnId="{FF54A435-A5D1-4030-B86B-FD7CBE4D97C7}">
      <dgm:prSet custT="1"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6FC30F79-8E6A-4D4D-8B21-BE26321DAD43}" type="sibTrans" cxnId="{FF54A435-A5D1-4030-B86B-FD7CBE4D97C7}">
      <dgm:prSet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C824A044-4E31-4E75-801D-126EEFB0951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Соціальний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досвід</a:t>
          </a:r>
          <a:endParaRPr kumimoji="0" lang="ru-RU" altLang="ru-RU" sz="1800" b="1" i="0" u="none" strike="noStrike" cap="none" normalizeH="0" baseline="0" smtClean="0">
            <a:ln/>
            <a:effectLst/>
            <a:latin typeface="Georgia" panose="02040502050405020303" pitchFamily="18" charset="0"/>
            <a:cs typeface="Arial" charset="0"/>
          </a:endParaRPr>
        </a:p>
      </dgm:t>
    </dgm:pt>
    <dgm:pt modelId="{BD7D8359-EA18-47D9-A459-0FDEBECEF058}" type="parTrans" cxnId="{4FA96037-CBF0-4E80-A035-7E584385DFB1}">
      <dgm:prSet custT="1"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5C883EA7-D1CE-4514-ADCE-DF348A7982BB}" type="sibTrans" cxnId="{4FA96037-CBF0-4E80-A035-7E584385DFB1}">
      <dgm:prSet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C8A26C71-77C3-46E1-923E-81E190D51FC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Науково-дослідницька                                  </a:t>
          </a:r>
          <a:endParaRPr kumimoji="0" lang="uk-UA" altLang="ru-RU" sz="1800" b="1" i="0" u="none" strike="noStrike" cap="none" normalizeH="0" baseline="0" dirty="0" smtClean="0">
            <a:ln/>
            <a:effectLst/>
            <a:latin typeface="Georgia" panose="02040502050405020303" pitchFamily="18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 </a:t>
          </a:r>
          <a:r>
            <a:rPr kumimoji="0" lang="uk-UA" altLang="ru-RU" sz="1800" b="1" i="0" u="none" strike="noStrike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діяльність</a:t>
          </a:r>
          <a:endParaRPr kumimoji="0" lang="ru-RU" altLang="ru-RU" sz="1800" b="1" i="0" u="none" strike="noStrike" cap="none" normalizeH="0" baseline="0" dirty="0" smtClean="0">
            <a:ln/>
            <a:effectLst/>
            <a:latin typeface="Georgia" panose="02040502050405020303" pitchFamily="18" charset="0"/>
            <a:cs typeface="Arial" charset="0"/>
          </a:endParaRPr>
        </a:p>
      </dgm:t>
    </dgm:pt>
    <dgm:pt modelId="{5A312AE8-2FB4-471F-8F22-D2C1B99FF98F}" type="parTrans" cxnId="{EAEF4E22-37D4-465A-B64D-FEA97E34910C}">
      <dgm:prSet custT="1"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77627E21-FC54-41B9-ACA2-23C729285D3D}" type="sibTrans" cxnId="{EAEF4E22-37D4-465A-B64D-FEA97E34910C}">
      <dgm:prSet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6BE91FB4-166C-4BEF-A36D-C926A793208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Навики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публічного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виступу</a:t>
          </a:r>
          <a:endParaRPr kumimoji="0" lang="ru-RU" altLang="ru-RU" sz="1800" b="1" i="0" u="none" strike="noStrike" cap="none" normalizeH="0" baseline="0" dirty="0" smtClean="0">
            <a:ln/>
            <a:effectLst/>
            <a:latin typeface="Georgia" panose="02040502050405020303" pitchFamily="18" charset="0"/>
            <a:cs typeface="Arial" charset="0"/>
          </a:endParaRPr>
        </a:p>
      </dgm:t>
    </dgm:pt>
    <dgm:pt modelId="{EB51CCD8-DB9D-40A1-A4BD-2D0AAC1BAEC4}" type="parTrans" cxnId="{7CEC3BB2-FAFF-4FC1-8244-F8790A1854E5}">
      <dgm:prSet custT="1"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14A913F7-7090-4D5F-AB2D-0871430F4115}" type="sibTrans" cxnId="{7CEC3BB2-FAFF-4FC1-8244-F8790A1854E5}">
      <dgm:prSet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3670A798-0BCB-480A-886D-19392252391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Конкретна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діяльність</a:t>
          </a:r>
          <a:endParaRPr kumimoji="0" lang="ru-RU" altLang="ru-RU" sz="1800" b="1" i="0" u="none" strike="noStrike" cap="none" normalizeH="0" baseline="0" smtClean="0">
            <a:ln/>
            <a:effectLst/>
            <a:latin typeface="Georgia" panose="02040502050405020303" pitchFamily="18" charset="0"/>
            <a:cs typeface="Arial" charset="0"/>
          </a:endParaRPr>
        </a:p>
      </dgm:t>
    </dgm:pt>
    <dgm:pt modelId="{4AB9D409-8D6C-4907-A6F4-372D87A6B4CD}" type="parTrans" cxnId="{B96B67EE-CA93-442D-BA1F-F09F232298E7}">
      <dgm:prSet custT="1"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5D4911B8-71CF-4B8E-A556-500B9E6CF4C7}" type="sibTrans" cxnId="{B96B67EE-CA93-442D-BA1F-F09F232298E7}">
      <dgm:prSet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675F6BAE-8048-4F7E-BCB6-BD9733FD2A1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Ситуація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успіху</a:t>
          </a:r>
          <a:endParaRPr kumimoji="0" lang="ru-RU" altLang="ru-RU" sz="1800" b="1" i="0" u="none" strike="noStrike" cap="none" normalizeH="0" baseline="0" smtClean="0">
            <a:ln/>
            <a:effectLst/>
            <a:latin typeface="Georgia" panose="02040502050405020303" pitchFamily="18" charset="0"/>
            <a:cs typeface="Arial" charset="0"/>
          </a:endParaRPr>
        </a:p>
      </dgm:t>
    </dgm:pt>
    <dgm:pt modelId="{6CEDB674-73E4-40A6-8511-9EB5C45E0DB8}" type="parTrans" cxnId="{21081054-90EF-43AA-8FF8-2E394A01CEA2}">
      <dgm:prSet custT="1"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CF90EC7B-D172-401D-8386-379ABC7D11C6}" type="sibTrans" cxnId="{21081054-90EF-43AA-8FF8-2E394A01CEA2}">
      <dgm:prSet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04E87F87-E690-4CDB-B6A1-ED46F5DA12D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Пізнавальні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навички</a:t>
          </a:r>
          <a:endParaRPr kumimoji="0" lang="ru-RU" altLang="ru-RU" sz="1800" b="1" i="0" u="none" strike="noStrike" cap="none" normalizeH="0" baseline="0" smtClean="0">
            <a:ln/>
            <a:effectLst/>
            <a:latin typeface="Georgia" panose="02040502050405020303" pitchFamily="18" charset="0"/>
            <a:cs typeface="Arial" charset="0"/>
          </a:endParaRPr>
        </a:p>
      </dgm:t>
    </dgm:pt>
    <dgm:pt modelId="{67F9F639-1572-4E16-86EF-C1BDC3C64373}" type="parTrans" cxnId="{98C01635-44EF-437C-90D1-54091D78EF19}">
      <dgm:prSet custT="1"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54737893-927B-4B64-9AAE-B342EE3A19AD}" type="sibTrans" cxnId="{98C01635-44EF-437C-90D1-54091D78EF19}">
      <dgm:prSet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A7D29445-F9BA-4A6D-81E9-CF9F53D8B66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Мислення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високого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рівня</a:t>
          </a:r>
          <a:endParaRPr kumimoji="0" lang="ru-RU" altLang="ru-RU" sz="1800" b="1" i="0" u="none" strike="noStrike" cap="none" normalizeH="0" baseline="0" smtClean="0">
            <a:ln/>
            <a:effectLst/>
            <a:latin typeface="Georgia" panose="02040502050405020303" pitchFamily="18" charset="0"/>
            <a:cs typeface="Arial" charset="0"/>
          </a:endParaRPr>
        </a:p>
      </dgm:t>
    </dgm:pt>
    <dgm:pt modelId="{2E40256B-1135-4FAD-8FA3-D989EC68E3BC}" type="parTrans" cxnId="{4708994A-71C3-4AB7-88BF-FC5AF11C0366}">
      <dgm:prSet custT="1"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C3E5619B-DE29-4FF2-987E-827EA274E90C}" type="sibTrans" cxnId="{4708994A-71C3-4AB7-88BF-FC5AF11C0366}">
      <dgm:prSet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6AB00216-1D8C-48C6-8764-86EC58DF344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Орієнтація 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інформаційному</a:t>
          </a:r>
          <a:endParaRPr kumimoji="0" lang="uk-UA" altLang="ru-RU" sz="1800" b="1" i="0" u="none" strike="noStrike" cap="none" normalizeH="0" baseline="0" dirty="0" smtClean="0">
            <a:ln/>
            <a:effectLst/>
            <a:latin typeface="Georgia" panose="02040502050405020303" pitchFamily="18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просторі</a:t>
          </a:r>
          <a:endParaRPr kumimoji="0" lang="ru-RU" altLang="ru-RU" sz="1800" b="1" i="0" u="none" strike="noStrike" cap="none" normalizeH="0" baseline="0" dirty="0" smtClean="0">
            <a:ln/>
            <a:effectLst/>
            <a:latin typeface="Georgia" panose="02040502050405020303" pitchFamily="18" charset="0"/>
            <a:cs typeface="Arial" charset="0"/>
          </a:endParaRPr>
        </a:p>
      </dgm:t>
    </dgm:pt>
    <dgm:pt modelId="{64536F5F-607B-4C1A-9CB5-F027432A95BB}" type="parTrans" cxnId="{616AD9C9-B488-4A55-96B5-F92EC1C82C37}">
      <dgm:prSet custT="1"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E6A063A2-AE58-449D-9949-0E1D2815DC40}" type="sibTrans" cxnId="{616AD9C9-B488-4A55-96B5-F92EC1C82C37}">
      <dgm:prSet/>
      <dgm:spPr/>
      <dgm:t>
        <a:bodyPr/>
        <a:lstStyle/>
        <a:p>
          <a:endParaRPr lang="ru-RU" sz="1400">
            <a:latin typeface="Georgia" panose="02040502050405020303" pitchFamily="18" charset="0"/>
          </a:endParaRPr>
        </a:p>
      </dgm:t>
    </dgm:pt>
    <dgm:pt modelId="{72C6E7F2-0ABE-4D5E-8137-988CA9560F5F}" type="pres">
      <dgm:prSet presAssocID="{887B265B-2F6B-46DE-9C52-4F3C4A4BD64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F2CD684-CF9E-42DA-BD1E-B1FEDD4ACFA5}" type="pres">
      <dgm:prSet presAssocID="{AFC4200C-B843-492B-BFD1-5338444B6338}" presName="centerShape" presStyleLbl="node0" presStyleIdx="0" presStyleCnt="1" custScaleX="217483" custScaleY="123730" custLinFactNeighborX="1071" custLinFactNeighborY="-3473"/>
      <dgm:spPr/>
      <dgm:t>
        <a:bodyPr/>
        <a:lstStyle/>
        <a:p>
          <a:endParaRPr lang="ru-RU"/>
        </a:p>
      </dgm:t>
    </dgm:pt>
    <dgm:pt modelId="{B872873B-DFEE-46A4-844F-1E96A8675F4F}" type="pres">
      <dgm:prSet presAssocID="{DA0C4876-0E8C-46E5-A9AF-AB8D930291A1}" presName="Name9" presStyleLbl="parChTrans1D2" presStyleIdx="0" presStyleCnt="9"/>
      <dgm:spPr/>
      <dgm:t>
        <a:bodyPr/>
        <a:lstStyle/>
        <a:p>
          <a:endParaRPr lang="ru-RU"/>
        </a:p>
      </dgm:t>
    </dgm:pt>
    <dgm:pt modelId="{2CFB5B85-C9BD-42D6-8E12-5C297836BB5B}" type="pres">
      <dgm:prSet presAssocID="{DA0C4876-0E8C-46E5-A9AF-AB8D930291A1}" presName="connTx" presStyleLbl="parChTrans1D2" presStyleIdx="0" presStyleCnt="9"/>
      <dgm:spPr/>
      <dgm:t>
        <a:bodyPr/>
        <a:lstStyle/>
        <a:p>
          <a:endParaRPr lang="ru-RU"/>
        </a:p>
      </dgm:t>
    </dgm:pt>
    <dgm:pt modelId="{7EFDDA78-021C-4BAD-8299-2A2D5C467349}" type="pres">
      <dgm:prSet presAssocID="{97546CF5-8D99-4BB5-8AD7-2175C7EBCEF2}" presName="node" presStyleLbl="node1" presStyleIdx="0" presStyleCnt="9" custScaleX="181555" custScaleY="88863" custRadScaleRad="95350" custRadScaleInc="-120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4E8029-A24A-42A4-A28F-F8A8562E1558}" type="pres">
      <dgm:prSet presAssocID="{BD7D8359-EA18-47D9-A459-0FDEBECEF058}" presName="Name9" presStyleLbl="parChTrans1D2" presStyleIdx="1" presStyleCnt="9"/>
      <dgm:spPr/>
      <dgm:t>
        <a:bodyPr/>
        <a:lstStyle/>
        <a:p>
          <a:endParaRPr lang="ru-RU"/>
        </a:p>
      </dgm:t>
    </dgm:pt>
    <dgm:pt modelId="{8C55E06B-8E48-45CA-AAF3-AC363BE0BB2A}" type="pres">
      <dgm:prSet presAssocID="{BD7D8359-EA18-47D9-A459-0FDEBECEF058}" presName="connTx" presStyleLbl="parChTrans1D2" presStyleIdx="1" presStyleCnt="9"/>
      <dgm:spPr/>
      <dgm:t>
        <a:bodyPr/>
        <a:lstStyle/>
        <a:p>
          <a:endParaRPr lang="ru-RU"/>
        </a:p>
      </dgm:t>
    </dgm:pt>
    <dgm:pt modelId="{6A4B69BE-1486-4CAB-928F-8DCA1EAD5CE1}" type="pres">
      <dgm:prSet presAssocID="{C824A044-4E31-4E75-801D-126EEFB09516}" presName="node" presStyleLbl="node1" presStyleIdx="1" presStyleCnt="9" custScaleX="199324" custScaleY="77524" custRadScaleRad="136881" custRadScaleInc="364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FA56F-F72F-4174-8A22-69184C255852}" type="pres">
      <dgm:prSet presAssocID="{5A312AE8-2FB4-471F-8F22-D2C1B99FF98F}" presName="Name9" presStyleLbl="parChTrans1D2" presStyleIdx="2" presStyleCnt="9"/>
      <dgm:spPr/>
      <dgm:t>
        <a:bodyPr/>
        <a:lstStyle/>
        <a:p>
          <a:endParaRPr lang="ru-RU"/>
        </a:p>
      </dgm:t>
    </dgm:pt>
    <dgm:pt modelId="{0EA5C42C-E4CE-44B1-8A3A-8AC3485A8468}" type="pres">
      <dgm:prSet presAssocID="{5A312AE8-2FB4-471F-8F22-D2C1B99FF98F}" presName="connTx" presStyleLbl="parChTrans1D2" presStyleIdx="2" presStyleCnt="9"/>
      <dgm:spPr/>
      <dgm:t>
        <a:bodyPr/>
        <a:lstStyle/>
        <a:p>
          <a:endParaRPr lang="ru-RU"/>
        </a:p>
      </dgm:t>
    </dgm:pt>
    <dgm:pt modelId="{C0A17327-B0D2-43C2-8C45-4B84F49EB781}" type="pres">
      <dgm:prSet presAssocID="{C8A26C71-77C3-46E1-923E-81E190D51FC5}" presName="node" presStyleLbl="node1" presStyleIdx="2" presStyleCnt="9" custScaleX="224021" custScaleY="98903" custRadScaleRad="130596" custRadScaleInc="-128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B5215-6213-4DC7-8D6D-8EE2260C3B55}" type="pres">
      <dgm:prSet presAssocID="{EB51CCD8-DB9D-40A1-A4BD-2D0AAC1BAEC4}" presName="Name9" presStyleLbl="parChTrans1D2" presStyleIdx="3" presStyleCnt="9"/>
      <dgm:spPr/>
      <dgm:t>
        <a:bodyPr/>
        <a:lstStyle/>
        <a:p>
          <a:endParaRPr lang="ru-RU"/>
        </a:p>
      </dgm:t>
    </dgm:pt>
    <dgm:pt modelId="{92463CD4-8149-4401-AA89-9E6E2E70E831}" type="pres">
      <dgm:prSet presAssocID="{EB51CCD8-DB9D-40A1-A4BD-2D0AAC1BAEC4}" presName="connTx" presStyleLbl="parChTrans1D2" presStyleIdx="3" presStyleCnt="9"/>
      <dgm:spPr/>
      <dgm:t>
        <a:bodyPr/>
        <a:lstStyle/>
        <a:p>
          <a:endParaRPr lang="ru-RU"/>
        </a:p>
      </dgm:t>
    </dgm:pt>
    <dgm:pt modelId="{373D5901-E1C1-4E2B-9F81-26DA42764C19}" type="pres">
      <dgm:prSet presAssocID="{6BE91FB4-166C-4BEF-A36D-C926A7932083}" presName="node" presStyleLbl="node1" presStyleIdx="3" presStyleCnt="9" custScaleX="202379" custScaleY="103844" custRadScaleRad="126219" custRadScaleInc="-1667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499EA-FA57-4677-B2CA-1B9BCE60E350}" type="pres">
      <dgm:prSet presAssocID="{4AB9D409-8D6C-4907-A6F4-372D87A6B4CD}" presName="Name9" presStyleLbl="parChTrans1D2" presStyleIdx="4" presStyleCnt="9"/>
      <dgm:spPr/>
      <dgm:t>
        <a:bodyPr/>
        <a:lstStyle/>
        <a:p>
          <a:endParaRPr lang="ru-RU"/>
        </a:p>
      </dgm:t>
    </dgm:pt>
    <dgm:pt modelId="{F4AF9996-2651-489C-BB92-AC63C38B726B}" type="pres">
      <dgm:prSet presAssocID="{4AB9D409-8D6C-4907-A6F4-372D87A6B4CD}" presName="connTx" presStyleLbl="parChTrans1D2" presStyleIdx="4" presStyleCnt="9"/>
      <dgm:spPr/>
      <dgm:t>
        <a:bodyPr/>
        <a:lstStyle/>
        <a:p>
          <a:endParaRPr lang="ru-RU"/>
        </a:p>
      </dgm:t>
    </dgm:pt>
    <dgm:pt modelId="{D09B75DE-4107-413B-B427-C1EDD7EA4085}" type="pres">
      <dgm:prSet presAssocID="{3670A798-0BCB-480A-886D-19392252391E}" presName="node" presStyleLbl="node1" presStyleIdx="4" presStyleCnt="9" custScaleX="211880" custScaleY="83281" custRadScaleRad="134423" custRadScaleInc="-111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68113F-2A23-4E7F-95A9-8AE512310BEF}" type="pres">
      <dgm:prSet presAssocID="{6CEDB674-73E4-40A6-8511-9EB5C45E0DB8}" presName="Name9" presStyleLbl="parChTrans1D2" presStyleIdx="5" presStyleCnt="9"/>
      <dgm:spPr/>
      <dgm:t>
        <a:bodyPr/>
        <a:lstStyle/>
        <a:p>
          <a:endParaRPr lang="ru-RU"/>
        </a:p>
      </dgm:t>
    </dgm:pt>
    <dgm:pt modelId="{FDA77E5B-4690-410F-A681-1570428B892F}" type="pres">
      <dgm:prSet presAssocID="{6CEDB674-73E4-40A6-8511-9EB5C45E0DB8}" presName="connTx" presStyleLbl="parChTrans1D2" presStyleIdx="5" presStyleCnt="9"/>
      <dgm:spPr/>
      <dgm:t>
        <a:bodyPr/>
        <a:lstStyle/>
        <a:p>
          <a:endParaRPr lang="ru-RU"/>
        </a:p>
      </dgm:t>
    </dgm:pt>
    <dgm:pt modelId="{09A33164-4E52-4174-80B4-FEC4C34AAB96}" type="pres">
      <dgm:prSet presAssocID="{675F6BAE-8048-4F7E-BCB6-BD9733FD2A1E}" presName="node" presStyleLbl="node1" presStyleIdx="5" presStyleCnt="9" custScaleX="184465" custScaleY="95834" custRadScaleRad="99832" custRadScaleInc="-43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E2898-FC04-4BDE-8B7E-3DDEC68E521A}" type="pres">
      <dgm:prSet presAssocID="{67F9F639-1572-4E16-86EF-C1BDC3C64373}" presName="Name9" presStyleLbl="parChTrans1D2" presStyleIdx="6" presStyleCnt="9"/>
      <dgm:spPr/>
      <dgm:t>
        <a:bodyPr/>
        <a:lstStyle/>
        <a:p>
          <a:endParaRPr lang="ru-RU"/>
        </a:p>
      </dgm:t>
    </dgm:pt>
    <dgm:pt modelId="{142F8077-5E5A-4CC3-987C-E8A989B22995}" type="pres">
      <dgm:prSet presAssocID="{67F9F639-1572-4E16-86EF-C1BDC3C64373}" presName="connTx" presStyleLbl="parChTrans1D2" presStyleIdx="6" presStyleCnt="9"/>
      <dgm:spPr/>
      <dgm:t>
        <a:bodyPr/>
        <a:lstStyle/>
        <a:p>
          <a:endParaRPr lang="ru-RU"/>
        </a:p>
      </dgm:t>
    </dgm:pt>
    <dgm:pt modelId="{50D1DBA1-C7E2-42AB-81CE-743AA4EA1E2D}" type="pres">
      <dgm:prSet presAssocID="{04E87F87-E690-4CDB-B6A1-ED46F5DA12D6}" presName="node" presStyleLbl="node1" presStyleIdx="6" presStyleCnt="9" custScaleX="208158" custScaleY="89406" custRadScaleRad="136355" custRadScaleInc="4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607A1-D91C-4E28-9B93-A3F569B78416}" type="pres">
      <dgm:prSet presAssocID="{2E40256B-1135-4FAD-8FA3-D989EC68E3BC}" presName="Name9" presStyleLbl="parChTrans1D2" presStyleIdx="7" presStyleCnt="9"/>
      <dgm:spPr/>
      <dgm:t>
        <a:bodyPr/>
        <a:lstStyle/>
        <a:p>
          <a:endParaRPr lang="ru-RU"/>
        </a:p>
      </dgm:t>
    </dgm:pt>
    <dgm:pt modelId="{051BDA73-0A0F-4202-A0BC-A9D0FFFF76E0}" type="pres">
      <dgm:prSet presAssocID="{2E40256B-1135-4FAD-8FA3-D989EC68E3BC}" presName="connTx" presStyleLbl="parChTrans1D2" presStyleIdx="7" presStyleCnt="9"/>
      <dgm:spPr/>
      <dgm:t>
        <a:bodyPr/>
        <a:lstStyle/>
        <a:p>
          <a:endParaRPr lang="ru-RU"/>
        </a:p>
      </dgm:t>
    </dgm:pt>
    <dgm:pt modelId="{64E21E6E-547E-4EB6-8F0F-7F40C92B2169}" type="pres">
      <dgm:prSet presAssocID="{A7D29445-F9BA-4A6D-81E9-CF9F53D8B66D}" presName="node" presStyleLbl="node1" presStyleIdx="7" presStyleCnt="9" custScaleX="227485" custScaleY="102943" custRadScaleRad="120589" custRadScaleInc="-44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8DB596-EE57-4616-9ED5-7B34BEB72761}" type="pres">
      <dgm:prSet presAssocID="{64536F5F-607B-4C1A-9CB5-F027432A95BB}" presName="Name9" presStyleLbl="parChTrans1D2" presStyleIdx="8" presStyleCnt="9"/>
      <dgm:spPr/>
      <dgm:t>
        <a:bodyPr/>
        <a:lstStyle/>
        <a:p>
          <a:endParaRPr lang="ru-RU"/>
        </a:p>
      </dgm:t>
    </dgm:pt>
    <dgm:pt modelId="{BF53EE23-811A-46FF-81B7-7F2EE4997E6A}" type="pres">
      <dgm:prSet presAssocID="{64536F5F-607B-4C1A-9CB5-F027432A95BB}" presName="connTx" presStyleLbl="parChTrans1D2" presStyleIdx="8" presStyleCnt="9"/>
      <dgm:spPr/>
      <dgm:t>
        <a:bodyPr/>
        <a:lstStyle/>
        <a:p>
          <a:endParaRPr lang="ru-RU"/>
        </a:p>
      </dgm:t>
    </dgm:pt>
    <dgm:pt modelId="{C649F714-5F2D-4CD6-9E9A-956255C368E7}" type="pres">
      <dgm:prSet presAssocID="{6AB00216-1D8C-48C6-8764-86EC58DF344C}" presName="node" presStyleLbl="node1" presStyleIdx="8" presStyleCnt="9" custScaleX="262092" custScaleY="101201" custRadScaleRad="132212" custRadScaleInc="-101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0B22F4-E420-4184-973C-E2B5E7D4C0D9}" type="presOf" srcId="{5A312AE8-2FB4-471F-8F22-D2C1B99FF98F}" destId="{0EA5C42C-E4CE-44B1-8A3A-8AC3485A8468}" srcOrd="1" destOrd="0" presId="urn:microsoft.com/office/officeart/2005/8/layout/radial1"/>
    <dgm:cxn modelId="{4708994A-71C3-4AB7-88BF-FC5AF11C0366}" srcId="{AFC4200C-B843-492B-BFD1-5338444B6338}" destId="{A7D29445-F9BA-4A6D-81E9-CF9F53D8B66D}" srcOrd="7" destOrd="0" parTransId="{2E40256B-1135-4FAD-8FA3-D989EC68E3BC}" sibTransId="{C3E5619B-DE29-4FF2-987E-827EA274E90C}"/>
    <dgm:cxn modelId="{294900F7-F756-4E35-9CB3-C64466925C6A}" type="presOf" srcId="{EB51CCD8-DB9D-40A1-A4BD-2D0AAC1BAEC4}" destId="{92463CD4-8149-4401-AA89-9E6E2E70E831}" srcOrd="1" destOrd="0" presId="urn:microsoft.com/office/officeart/2005/8/layout/radial1"/>
    <dgm:cxn modelId="{99BC8C60-5087-47D6-A761-F655303A43B3}" type="presOf" srcId="{A7D29445-F9BA-4A6D-81E9-CF9F53D8B66D}" destId="{64E21E6E-547E-4EB6-8F0F-7F40C92B2169}" srcOrd="0" destOrd="0" presId="urn:microsoft.com/office/officeart/2005/8/layout/radial1"/>
    <dgm:cxn modelId="{B231FAE4-CA5B-4955-A4B8-EB44463A0982}" type="presOf" srcId="{EB51CCD8-DB9D-40A1-A4BD-2D0AAC1BAEC4}" destId="{D69B5215-6213-4DC7-8D6D-8EE2260C3B55}" srcOrd="0" destOrd="0" presId="urn:microsoft.com/office/officeart/2005/8/layout/radial1"/>
    <dgm:cxn modelId="{725D1DB0-76E7-4855-B935-620F889AB69E}" srcId="{887B265B-2F6B-46DE-9C52-4F3C4A4BD648}" destId="{AFC4200C-B843-492B-BFD1-5338444B6338}" srcOrd="0" destOrd="0" parTransId="{3DFB0CE5-33AE-4D68-8149-19EEA9C7CAD8}" sibTransId="{A077904E-BEC4-416E-8CD6-5E36DD73D66D}"/>
    <dgm:cxn modelId="{408AF192-46B2-42D6-A60E-D98C32D8CD6C}" type="presOf" srcId="{67F9F639-1572-4E16-86EF-C1BDC3C64373}" destId="{142F8077-5E5A-4CC3-987C-E8A989B22995}" srcOrd="1" destOrd="0" presId="urn:microsoft.com/office/officeart/2005/8/layout/radial1"/>
    <dgm:cxn modelId="{8934A786-E445-4899-BE77-1AAB51C8669A}" type="presOf" srcId="{675F6BAE-8048-4F7E-BCB6-BD9733FD2A1E}" destId="{09A33164-4E52-4174-80B4-FEC4C34AAB96}" srcOrd="0" destOrd="0" presId="urn:microsoft.com/office/officeart/2005/8/layout/radial1"/>
    <dgm:cxn modelId="{F4F80298-EFFA-4D01-9043-07BFB608955D}" type="presOf" srcId="{6CEDB674-73E4-40A6-8511-9EB5C45E0DB8}" destId="{FDA77E5B-4690-410F-A681-1570428B892F}" srcOrd="1" destOrd="0" presId="urn:microsoft.com/office/officeart/2005/8/layout/radial1"/>
    <dgm:cxn modelId="{21081054-90EF-43AA-8FF8-2E394A01CEA2}" srcId="{AFC4200C-B843-492B-BFD1-5338444B6338}" destId="{675F6BAE-8048-4F7E-BCB6-BD9733FD2A1E}" srcOrd="5" destOrd="0" parTransId="{6CEDB674-73E4-40A6-8511-9EB5C45E0DB8}" sibTransId="{CF90EC7B-D172-401D-8386-379ABC7D11C6}"/>
    <dgm:cxn modelId="{7E59745A-2A5E-4696-A834-664DE8E6A485}" type="presOf" srcId="{BD7D8359-EA18-47D9-A459-0FDEBECEF058}" destId="{1C4E8029-A24A-42A4-A28F-F8A8562E1558}" srcOrd="0" destOrd="0" presId="urn:microsoft.com/office/officeart/2005/8/layout/radial1"/>
    <dgm:cxn modelId="{9B49B34F-5F5F-44BE-A7BE-9B88ADBFF58C}" type="presOf" srcId="{6AB00216-1D8C-48C6-8764-86EC58DF344C}" destId="{C649F714-5F2D-4CD6-9E9A-956255C368E7}" srcOrd="0" destOrd="0" presId="urn:microsoft.com/office/officeart/2005/8/layout/radial1"/>
    <dgm:cxn modelId="{7A3F3422-DE08-452F-8249-40D9B3C07DC5}" type="presOf" srcId="{C824A044-4E31-4E75-801D-126EEFB09516}" destId="{6A4B69BE-1486-4CAB-928F-8DCA1EAD5CE1}" srcOrd="0" destOrd="0" presId="urn:microsoft.com/office/officeart/2005/8/layout/radial1"/>
    <dgm:cxn modelId="{25C7158B-C781-4BD3-BD86-2520599E269B}" type="presOf" srcId="{DA0C4876-0E8C-46E5-A9AF-AB8D930291A1}" destId="{B872873B-DFEE-46A4-844F-1E96A8675F4F}" srcOrd="0" destOrd="0" presId="urn:microsoft.com/office/officeart/2005/8/layout/radial1"/>
    <dgm:cxn modelId="{98C01635-44EF-437C-90D1-54091D78EF19}" srcId="{AFC4200C-B843-492B-BFD1-5338444B6338}" destId="{04E87F87-E690-4CDB-B6A1-ED46F5DA12D6}" srcOrd="6" destOrd="0" parTransId="{67F9F639-1572-4E16-86EF-C1BDC3C64373}" sibTransId="{54737893-927B-4B64-9AAE-B342EE3A19AD}"/>
    <dgm:cxn modelId="{EDE64485-5AC1-4122-A455-22750D52656B}" type="presOf" srcId="{4AB9D409-8D6C-4907-A6F4-372D87A6B4CD}" destId="{F4AF9996-2651-489C-BB92-AC63C38B726B}" srcOrd="1" destOrd="0" presId="urn:microsoft.com/office/officeart/2005/8/layout/radial1"/>
    <dgm:cxn modelId="{B96B67EE-CA93-442D-BA1F-F09F232298E7}" srcId="{AFC4200C-B843-492B-BFD1-5338444B6338}" destId="{3670A798-0BCB-480A-886D-19392252391E}" srcOrd="4" destOrd="0" parTransId="{4AB9D409-8D6C-4907-A6F4-372D87A6B4CD}" sibTransId="{5D4911B8-71CF-4B8E-A556-500B9E6CF4C7}"/>
    <dgm:cxn modelId="{718577AA-12BE-4A02-9E7B-A10E3B7B3CFD}" type="presOf" srcId="{2E40256B-1135-4FAD-8FA3-D989EC68E3BC}" destId="{051BDA73-0A0F-4202-A0BC-A9D0FFFF76E0}" srcOrd="1" destOrd="0" presId="urn:microsoft.com/office/officeart/2005/8/layout/radial1"/>
    <dgm:cxn modelId="{60CC865B-8953-457B-880D-ECB05AB8272D}" type="presOf" srcId="{3670A798-0BCB-480A-886D-19392252391E}" destId="{D09B75DE-4107-413B-B427-C1EDD7EA4085}" srcOrd="0" destOrd="0" presId="urn:microsoft.com/office/officeart/2005/8/layout/radial1"/>
    <dgm:cxn modelId="{7CEC3BB2-FAFF-4FC1-8244-F8790A1854E5}" srcId="{AFC4200C-B843-492B-BFD1-5338444B6338}" destId="{6BE91FB4-166C-4BEF-A36D-C926A7932083}" srcOrd="3" destOrd="0" parTransId="{EB51CCD8-DB9D-40A1-A4BD-2D0AAC1BAEC4}" sibTransId="{14A913F7-7090-4D5F-AB2D-0871430F4115}"/>
    <dgm:cxn modelId="{A74C6342-A445-416D-B73D-353A78C0B94E}" type="presOf" srcId="{C8A26C71-77C3-46E1-923E-81E190D51FC5}" destId="{C0A17327-B0D2-43C2-8C45-4B84F49EB781}" srcOrd="0" destOrd="0" presId="urn:microsoft.com/office/officeart/2005/8/layout/radial1"/>
    <dgm:cxn modelId="{899ABB3F-2BEA-4CA8-9C14-276213B68B19}" type="presOf" srcId="{67F9F639-1572-4E16-86EF-C1BDC3C64373}" destId="{67AE2898-FC04-4BDE-8B7E-3DDEC68E521A}" srcOrd="0" destOrd="0" presId="urn:microsoft.com/office/officeart/2005/8/layout/radial1"/>
    <dgm:cxn modelId="{CED0B0CF-FDCB-4E24-9F79-77F16CDC64BF}" type="presOf" srcId="{6CEDB674-73E4-40A6-8511-9EB5C45E0DB8}" destId="{0768113F-2A23-4E7F-95A9-8AE512310BEF}" srcOrd="0" destOrd="0" presId="urn:microsoft.com/office/officeart/2005/8/layout/radial1"/>
    <dgm:cxn modelId="{4FA96037-CBF0-4E80-A035-7E584385DFB1}" srcId="{AFC4200C-B843-492B-BFD1-5338444B6338}" destId="{C824A044-4E31-4E75-801D-126EEFB09516}" srcOrd="1" destOrd="0" parTransId="{BD7D8359-EA18-47D9-A459-0FDEBECEF058}" sibTransId="{5C883EA7-D1CE-4514-ADCE-DF348A7982BB}"/>
    <dgm:cxn modelId="{4DED6833-26A7-4047-B0D4-3113A742DBB6}" type="presOf" srcId="{2E40256B-1135-4FAD-8FA3-D989EC68E3BC}" destId="{793607A1-D91C-4E28-9B93-A3F569B78416}" srcOrd="0" destOrd="0" presId="urn:microsoft.com/office/officeart/2005/8/layout/radial1"/>
    <dgm:cxn modelId="{E61FF73C-3C3C-4C4B-88B5-2460324D5CDD}" type="presOf" srcId="{BD7D8359-EA18-47D9-A459-0FDEBECEF058}" destId="{8C55E06B-8E48-45CA-AAF3-AC363BE0BB2A}" srcOrd="1" destOrd="0" presId="urn:microsoft.com/office/officeart/2005/8/layout/radial1"/>
    <dgm:cxn modelId="{2B7B1F29-A97D-4C39-9C86-F34DD7B88025}" type="presOf" srcId="{97546CF5-8D99-4BB5-8AD7-2175C7EBCEF2}" destId="{7EFDDA78-021C-4BAD-8299-2A2D5C467349}" srcOrd="0" destOrd="0" presId="urn:microsoft.com/office/officeart/2005/8/layout/radial1"/>
    <dgm:cxn modelId="{7EE41066-9D9C-498D-994B-C57C80A44779}" type="presOf" srcId="{6BE91FB4-166C-4BEF-A36D-C926A7932083}" destId="{373D5901-E1C1-4E2B-9F81-26DA42764C19}" srcOrd="0" destOrd="0" presId="urn:microsoft.com/office/officeart/2005/8/layout/radial1"/>
    <dgm:cxn modelId="{3B63CC39-8E52-4424-8E53-E1267DF561E8}" type="presOf" srcId="{04E87F87-E690-4CDB-B6A1-ED46F5DA12D6}" destId="{50D1DBA1-C7E2-42AB-81CE-743AA4EA1E2D}" srcOrd="0" destOrd="0" presId="urn:microsoft.com/office/officeart/2005/8/layout/radial1"/>
    <dgm:cxn modelId="{C51E9A5C-43E3-4E9D-8193-E57E4E7D457B}" type="presOf" srcId="{887B265B-2F6B-46DE-9C52-4F3C4A4BD648}" destId="{72C6E7F2-0ABE-4D5E-8137-988CA9560F5F}" srcOrd="0" destOrd="0" presId="urn:microsoft.com/office/officeart/2005/8/layout/radial1"/>
    <dgm:cxn modelId="{047C0702-C00F-4CC7-A2AD-8E2AA131CFFB}" type="presOf" srcId="{64536F5F-607B-4C1A-9CB5-F027432A95BB}" destId="{3F8DB596-EE57-4616-9ED5-7B34BEB72761}" srcOrd="0" destOrd="0" presId="urn:microsoft.com/office/officeart/2005/8/layout/radial1"/>
    <dgm:cxn modelId="{EC5AF846-809D-4F4B-84DA-3A71E529071A}" type="presOf" srcId="{AFC4200C-B843-492B-BFD1-5338444B6338}" destId="{EF2CD684-CF9E-42DA-BD1E-B1FEDD4ACFA5}" srcOrd="0" destOrd="0" presId="urn:microsoft.com/office/officeart/2005/8/layout/radial1"/>
    <dgm:cxn modelId="{F9E35063-E53C-40FA-8079-39D1BDCDAAA4}" type="presOf" srcId="{5A312AE8-2FB4-471F-8F22-D2C1B99FF98F}" destId="{B1CFA56F-F72F-4174-8A22-69184C255852}" srcOrd="0" destOrd="0" presId="urn:microsoft.com/office/officeart/2005/8/layout/radial1"/>
    <dgm:cxn modelId="{E99420CF-894D-4533-BC9B-C9C3F337A694}" type="presOf" srcId="{64536F5F-607B-4C1A-9CB5-F027432A95BB}" destId="{BF53EE23-811A-46FF-81B7-7F2EE4997E6A}" srcOrd="1" destOrd="0" presId="urn:microsoft.com/office/officeart/2005/8/layout/radial1"/>
    <dgm:cxn modelId="{EFFDACC8-8C4D-4975-A244-52EAC391FFD0}" type="presOf" srcId="{4AB9D409-8D6C-4907-A6F4-372D87A6B4CD}" destId="{60B499EA-FA57-4677-B2CA-1B9BCE60E350}" srcOrd="0" destOrd="0" presId="urn:microsoft.com/office/officeart/2005/8/layout/radial1"/>
    <dgm:cxn modelId="{FF54A435-A5D1-4030-B86B-FD7CBE4D97C7}" srcId="{AFC4200C-B843-492B-BFD1-5338444B6338}" destId="{97546CF5-8D99-4BB5-8AD7-2175C7EBCEF2}" srcOrd="0" destOrd="0" parTransId="{DA0C4876-0E8C-46E5-A9AF-AB8D930291A1}" sibTransId="{6FC30F79-8E6A-4D4D-8B21-BE26321DAD43}"/>
    <dgm:cxn modelId="{616AD9C9-B488-4A55-96B5-F92EC1C82C37}" srcId="{AFC4200C-B843-492B-BFD1-5338444B6338}" destId="{6AB00216-1D8C-48C6-8764-86EC58DF344C}" srcOrd="8" destOrd="0" parTransId="{64536F5F-607B-4C1A-9CB5-F027432A95BB}" sibTransId="{E6A063A2-AE58-449D-9949-0E1D2815DC40}"/>
    <dgm:cxn modelId="{27364BF2-9C8E-4105-B9D9-9626E23B1F86}" type="presOf" srcId="{DA0C4876-0E8C-46E5-A9AF-AB8D930291A1}" destId="{2CFB5B85-C9BD-42D6-8E12-5C297836BB5B}" srcOrd="1" destOrd="0" presId="urn:microsoft.com/office/officeart/2005/8/layout/radial1"/>
    <dgm:cxn modelId="{EAEF4E22-37D4-465A-B64D-FEA97E34910C}" srcId="{AFC4200C-B843-492B-BFD1-5338444B6338}" destId="{C8A26C71-77C3-46E1-923E-81E190D51FC5}" srcOrd="2" destOrd="0" parTransId="{5A312AE8-2FB4-471F-8F22-D2C1B99FF98F}" sibTransId="{77627E21-FC54-41B9-ACA2-23C729285D3D}"/>
    <dgm:cxn modelId="{F327C272-8080-4382-86AF-CEA48368776B}" type="presParOf" srcId="{72C6E7F2-0ABE-4D5E-8137-988CA9560F5F}" destId="{EF2CD684-CF9E-42DA-BD1E-B1FEDD4ACFA5}" srcOrd="0" destOrd="0" presId="urn:microsoft.com/office/officeart/2005/8/layout/radial1"/>
    <dgm:cxn modelId="{B041AE1D-DC83-4638-ACC5-308937D98DD3}" type="presParOf" srcId="{72C6E7F2-0ABE-4D5E-8137-988CA9560F5F}" destId="{B872873B-DFEE-46A4-844F-1E96A8675F4F}" srcOrd="1" destOrd="0" presId="urn:microsoft.com/office/officeart/2005/8/layout/radial1"/>
    <dgm:cxn modelId="{68F50E69-988D-4C6B-B56D-09FAADF4D712}" type="presParOf" srcId="{B872873B-DFEE-46A4-844F-1E96A8675F4F}" destId="{2CFB5B85-C9BD-42D6-8E12-5C297836BB5B}" srcOrd="0" destOrd="0" presId="urn:microsoft.com/office/officeart/2005/8/layout/radial1"/>
    <dgm:cxn modelId="{0E61F89B-BB56-4898-A640-6FB7D9C6A244}" type="presParOf" srcId="{72C6E7F2-0ABE-4D5E-8137-988CA9560F5F}" destId="{7EFDDA78-021C-4BAD-8299-2A2D5C467349}" srcOrd="2" destOrd="0" presId="urn:microsoft.com/office/officeart/2005/8/layout/radial1"/>
    <dgm:cxn modelId="{615E8B54-D2BF-40C3-ACC3-BAACEB1C54F7}" type="presParOf" srcId="{72C6E7F2-0ABE-4D5E-8137-988CA9560F5F}" destId="{1C4E8029-A24A-42A4-A28F-F8A8562E1558}" srcOrd="3" destOrd="0" presId="urn:microsoft.com/office/officeart/2005/8/layout/radial1"/>
    <dgm:cxn modelId="{D931A03D-F9BB-47D6-B36B-39927ACA2F48}" type="presParOf" srcId="{1C4E8029-A24A-42A4-A28F-F8A8562E1558}" destId="{8C55E06B-8E48-45CA-AAF3-AC363BE0BB2A}" srcOrd="0" destOrd="0" presId="urn:microsoft.com/office/officeart/2005/8/layout/radial1"/>
    <dgm:cxn modelId="{DD373A04-67F5-4482-8B53-8E10765CAEF0}" type="presParOf" srcId="{72C6E7F2-0ABE-4D5E-8137-988CA9560F5F}" destId="{6A4B69BE-1486-4CAB-928F-8DCA1EAD5CE1}" srcOrd="4" destOrd="0" presId="urn:microsoft.com/office/officeart/2005/8/layout/radial1"/>
    <dgm:cxn modelId="{68B2179A-DC16-4037-830C-92546925B949}" type="presParOf" srcId="{72C6E7F2-0ABE-4D5E-8137-988CA9560F5F}" destId="{B1CFA56F-F72F-4174-8A22-69184C255852}" srcOrd="5" destOrd="0" presId="urn:microsoft.com/office/officeart/2005/8/layout/radial1"/>
    <dgm:cxn modelId="{68F2B9C8-F4D7-44D3-BE81-22FE1BC3ACE9}" type="presParOf" srcId="{B1CFA56F-F72F-4174-8A22-69184C255852}" destId="{0EA5C42C-E4CE-44B1-8A3A-8AC3485A8468}" srcOrd="0" destOrd="0" presId="urn:microsoft.com/office/officeart/2005/8/layout/radial1"/>
    <dgm:cxn modelId="{95861806-028D-4F78-A096-9CFC1A8EEC14}" type="presParOf" srcId="{72C6E7F2-0ABE-4D5E-8137-988CA9560F5F}" destId="{C0A17327-B0D2-43C2-8C45-4B84F49EB781}" srcOrd="6" destOrd="0" presId="urn:microsoft.com/office/officeart/2005/8/layout/radial1"/>
    <dgm:cxn modelId="{CD2C2C1D-ED8C-44D3-A0E1-6E540AE29C10}" type="presParOf" srcId="{72C6E7F2-0ABE-4D5E-8137-988CA9560F5F}" destId="{D69B5215-6213-4DC7-8D6D-8EE2260C3B55}" srcOrd="7" destOrd="0" presId="urn:microsoft.com/office/officeart/2005/8/layout/radial1"/>
    <dgm:cxn modelId="{8B41D969-12FE-4853-94CE-5CF4B301C6E3}" type="presParOf" srcId="{D69B5215-6213-4DC7-8D6D-8EE2260C3B55}" destId="{92463CD4-8149-4401-AA89-9E6E2E70E831}" srcOrd="0" destOrd="0" presId="urn:microsoft.com/office/officeart/2005/8/layout/radial1"/>
    <dgm:cxn modelId="{4A2C9944-CC8D-4A1D-8966-5E321FBBD60F}" type="presParOf" srcId="{72C6E7F2-0ABE-4D5E-8137-988CA9560F5F}" destId="{373D5901-E1C1-4E2B-9F81-26DA42764C19}" srcOrd="8" destOrd="0" presId="urn:microsoft.com/office/officeart/2005/8/layout/radial1"/>
    <dgm:cxn modelId="{B0BB9E4C-398B-44D2-91E0-53AB185B9030}" type="presParOf" srcId="{72C6E7F2-0ABE-4D5E-8137-988CA9560F5F}" destId="{60B499EA-FA57-4677-B2CA-1B9BCE60E350}" srcOrd="9" destOrd="0" presId="urn:microsoft.com/office/officeart/2005/8/layout/radial1"/>
    <dgm:cxn modelId="{BDB224E6-51E7-458C-A3A1-6A6A92FF1550}" type="presParOf" srcId="{60B499EA-FA57-4677-B2CA-1B9BCE60E350}" destId="{F4AF9996-2651-489C-BB92-AC63C38B726B}" srcOrd="0" destOrd="0" presId="urn:microsoft.com/office/officeart/2005/8/layout/radial1"/>
    <dgm:cxn modelId="{06FCBD8C-A4FC-4094-AD12-2F6FDA4BA721}" type="presParOf" srcId="{72C6E7F2-0ABE-4D5E-8137-988CA9560F5F}" destId="{D09B75DE-4107-413B-B427-C1EDD7EA4085}" srcOrd="10" destOrd="0" presId="urn:microsoft.com/office/officeart/2005/8/layout/radial1"/>
    <dgm:cxn modelId="{9BA4CC9D-CDC0-456F-9A14-865A00D35D19}" type="presParOf" srcId="{72C6E7F2-0ABE-4D5E-8137-988CA9560F5F}" destId="{0768113F-2A23-4E7F-95A9-8AE512310BEF}" srcOrd="11" destOrd="0" presId="urn:microsoft.com/office/officeart/2005/8/layout/radial1"/>
    <dgm:cxn modelId="{8A830280-1702-454F-8239-CE8B933F4055}" type="presParOf" srcId="{0768113F-2A23-4E7F-95A9-8AE512310BEF}" destId="{FDA77E5B-4690-410F-A681-1570428B892F}" srcOrd="0" destOrd="0" presId="urn:microsoft.com/office/officeart/2005/8/layout/radial1"/>
    <dgm:cxn modelId="{A9167411-8F89-4433-A124-985EA1E6F2ED}" type="presParOf" srcId="{72C6E7F2-0ABE-4D5E-8137-988CA9560F5F}" destId="{09A33164-4E52-4174-80B4-FEC4C34AAB96}" srcOrd="12" destOrd="0" presId="urn:microsoft.com/office/officeart/2005/8/layout/radial1"/>
    <dgm:cxn modelId="{A4B310C4-57F3-4256-B993-37D943D839EA}" type="presParOf" srcId="{72C6E7F2-0ABE-4D5E-8137-988CA9560F5F}" destId="{67AE2898-FC04-4BDE-8B7E-3DDEC68E521A}" srcOrd="13" destOrd="0" presId="urn:microsoft.com/office/officeart/2005/8/layout/radial1"/>
    <dgm:cxn modelId="{967D0603-C659-45F6-9E87-D28266995FCA}" type="presParOf" srcId="{67AE2898-FC04-4BDE-8B7E-3DDEC68E521A}" destId="{142F8077-5E5A-4CC3-987C-E8A989B22995}" srcOrd="0" destOrd="0" presId="urn:microsoft.com/office/officeart/2005/8/layout/radial1"/>
    <dgm:cxn modelId="{3B3F4E5E-9204-4D19-8A89-0E379045661F}" type="presParOf" srcId="{72C6E7F2-0ABE-4D5E-8137-988CA9560F5F}" destId="{50D1DBA1-C7E2-42AB-81CE-743AA4EA1E2D}" srcOrd="14" destOrd="0" presId="urn:microsoft.com/office/officeart/2005/8/layout/radial1"/>
    <dgm:cxn modelId="{2C15547C-D3AD-4BFC-987A-DBD2E9EC3ACD}" type="presParOf" srcId="{72C6E7F2-0ABE-4D5E-8137-988CA9560F5F}" destId="{793607A1-D91C-4E28-9B93-A3F569B78416}" srcOrd="15" destOrd="0" presId="urn:microsoft.com/office/officeart/2005/8/layout/radial1"/>
    <dgm:cxn modelId="{4EB262D1-C45F-43E6-8031-42CD9D76239C}" type="presParOf" srcId="{793607A1-D91C-4E28-9B93-A3F569B78416}" destId="{051BDA73-0A0F-4202-A0BC-A9D0FFFF76E0}" srcOrd="0" destOrd="0" presId="urn:microsoft.com/office/officeart/2005/8/layout/radial1"/>
    <dgm:cxn modelId="{C95555FF-BD7D-461D-86BB-C8FD37EB2D86}" type="presParOf" srcId="{72C6E7F2-0ABE-4D5E-8137-988CA9560F5F}" destId="{64E21E6E-547E-4EB6-8F0F-7F40C92B2169}" srcOrd="16" destOrd="0" presId="urn:microsoft.com/office/officeart/2005/8/layout/radial1"/>
    <dgm:cxn modelId="{595281E1-E633-43C4-AF14-AB86F0A0796E}" type="presParOf" srcId="{72C6E7F2-0ABE-4D5E-8137-988CA9560F5F}" destId="{3F8DB596-EE57-4616-9ED5-7B34BEB72761}" srcOrd="17" destOrd="0" presId="urn:microsoft.com/office/officeart/2005/8/layout/radial1"/>
    <dgm:cxn modelId="{728BB2B0-1E9D-4E38-B873-5502BB19597E}" type="presParOf" srcId="{3F8DB596-EE57-4616-9ED5-7B34BEB72761}" destId="{BF53EE23-811A-46FF-81B7-7F2EE4997E6A}" srcOrd="0" destOrd="0" presId="urn:microsoft.com/office/officeart/2005/8/layout/radial1"/>
    <dgm:cxn modelId="{376E72D5-7368-4D18-94EB-7480B8E534B6}" type="presParOf" srcId="{72C6E7F2-0ABE-4D5E-8137-988CA9560F5F}" destId="{C649F714-5F2D-4CD6-9E9A-956255C368E7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F55C26-BA34-4943-9461-3CD26B05783D}" type="doc">
      <dgm:prSet loTypeId="urn:microsoft.com/office/officeart/2005/8/layout/vProcess5" loCatId="process" qsTypeId="urn:microsoft.com/office/officeart/2005/8/quickstyle/3d2" qsCatId="3D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AF572AAE-D7D0-48C2-92B1-4EFE34629782}">
      <dgm:prSet phldrT="[Текст]" custT="1"/>
      <dgm:spPr/>
      <dgm:t>
        <a:bodyPr/>
        <a:lstStyle/>
        <a:p>
          <a:r>
            <a:rPr lang="uk-UA" sz="2400" b="1" smtClean="0">
              <a:latin typeface="Georgia" panose="02040502050405020303" pitchFamily="18" charset="0"/>
            </a:rPr>
            <a:t>Формулювання мети, завдань та планування дій</a:t>
          </a:r>
          <a:endParaRPr lang="ru-RU" sz="2400" b="1" dirty="0">
            <a:latin typeface="Georgia" panose="02040502050405020303" pitchFamily="18" charset="0"/>
          </a:endParaRPr>
        </a:p>
      </dgm:t>
    </dgm:pt>
    <dgm:pt modelId="{04F38A35-15C1-4522-BF9C-164D2AFF3715}" type="parTrans" cxnId="{E16D821A-A6C3-4A86-A62D-8641AE91CBF0}">
      <dgm:prSet/>
      <dgm:spPr/>
      <dgm:t>
        <a:bodyPr/>
        <a:lstStyle/>
        <a:p>
          <a:endParaRPr lang="ru-RU"/>
        </a:p>
      </dgm:t>
    </dgm:pt>
    <dgm:pt modelId="{7AE27BD1-2A8E-4DA7-B06F-0A18663F0435}" type="sibTrans" cxnId="{E16D821A-A6C3-4A86-A62D-8641AE91CBF0}">
      <dgm:prSet/>
      <dgm:spPr/>
      <dgm:t>
        <a:bodyPr/>
        <a:lstStyle/>
        <a:p>
          <a:endParaRPr lang="ru-RU"/>
        </a:p>
      </dgm:t>
    </dgm:pt>
    <dgm:pt modelId="{012E1837-639C-4D7B-B9B1-9B65D9A12806}">
      <dgm:prSet phldrT="[Текст]" custT="1"/>
      <dgm:spPr/>
      <dgm:t>
        <a:bodyPr/>
        <a:lstStyle/>
        <a:p>
          <a:r>
            <a:rPr lang="uk-UA" sz="2400" b="1" dirty="0" smtClean="0">
              <a:latin typeface="Georgia" panose="02040502050405020303" pitchFamily="18" charset="0"/>
            </a:rPr>
            <a:t>Покрокова розробка</a:t>
          </a:r>
          <a:endParaRPr lang="ru-RU" sz="2400" b="1" dirty="0">
            <a:latin typeface="Georgia" panose="02040502050405020303" pitchFamily="18" charset="0"/>
          </a:endParaRPr>
        </a:p>
      </dgm:t>
    </dgm:pt>
    <dgm:pt modelId="{ACB4A6A4-D79A-4F5A-8586-2B87E286EA39}" type="parTrans" cxnId="{A6A6A812-1BFA-4A19-9CA2-FCA37C8C671F}">
      <dgm:prSet/>
      <dgm:spPr/>
      <dgm:t>
        <a:bodyPr/>
        <a:lstStyle/>
        <a:p>
          <a:endParaRPr lang="ru-RU"/>
        </a:p>
      </dgm:t>
    </dgm:pt>
    <dgm:pt modelId="{B599F239-C28D-422A-95B8-99A3B26C62FC}" type="sibTrans" cxnId="{A6A6A812-1BFA-4A19-9CA2-FCA37C8C671F}">
      <dgm:prSet/>
      <dgm:spPr/>
      <dgm:t>
        <a:bodyPr/>
        <a:lstStyle/>
        <a:p>
          <a:endParaRPr lang="ru-RU"/>
        </a:p>
      </dgm:t>
    </dgm:pt>
    <dgm:pt modelId="{06A160B7-F172-489D-B9C5-6C26C54B7D4A}">
      <dgm:prSet phldrT="[Текст]" custT="1"/>
      <dgm:spPr/>
      <dgm:t>
        <a:bodyPr/>
        <a:lstStyle/>
        <a:p>
          <a:r>
            <a:rPr lang="uk-UA" sz="2400" b="1" smtClean="0">
              <a:latin typeface="Georgia" panose="02040502050405020303" pitchFamily="18" charset="0"/>
            </a:rPr>
            <a:t>Форма (індивідуальна, групова, колективна)</a:t>
          </a:r>
          <a:endParaRPr lang="ru-RU" sz="2400" b="1" dirty="0">
            <a:latin typeface="Georgia" panose="02040502050405020303" pitchFamily="18" charset="0"/>
          </a:endParaRPr>
        </a:p>
      </dgm:t>
    </dgm:pt>
    <dgm:pt modelId="{673FBF80-43B4-4B00-8207-2DE63BA968C9}" type="parTrans" cxnId="{106355DF-7EF0-49FC-AF54-D7458BC36DF7}">
      <dgm:prSet/>
      <dgm:spPr/>
      <dgm:t>
        <a:bodyPr/>
        <a:lstStyle/>
        <a:p>
          <a:endParaRPr lang="ru-RU"/>
        </a:p>
      </dgm:t>
    </dgm:pt>
    <dgm:pt modelId="{B352FE77-780A-4545-B5F3-5303E35FD087}" type="sibTrans" cxnId="{106355DF-7EF0-49FC-AF54-D7458BC36DF7}">
      <dgm:prSet/>
      <dgm:spPr/>
      <dgm:t>
        <a:bodyPr/>
        <a:lstStyle/>
        <a:p>
          <a:endParaRPr lang="ru-RU"/>
        </a:p>
      </dgm:t>
    </dgm:pt>
    <dgm:pt modelId="{9CE094B3-ED22-48D1-90FD-E649EEACF6BF}">
      <dgm:prSet phldrT="[Текст]" custT="1"/>
      <dgm:spPr/>
      <dgm:t>
        <a:bodyPr/>
        <a:lstStyle/>
        <a:p>
          <a:r>
            <a:rPr lang="uk-UA" sz="2400" b="1" dirty="0" smtClean="0">
              <a:latin typeface="Georgia" panose="02040502050405020303" pitchFamily="18" charset="0"/>
            </a:rPr>
            <a:t>Результат (презентація, фотоальбом, виставка тощо)</a:t>
          </a:r>
          <a:endParaRPr lang="ru-RU" sz="2400" b="1" dirty="0">
            <a:latin typeface="Georgia" panose="02040502050405020303" pitchFamily="18" charset="0"/>
          </a:endParaRPr>
        </a:p>
      </dgm:t>
    </dgm:pt>
    <dgm:pt modelId="{1FD3F836-3838-4EA5-8956-00CF74E743DA}" type="parTrans" cxnId="{6537FA38-3A9A-4650-BECC-DD7F44ED6A83}">
      <dgm:prSet/>
      <dgm:spPr/>
      <dgm:t>
        <a:bodyPr/>
        <a:lstStyle/>
        <a:p>
          <a:endParaRPr lang="ru-RU"/>
        </a:p>
      </dgm:t>
    </dgm:pt>
    <dgm:pt modelId="{A50E81CF-5AED-423A-88C6-352A4ED27E98}" type="sibTrans" cxnId="{6537FA38-3A9A-4650-BECC-DD7F44ED6A83}">
      <dgm:prSet/>
      <dgm:spPr/>
      <dgm:t>
        <a:bodyPr/>
        <a:lstStyle/>
        <a:p>
          <a:endParaRPr lang="ru-RU"/>
        </a:p>
      </dgm:t>
    </dgm:pt>
    <dgm:pt modelId="{1D5F157C-3818-4A20-ADEA-8F1CA71539C0}" type="pres">
      <dgm:prSet presAssocID="{A3F55C26-BA34-4943-9461-3CD26B05783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C8B66C-6B61-4871-BCCC-4B2075383B98}" type="pres">
      <dgm:prSet presAssocID="{A3F55C26-BA34-4943-9461-3CD26B05783D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5715BDD1-6230-482D-93F8-DC45EDDB52D4}" type="pres">
      <dgm:prSet presAssocID="{A3F55C26-BA34-4943-9461-3CD26B05783D}" presName="FourNodes_1" presStyleLbl="node1" presStyleIdx="0" presStyleCnt="4" custScaleX="84178" custLinFactNeighborX="-2568" custLinFactNeighborY="129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9662E-AE81-4F7E-B8D3-2B9C787F0EDE}" type="pres">
      <dgm:prSet presAssocID="{A3F55C26-BA34-4943-9461-3CD26B05783D}" presName="FourNodes_2" presStyleLbl="node1" presStyleIdx="1" presStyleCnt="4" custScaleX="70697" custLinFactNeighborX="8017" custLinFactNeighborY="9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B1C2F-55F0-459B-A2E7-A0E0F8AC8DFC}" type="pres">
      <dgm:prSet presAssocID="{A3F55C26-BA34-4943-9461-3CD26B05783D}" presName="FourNodes_3" presStyleLbl="node1" presStyleIdx="2" presStyleCnt="4" custScaleX="84966" custLinFactNeighborX="-8492" custLinFactNeighborY="4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5CF75F-A6EC-45CD-A189-F1BB08805112}" type="pres">
      <dgm:prSet presAssocID="{A3F55C26-BA34-4943-9461-3CD26B05783D}" presName="FourNodes_4" presStyleLbl="node1" presStyleIdx="3" presStyleCnt="4" custScaleX="92374" custLinFactNeighborX="-8473" custLinFactNeighborY="-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22815-641A-46EE-90FD-8FB05322D25E}" type="pres">
      <dgm:prSet presAssocID="{A3F55C26-BA34-4943-9461-3CD26B05783D}" presName="FourConn_1-2" presStyleLbl="fgAccFollowNode1" presStyleIdx="0" presStyleCnt="3" custAng="0" custScaleX="165771" custScaleY="173990" custLinFactNeighborX="34934" custLinFactNeighborY="-19033">
        <dgm:presLayoutVars>
          <dgm:bulletEnabled val="1"/>
        </dgm:presLayoutVars>
      </dgm:prSet>
      <dgm:spPr>
        <a:prstGeom prst="curvedLeftArrow">
          <a:avLst/>
        </a:prstGeom>
      </dgm:spPr>
      <dgm:t>
        <a:bodyPr/>
        <a:lstStyle/>
        <a:p>
          <a:endParaRPr lang="ru-RU"/>
        </a:p>
      </dgm:t>
    </dgm:pt>
    <dgm:pt modelId="{59AC68AB-8ECF-40FF-BBD4-EEF298B85A16}" type="pres">
      <dgm:prSet presAssocID="{A3F55C26-BA34-4943-9461-3CD26B05783D}" presName="FourConn_2-3" presStyleLbl="fgAccFollowNode1" presStyleIdx="1" presStyleCnt="3" custScaleX="137667" custScaleY="211669" custLinFactNeighborX="61104" custLinFactNeighborY="3401">
        <dgm:presLayoutVars>
          <dgm:bulletEnabled val="1"/>
        </dgm:presLayoutVars>
      </dgm:prSet>
      <dgm:spPr>
        <a:prstGeom prst="curvedLeftArrow">
          <a:avLst/>
        </a:prstGeom>
      </dgm:spPr>
      <dgm:t>
        <a:bodyPr/>
        <a:lstStyle/>
        <a:p>
          <a:endParaRPr lang="ru-RU"/>
        </a:p>
      </dgm:t>
    </dgm:pt>
    <dgm:pt modelId="{E87F20D1-B9CA-4F30-8608-0C4FE691A58F}" type="pres">
      <dgm:prSet presAssocID="{A3F55C26-BA34-4943-9461-3CD26B05783D}" presName="FourConn_3-4" presStyleLbl="fgAccFollowNode1" presStyleIdx="2" presStyleCnt="3" custAng="0" custScaleX="168738" custScaleY="182891" custLinFactNeighborX="-9289" custLinFactNeighborY="23509">
        <dgm:presLayoutVars>
          <dgm:bulletEnabled val="1"/>
        </dgm:presLayoutVars>
      </dgm:prSet>
      <dgm:spPr>
        <a:prstGeom prst="curvedLeftArrow">
          <a:avLst/>
        </a:prstGeom>
      </dgm:spPr>
      <dgm:t>
        <a:bodyPr/>
        <a:lstStyle/>
        <a:p>
          <a:endParaRPr lang="ru-RU"/>
        </a:p>
      </dgm:t>
    </dgm:pt>
    <dgm:pt modelId="{51425EBC-E32D-4867-BCC3-7A0C06726E2E}" type="pres">
      <dgm:prSet presAssocID="{A3F55C26-BA34-4943-9461-3CD26B05783D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0E9B57-79E3-4925-B8AF-B8D8ECF7BDF5}" type="pres">
      <dgm:prSet presAssocID="{A3F55C26-BA34-4943-9461-3CD26B05783D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96C35-6F2F-49DF-9B01-072C432CD2B6}" type="pres">
      <dgm:prSet presAssocID="{A3F55C26-BA34-4943-9461-3CD26B05783D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4E22C-70B6-4427-A863-E15A9C208D05}" type="pres">
      <dgm:prSet presAssocID="{A3F55C26-BA34-4943-9461-3CD26B05783D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37FA38-3A9A-4650-BECC-DD7F44ED6A83}" srcId="{A3F55C26-BA34-4943-9461-3CD26B05783D}" destId="{9CE094B3-ED22-48D1-90FD-E649EEACF6BF}" srcOrd="3" destOrd="0" parTransId="{1FD3F836-3838-4EA5-8956-00CF74E743DA}" sibTransId="{A50E81CF-5AED-423A-88C6-352A4ED27E98}"/>
    <dgm:cxn modelId="{A6A6A812-1BFA-4A19-9CA2-FCA37C8C671F}" srcId="{A3F55C26-BA34-4943-9461-3CD26B05783D}" destId="{012E1837-639C-4D7B-B9B1-9B65D9A12806}" srcOrd="1" destOrd="0" parTransId="{ACB4A6A4-D79A-4F5A-8586-2B87E286EA39}" sibTransId="{B599F239-C28D-422A-95B8-99A3B26C62FC}"/>
    <dgm:cxn modelId="{C4DC79A6-8685-4488-97A1-9CE7A175B2CC}" type="presOf" srcId="{7AE27BD1-2A8E-4DA7-B06F-0A18663F0435}" destId="{22F22815-641A-46EE-90FD-8FB05322D25E}" srcOrd="0" destOrd="0" presId="urn:microsoft.com/office/officeart/2005/8/layout/vProcess5"/>
    <dgm:cxn modelId="{7821087C-7056-4B80-B1C1-E25301B288BC}" type="presOf" srcId="{AF572AAE-D7D0-48C2-92B1-4EFE34629782}" destId="{51425EBC-E32D-4867-BCC3-7A0C06726E2E}" srcOrd="1" destOrd="0" presId="urn:microsoft.com/office/officeart/2005/8/layout/vProcess5"/>
    <dgm:cxn modelId="{D2B9DD16-B77C-4EF3-B5A5-FACE7E81D62E}" type="presOf" srcId="{B599F239-C28D-422A-95B8-99A3B26C62FC}" destId="{59AC68AB-8ECF-40FF-BBD4-EEF298B85A16}" srcOrd="0" destOrd="0" presId="urn:microsoft.com/office/officeart/2005/8/layout/vProcess5"/>
    <dgm:cxn modelId="{F89BF368-1120-40FD-BE18-AD4F53D88D64}" type="presOf" srcId="{06A160B7-F172-489D-B9C5-6C26C54B7D4A}" destId="{69096C35-6F2F-49DF-9B01-072C432CD2B6}" srcOrd="1" destOrd="0" presId="urn:microsoft.com/office/officeart/2005/8/layout/vProcess5"/>
    <dgm:cxn modelId="{64ED67F8-C80A-4BE1-948C-D07C13185E03}" type="presOf" srcId="{06A160B7-F172-489D-B9C5-6C26C54B7D4A}" destId="{3EDB1C2F-55F0-459B-A2E7-A0E0F8AC8DFC}" srcOrd="0" destOrd="0" presId="urn:microsoft.com/office/officeart/2005/8/layout/vProcess5"/>
    <dgm:cxn modelId="{106355DF-7EF0-49FC-AF54-D7458BC36DF7}" srcId="{A3F55C26-BA34-4943-9461-3CD26B05783D}" destId="{06A160B7-F172-489D-B9C5-6C26C54B7D4A}" srcOrd="2" destOrd="0" parTransId="{673FBF80-43B4-4B00-8207-2DE63BA968C9}" sibTransId="{B352FE77-780A-4545-B5F3-5303E35FD087}"/>
    <dgm:cxn modelId="{BCC9CC8B-F5E1-4540-A84B-00DD20ACA291}" type="presOf" srcId="{012E1837-639C-4D7B-B9B1-9B65D9A12806}" destId="{0FF9662E-AE81-4F7E-B8D3-2B9C787F0EDE}" srcOrd="0" destOrd="0" presId="urn:microsoft.com/office/officeart/2005/8/layout/vProcess5"/>
    <dgm:cxn modelId="{0CCA62A2-9148-48FB-A83F-B7D290A57BB1}" type="presOf" srcId="{9CE094B3-ED22-48D1-90FD-E649EEACF6BF}" destId="{2BA4E22C-70B6-4427-A863-E15A9C208D05}" srcOrd="1" destOrd="0" presId="urn:microsoft.com/office/officeart/2005/8/layout/vProcess5"/>
    <dgm:cxn modelId="{6EEC902B-88B4-4AF5-AED4-06A6182CB21B}" type="presOf" srcId="{012E1837-639C-4D7B-B9B1-9B65D9A12806}" destId="{FD0E9B57-79E3-4925-B8AF-B8D8ECF7BDF5}" srcOrd="1" destOrd="0" presId="urn:microsoft.com/office/officeart/2005/8/layout/vProcess5"/>
    <dgm:cxn modelId="{FDA63EBA-5A9B-4913-9749-568B7E46D9ED}" type="presOf" srcId="{9CE094B3-ED22-48D1-90FD-E649EEACF6BF}" destId="{5D5CF75F-A6EC-45CD-A189-F1BB08805112}" srcOrd="0" destOrd="0" presId="urn:microsoft.com/office/officeart/2005/8/layout/vProcess5"/>
    <dgm:cxn modelId="{B09C3BA3-6A85-4C2B-8362-866C3F876F89}" type="presOf" srcId="{B352FE77-780A-4545-B5F3-5303E35FD087}" destId="{E87F20D1-B9CA-4F30-8608-0C4FE691A58F}" srcOrd="0" destOrd="0" presId="urn:microsoft.com/office/officeart/2005/8/layout/vProcess5"/>
    <dgm:cxn modelId="{3CBB6C45-6F27-4BF5-85F0-39B359EC8A0F}" type="presOf" srcId="{A3F55C26-BA34-4943-9461-3CD26B05783D}" destId="{1D5F157C-3818-4A20-ADEA-8F1CA71539C0}" srcOrd="0" destOrd="0" presId="urn:microsoft.com/office/officeart/2005/8/layout/vProcess5"/>
    <dgm:cxn modelId="{E16D821A-A6C3-4A86-A62D-8641AE91CBF0}" srcId="{A3F55C26-BA34-4943-9461-3CD26B05783D}" destId="{AF572AAE-D7D0-48C2-92B1-4EFE34629782}" srcOrd="0" destOrd="0" parTransId="{04F38A35-15C1-4522-BF9C-164D2AFF3715}" sibTransId="{7AE27BD1-2A8E-4DA7-B06F-0A18663F0435}"/>
    <dgm:cxn modelId="{43B8C38F-64C3-4C89-95FF-0E8B8009D3BF}" type="presOf" srcId="{AF572AAE-D7D0-48C2-92B1-4EFE34629782}" destId="{5715BDD1-6230-482D-93F8-DC45EDDB52D4}" srcOrd="0" destOrd="0" presId="urn:microsoft.com/office/officeart/2005/8/layout/vProcess5"/>
    <dgm:cxn modelId="{0E9BBEE1-4A7A-474A-B884-738B16FA3BDB}" type="presParOf" srcId="{1D5F157C-3818-4A20-ADEA-8F1CA71539C0}" destId="{CFC8B66C-6B61-4871-BCCC-4B2075383B98}" srcOrd="0" destOrd="0" presId="urn:microsoft.com/office/officeart/2005/8/layout/vProcess5"/>
    <dgm:cxn modelId="{F41BDB68-EEE2-49F1-86A0-5663D5DE8E1B}" type="presParOf" srcId="{1D5F157C-3818-4A20-ADEA-8F1CA71539C0}" destId="{5715BDD1-6230-482D-93F8-DC45EDDB52D4}" srcOrd="1" destOrd="0" presId="urn:microsoft.com/office/officeart/2005/8/layout/vProcess5"/>
    <dgm:cxn modelId="{607BA6D8-8BF4-4DB7-B947-94FB5F2692E7}" type="presParOf" srcId="{1D5F157C-3818-4A20-ADEA-8F1CA71539C0}" destId="{0FF9662E-AE81-4F7E-B8D3-2B9C787F0EDE}" srcOrd="2" destOrd="0" presId="urn:microsoft.com/office/officeart/2005/8/layout/vProcess5"/>
    <dgm:cxn modelId="{025FE3B4-9964-48B4-A390-FEC616F6E075}" type="presParOf" srcId="{1D5F157C-3818-4A20-ADEA-8F1CA71539C0}" destId="{3EDB1C2F-55F0-459B-A2E7-A0E0F8AC8DFC}" srcOrd="3" destOrd="0" presId="urn:microsoft.com/office/officeart/2005/8/layout/vProcess5"/>
    <dgm:cxn modelId="{24C41A0E-AD66-4930-847F-9E844A022A61}" type="presParOf" srcId="{1D5F157C-3818-4A20-ADEA-8F1CA71539C0}" destId="{5D5CF75F-A6EC-45CD-A189-F1BB08805112}" srcOrd="4" destOrd="0" presId="urn:microsoft.com/office/officeart/2005/8/layout/vProcess5"/>
    <dgm:cxn modelId="{387A073B-C3F4-4CE0-B6B6-253FE432AC92}" type="presParOf" srcId="{1D5F157C-3818-4A20-ADEA-8F1CA71539C0}" destId="{22F22815-641A-46EE-90FD-8FB05322D25E}" srcOrd="5" destOrd="0" presId="urn:microsoft.com/office/officeart/2005/8/layout/vProcess5"/>
    <dgm:cxn modelId="{605174B4-90BA-4CE2-AC96-F7A062C1A619}" type="presParOf" srcId="{1D5F157C-3818-4A20-ADEA-8F1CA71539C0}" destId="{59AC68AB-8ECF-40FF-BBD4-EEF298B85A16}" srcOrd="6" destOrd="0" presId="urn:microsoft.com/office/officeart/2005/8/layout/vProcess5"/>
    <dgm:cxn modelId="{E361EDCB-7FC5-45F2-AE09-3F738B1DD726}" type="presParOf" srcId="{1D5F157C-3818-4A20-ADEA-8F1CA71539C0}" destId="{E87F20D1-B9CA-4F30-8608-0C4FE691A58F}" srcOrd="7" destOrd="0" presId="urn:microsoft.com/office/officeart/2005/8/layout/vProcess5"/>
    <dgm:cxn modelId="{FBF6C49C-EC5B-4818-A4AB-2DB84699FA1A}" type="presParOf" srcId="{1D5F157C-3818-4A20-ADEA-8F1CA71539C0}" destId="{51425EBC-E32D-4867-BCC3-7A0C06726E2E}" srcOrd="8" destOrd="0" presId="urn:microsoft.com/office/officeart/2005/8/layout/vProcess5"/>
    <dgm:cxn modelId="{7396B574-87F7-46C5-A4F5-329EE715B293}" type="presParOf" srcId="{1D5F157C-3818-4A20-ADEA-8F1CA71539C0}" destId="{FD0E9B57-79E3-4925-B8AF-B8D8ECF7BDF5}" srcOrd="9" destOrd="0" presId="urn:microsoft.com/office/officeart/2005/8/layout/vProcess5"/>
    <dgm:cxn modelId="{F52B498E-CF26-4C8C-85C2-7E0648A2E605}" type="presParOf" srcId="{1D5F157C-3818-4A20-ADEA-8F1CA71539C0}" destId="{69096C35-6F2F-49DF-9B01-072C432CD2B6}" srcOrd="10" destOrd="0" presId="urn:microsoft.com/office/officeart/2005/8/layout/vProcess5"/>
    <dgm:cxn modelId="{FCABCB8E-EC66-437E-B008-34F810FE3F2F}" type="presParOf" srcId="{1D5F157C-3818-4A20-ADEA-8F1CA71539C0}" destId="{2BA4E22C-70B6-4427-A863-E15A9C208D0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7CD07B-54AC-4CE0-A81E-3A96C42344DD}" type="doc">
      <dgm:prSet loTypeId="urn:microsoft.com/office/officeart/2005/8/layout/pyramid2" loCatId="pyramid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262A71F-026F-4F4A-8E98-75333A572FAC}">
      <dgm:prSet phldrT="[Текст]" custT="1"/>
      <dgm:spPr/>
      <dgm:t>
        <a:bodyPr/>
        <a:lstStyle/>
        <a:p>
          <a:pPr algn="l"/>
          <a:r>
            <a:rPr lang="uk-UA" sz="2400" b="1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rPr>
            <a:t>Організаційний</a:t>
          </a:r>
          <a:endParaRPr lang="ru-RU" sz="2400" b="1" dirty="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82F0E407-4E4B-4BC3-B29B-3B3907D4DCF7}" type="parTrans" cxnId="{E539CAAA-B91E-4083-AB58-981CED490C90}">
      <dgm:prSet/>
      <dgm:spPr/>
      <dgm:t>
        <a:bodyPr/>
        <a:lstStyle/>
        <a:p>
          <a:pPr algn="l"/>
          <a:endParaRPr lang="ru-RU" sz="240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D7961E3F-BE36-4FDE-A7CD-DD8FDFA8311B}" type="sibTrans" cxnId="{E539CAAA-B91E-4083-AB58-981CED490C90}">
      <dgm:prSet/>
      <dgm:spPr/>
      <dgm:t>
        <a:bodyPr/>
        <a:lstStyle/>
        <a:p>
          <a:pPr algn="l"/>
          <a:endParaRPr lang="ru-RU" sz="240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612D6760-D02B-406A-A5E3-B6C46BFE8AD9}">
      <dgm:prSet phldrT="[Текст]" custT="1"/>
      <dgm:spPr/>
      <dgm:t>
        <a:bodyPr/>
        <a:lstStyle/>
        <a:p>
          <a:pPr algn="l"/>
          <a:r>
            <a:rPr lang="uk-UA" sz="2400" b="1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rPr>
            <a:t>Підготовчий</a:t>
          </a:r>
          <a:endParaRPr lang="ru-RU" sz="2400" b="1" dirty="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37D05C7E-8585-4CF9-8E7F-8263707A211C}" type="parTrans" cxnId="{05F11A42-D18E-44F7-997F-F556898B0F51}">
      <dgm:prSet/>
      <dgm:spPr/>
      <dgm:t>
        <a:bodyPr/>
        <a:lstStyle/>
        <a:p>
          <a:pPr algn="l"/>
          <a:endParaRPr lang="ru-RU" sz="240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AA26CE9B-EE48-40C0-BB00-B7335FF9AA6E}" type="sibTrans" cxnId="{05F11A42-D18E-44F7-997F-F556898B0F51}">
      <dgm:prSet/>
      <dgm:spPr/>
      <dgm:t>
        <a:bodyPr/>
        <a:lstStyle/>
        <a:p>
          <a:pPr algn="l"/>
          <a:endParaRPr lang="ru-RU" sz="240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E10BABA3-8F6D-4AAE-BB8C-C230E12437A0}">
      <dgm:prSet phldrT="[Текст]" custT="1"/>
      <dgm:spPr/>
      <dgm:t>
        <a:bodyPr/>
        <a:lstStyle/>
        <a:p>
          <a:pPr algn="l"/>
          <a:r>
            <a:rPr lang="uk-UA" sz="2400" b="1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rPr>
            <a:t>Проектна робота</a:t>
          </a:r>
          <a:endParaRPr lang="ru-RU" sz="2400" b="1" dirty="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E1FDEC06-4D3B-4E86-8F50-8B1D7CE55DEC}" type="parTrans" cxnId="{D4E307D6-3587-4953-AEFE-9C8FAFD445F7}">
      <dgm:prSet/>
      <dgm:spPr/>
      <dgm:t>
        <a:bodyPr/>
        <a:lstStyle/>
        <a:p>
          <a:pPr algn="l"/>
          <a:endParaRPr lang="ru-RU" sz="240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C7310980-999F-4497-9DB0-9153E95AED75}" type="sibTrans" cxnId="{D4E307D6-3587-4953-AEFE-9C8FAFD445F7}">
      <dgm:prSet/>
      <dgm:spPr/>
      <dgm:t>
        <a:bodyPr/>
        <a:lstStyle/>
        <a:p>
          <a:pPr algn="l"/>
          <a:endParaRPr lang="ru-RU" sz="240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F0193983-814D-443D-85DF-6128D0D6623C}">
      <dgm:prSet phldrT="[Текст]" custT="1"/>
      <dgm:spPr/>
      <dgm:t>
        <a:bodyPr/>
        <a:lstStyle/>
        <a:p>
          <a:pPr algn="l"/>
          <a:r>
            <a:rPr lang="uk-UA" sz="2400" b="1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rPr>
            <a:t>Оформлювальний</a:t>
          </a:r>
          <a:endParaRPr lang="ru-RU" sz="2400" b="1" dirty="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F21AB008-FD35-43AB-9AC1-2CA88E8C0F4E}" type="parTrans" cxnId="{9270CB8A-5AAC-432E-81AF-DF9E167EBBE8}">
      <dgm:prSet/>
      <dgm:spPr/>
      <dgm:t>
        <a:bodyPr/>
        <a:lstStyle/>
        <a:p>
          <a:pPr algn="l"/>
          <a:endParaRPr lang="ru-RU" sz="240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714B65DC-BB57-4FB0-AD47-2E81BED5F06C}" type="sibTrans" cxnId="{9270CB8A-5AAC-432E-81AF-DF9E167EBBE8}">
      <dgm:prSet/>
      <dgm:spPr/>
      <dgm:t>
        <a:bodyPr/>
        <a:lstStyle/>
        <a:p>
          <a:pPr algn="l"/>
          <a:endParaRPr lang="ru-RU" sz="240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5784A2C7-8A85-4E53-992B-A24C2AC69D93}">
      <dgm:prSet phldrT="[Текст]" custT="1"/>
      <dgm:spPr/>
      <dgm:t>
        <a:bodyPr/>
        <a:lstStyle/>
        <a:p>
          <a:pPr algn="l"/>
          <a:r>
            <a:rPr lang="uk-UA" sz="2400" b="1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rPr>
            <a:t>Презентація проекту</a:t>
          </a:r>
          <a:endParaRPr lang="ru-RU" sz="2400" b="1" dirty="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C6EE6D69-9A31-495A-877B-F6F27F7CFED2}" type="parTrans" cxnId="{5D07C9FA-858F-4718-BD1F-C701CA97E715}">
      <dgm:prSet/>
      <dgm:spPr/>
      <dgm:t>
        <a:bodyPr/>
        <a:lstStyle/>
        <a:p>
          <a:pPr algn="l"/>
          <a:endParaRPr lang="ru-RU" sz="240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F312FAF0-CC7C-4C59-A44D-3BAD4EEBC99C}" type="sibTrans" cxnId="{5D07C9FA-858F-4718-BD1F-C701CA97E715}">
      <dgm:prSet/>
      <dgm:spPr/>
      <dgm:t>
        <a:bodyPr/>
        <a:lstStyle/>
        <a:p>
          <a:pPr algn="l"/>
          <a:endParaRPr lang="ru-RU" sz="240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912C03AC-7E0C-4329-9777-6556FA34A02D}">
      <dgm:prSet phldrT="[Текст]" custT="1"/>
      <dgm:spPr/>
      <dgm:t>
        <a:bodyPr/>
        <a:lstStyle/>
        <a:p>
          <a:pPr algn="l"/>
          <a:r>
            <a:rPr lang="uk-UA" sz="2400" b="1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rPr>
            <a:t>Підбиття підсумків</a:t>
          </a:r>
          <a:endParaRPr lang="ru-RU" sz="2400" b="1" dirty="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2D2B94D9-A88F-4F99-AB3D-3D5AA89632BE}" type="parTrans" cxnId="{3EC83952-A655-4C7B-A05E-55EFD5FA96C7}">
      <dgm:prSet/>
      <dgm:spPr/>
      <dgm:t>
        <a:bodyPr/>
        <a:lstStyle/>
        <a:p>
          <a:pPr algn="l"/>
          <a:endParaRPr lang="ru-RU" sz="240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B36B822D-DD87-4EAC-9BD9-9EC0F3A506F5}" type="sibTrans" cxnId="{3EC83952-A655-4C7B-A05E-55EFD5FA96C7}">
      <dgm:prSet/>
      <dgm:spPr/>
      <dgm:t>
        <a:bodyPr/>
        <a:lstStyle/>
        <a:p>
          <a:pPr algn="l"/>
          <a:endParaRPr lang="ru-RU" sz="240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gm:t>
    </dgm:pt>
    <dgm:pt modelId="{D581E5E7-0735-4CB6-8781-6751B0332D2E}" type="pres">
      <dgm:prSet presAssocID="{037CD07B-54AC-4CE0-A81E-3A96C42344D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6D372A8-9FF2-474B-A201-6680C4BF7271}" type="pres">
      <dgm:prSet presAssocID="{037CD07B-54AC-4CE0-A81E-3A96C42344DD}" presName="pyramid" presStyleLbl="node1" presStyleIdx="0" presStyleCn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AFB2FC08-8AF9-44A3-B65E-5BA17141FC46}" type="pres">
      <dgm:prSet presAssocID="{037CD07B-54AC-4CE0-A81E-3A96C42344DD}" presName="theList" presStyleCnt="0"/>
      <dgm:spPr/>
    </dgm:pt>
    <dgm:pt modelId="{8FB2E854-74EA-4759-B388-334B26E470A2}" type="pres">
      <dgm:prSet presAssocID="{6262A71F-026F-4F4A-8E98-75333A572FAC}" presName="aNode" presStyleLbl="fgAcc1" presStyleIdx="0" presStyleCnt="6" custLinFactNeighborX="-4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ADC1C-EE85-4A5C-A2B8-39EC244914B0}" type="pres">
      <dgm:prSet presAssocID="{6262A71F-026F-4F4A-8E98-75333A572FAC}" presName="aSpace" presStyleCnt="0"/>
      <dgm:spPr/>
    </dgm:pt>
    <dgm:pt modelId="{250F4497-AB74-4891-BA40-3EDC5666BD87}" type="pres">
      <dgm:prSet presAssocID="{612D6760-D02B-406A-A5E3-B6C46BFE8AD9}" presName="aNode" presStyleLbl="fgAcc1" presStyleIdx="1" presStyleCnt="6" custLinFactNeighborX="-3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7EFB6-A13F-4486-A963-7AFE69F292FE}" type="pres">
      <dgm:prSet presAssocID="{612D6760-D02B-406A-A5E3-B6C46BFE8AD9}" presName="aSpace" presStyleCnt="0"/>
      <dgm:spPr/>
    </dgm:pt>
    <dgm:pt modelId="{BA96FB33-5398-4AB7-8B80-63DD3CF0544A}" type="pres">
      <dgm:prSet presAssocID="{E10BABA3-8F6D-4AAE-BB8C-C230E12437A0}" presName="aNode" presStyleLbl="fgAcc1" presStyleIdx="2" presStyleCnt="6" custScaleX="105937" custLinFactNeighborX="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069BD-A76C-4ECF-AA14-51EBF945D41A}" type="pres">
      <dgm:prSet presAssocID="{E10BABA3-8F6D-4AAE-BB8C-C230E12437A0}" presName="aSpace" presStyleCnt="0"/>
      <dgm:spPr/>
    </dgm:pt>
    <dgm:pt modelId="{E0E05457-452A-4067-8CF5-584B342C573A}" type="pres">
      <dgm:prSet presAssocID="{F0193983-814D-443D-85DF-6128D0D6623C}" presName="aNode" presStyleLbl="fgAcc1" presStyleIdx="3" presStyleCnt="6" custScaleX="102795" custLinFactNeighborX="-1366" custLinFactNeighborY="-15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22C16-BF23-4E47-83A6-7D2BAED42962}" type="pres">
      <dgm:prSet presAssocID="{F0193983-814D-443D-85DF-6128D0D6623C}" presName="aSpace" presStyleCnt="0"/>
      <dgm:spPr/>
    </dgm:pt>
    <dgm:pt modelId="{A5F1742F-D27D-48EF-B7E5-C758AA418417}" type="pres">
      <dgm:prSet presAssocID="{5784A2C7-8A85-4E53-992B-A24C2AC69D93}" presName="aNode" presStyleLbl="fgAcc1" presStyleIdx="4" presStyleCnt="6" custScaleX="114767" custLinFactNeighborX="3936" custLinFactNeighborY="-15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0E4D5-F3B2-4775-B172-99C93A1D529C}" type="pres">
      <dgm:prSet presAssocID="{5784A2C7-8A85-4E53-992B-A24C2AC69D93}" presName="aSpace" presStyleCnt="0"/>
      <dgm:spPr/>
    </dgm:pt>
    <dgm:pt modelId="{82E7577B-E187-4542-A655-E82E82075DAF}" type="pres">
      <dgm:prSet presAssocID="{912C03AC-7E0C-4329-9777-6556FA34A02D}" presName="aNode" presStyleLbl="fgAcc1" presStyleIdx="5" presStyleCnt="6" custScaleX="103040" custScaleY="91661" custLinFactNeighborX="-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23CA0-4556-4ACB-94BB-8E6CFD3B947C}" type="pres">
      <dgm:prSet presAssocID="{912C03AC-7E0C-4329-9777-6556FA34A02D}" presName="aSpace" presStyleCnt="0"/>
      <dgm:spPr/>
    </dgm:pt>
  </dgm:ptLst>
  <dgm:cxnLst>
    <dgm:cxn modelId="{D7383B98-186D-4B2D-9527-C3033EBA11F2}" type="presOf" srcId="{6262A71F-026F-4F4A-8E98-75333A572FAC}" destId="{8FB2E854-74EA-4759-B388-334B26E470A2}" srcOrd="0" destOrd="0" presId="urn:microsoft.com/office/officeart/2005/8/layout/pyramid2"/>
    <dgm:cxn modelId="{9270CB8A-5AAC-432E-81AF-DF9E167EBBE8}" srcId="{037CD07B-54AC-4CE0-A81E-3A96C42344DD}" destId="{F0193983-814D-443D-85DF-6128D0D6623C}" srcOrd="3" destOrd="0" parTransId="{F21AB008-FD35-43AB-9AC1-2CA88E8C0F4E}" sibTransId="{714B65DC-BB57-4FB0-AD47-2E81BED5F06C}"/>
    <dgm:cxn modelId="{20E22D5A-C7C7-4481-9D82-8EAB2B563442}" type="presOf" srcId="{612D6760-D02B-406A-A5E3-B6C46BFE8AD9}" destId="{250F4497-AB74-4891-BA40-3EDC5666BD87}" srcOrd="0" destOrd="0" presId="urn:microsoft.com/office/officeart/2005/8/layout/pyramid2"/>
    <dgm:cxn modelId="{85AE22BA-79F7-4509-A0EF-F5BD9658287F}" type="presOf" srcId="{F0193983-814D-443D-85DF-6128D0D6623C}" destId="{E0E05457-452A-4067-8CF5-584B342C573A}" srcOrd="0" destOrd="0" presId="urn:microsoft.com/office/officeart/2005/8/layout/pyramid2"/>
    <dgm:cxn modelId="{CFB43AF5-B3FA-4708-8335-01D31C4DA9D9}" type="presOf" srcId="{037CD07B-54AC-4CE0-A81E-3A96C42344DD}" destId="{D581E5E7-0735-4CB6-8781-6751B0332D2E}" srcOrd="0" destOrd="0" presId="urn:microsoft.com/office/officeart/2005/8/layout/pyramid2"/>
    <dgm:cxn modelId="{E539CAAA-B91E-4083-AB58-981CED490C90}" srcId="{037CD07B-54AC-4CE0-A81E-3A96C42344DD}" destId="{6262A71F-026F-4F4A-8E98-75333A572FAC}" srcOrd="0" destOrd="0" parTransId="{82F0E407-4E4B-4BC3-B29B-3B3907D4DCF7}" sibTransId="{D7961E3F-BE36-4FDE-A7CD-DD8FDFA8311B}"/>
    <dgm:cxn modelId="{D4E307D6-3587-4953-AEFE-9C8FAFD445F7}" srcId="{037CD07B-54AC-4CE0-A81E-3A96C42344DD}" destId="{E10BABA3-8F6D-4AAE-BB8C-C230E12437A0}" srcOrd="2" destOrd="0" parTransId="{E1FDEC06-4D3B-4E86-8F50-8B1D7CE55DEC}" sibTransId="{C7310980-999F-4497-9DB0-9153E95AED75}"/>
    <dgm:cxn modelId="{3EC83952-A655-4C7B-A05E-55EFD5FA96C7}" srcId="{037CD07B-54AC-4CE0-A81E-3A96C42344DD}" destId="{912C03AC-7E0C-4329-9777-6556FA34A02D}" srcOrd="5" destOrd="0" parTransId="{2D2B94D9-A88F-4F99-AB3D-3D5AA89632BE}" sibTransId="{B36B822D-DD87-4EAC-9BD9-9EC0F3A506F5}"/>
    <dgm:cxn modelId="{6141347A-F47F-4EBD-B1C7-E9ACB7DA85F6}" type="presOf" srcId="{912C03AC-7E0C-4329-9777-6556FA34A02D}" destId="{82E7577B-E187-4542-A655-E82E82075DAF}" srcOrd="0" destOrd="0" presId="urn:microsoft.com/office/officeart/2005/8/layout/pyramid2"/>
    <dgm:cxn modelId="{523736E3-9DAE-4425-B86B-696A5D520002}" type="presOf" srcId="{E10BABA3-8F6D-4AAE-BB8C-C230E12437A0}" destId="{BA96FB33-5398-4AB7-8B80-63DD3CF0544A}" srcOrd="0" destOrd="0" presId="urn:microsoft.com/office/officeart/2005/8/layout/pyramid2"/>
    <dgm:cxn modelId="{05F11A42-D18E-44F7-997F-F556898B0F51}" srcId="{037CD07B-54AC-4CE0-A81E-3A96C42344DD}" destId="{612D6760-D02B-406A-A5E3-B6C46BFE8AD9}" srcOrd="1" destOrd="0" parTransId="{37D05C7E-8585-4CF9-8E7F-8263707A211C}" sibTransId="{AA26CE9B-EE48-40C0-BB00-B7335FF9AA6E}"/>
    <dgm:cxn modelId="{5D07C9FA-858F-4718-BD1F-C701CA97E715}" srcId="{037CD07B-54AC-4CE0-A81E-3A96C42344DD}" destId="{5784A2C7-8A85-4E53-992B-A24C2AC69D93}" srcOrd="4" destOrd="0" parTransId="{C6EE6D69-9A31-495A-877B-F6F27F7CFED2}" sibTransId="{F312FAF0-CC7C-4C59-A44D-3BAD4EEBC99C}"/>
    <dgm:cxn modelId="{5EFA2ADE-A6E1-4551-970F-77F819482FF4}" type="presOf" srcId="{5784A2C7-8A85-4E53-992B-A24C2AC69D93}" destId="{A5F1742F-D27D-48EF-B7E5-C758AA418417}" srcOrd="0" destOrd="0" presId="urn:microsoft.com/office/officeart/2005/8/layout/pyramid2"/>
    <dgm:cxn modelId="{8BD7DA37-81FB-47DC-8091-1B3E118093F8}" type="presParOf" srcId="{D581E5E7-0735-4CB6-8781-6751B0332D2E}" destId="{E6D372A8-9FF2-474B-A201-6680C4BF7271}" srcOrd="0" destOrd="0" presId="urn:microsoft.com/office/officeart/2005/8/layout/pyramid2"/>
    <dgm:cxn modelId="{E06F2085-C8C4-46B8-9D59-49BE1D401CA5}" type="presParOf" srcId="{D581E5E7-0735-4CB6-8781-6751B0332D2E}" destId="{AFB2FC08-8AF9-44A3-B65E-5BA17141FC46}" srcOrd="1" destOrd="0" presId="urn:microsoft.com/office/officeart/2005/8/layout/pyramid2"/>
    <dgm:cxn modelId="{2481F90F-CB11-4905-9F5E-F5BA0AC80654}" type="presParOf" srcId="{AFB2FC08-8AF9-44A3-B65E-5BA17141FC46}" destId="{8FB2E854-74EA-4759-B388-334B26E470A2}" srcOrd="0" destOrd="0" presId="urn:microsoft.com/office/officeart/2005/8/layout/pyramid2"/>
    <dgm:cxn modelId="{529046B7-EEF9-48C2-82A7-7E1A5B672787}" type="presParOf" srcId="{AFB2FC08-8AF9-44A3-B65E-5BA17141FC46}" destId="{CE7ADC1C-EE85-4A5C-A2B8-39EC244914B0}" srcOrd="1" destOrd="0" presId="urn:microsoft.com/office/officeart/2005/8/layout/pyramid2"/>
    <dgm:cxn modelId="{14FF010C-96AA-43B1-A834-2B38BEDFBB3A}" type="presParOf" srcId="{AFB2FC08-8AF9-44A3-B65E-5BA17141FC46}" destId="{250F4497-AB74-4891-BA40-3EDC5666BD87}" srcOrd="2" destOrd="0" presId="urn:microsoft.com/office/officeart/2005/8/layout/pyramid2"/>
    <dgm:cxn modelId="{F6B42C61-2DE7-4557-B167-410F871465EB}" type="presParOf" srcId="{AFB2FC08-8AF9-44A3-B65E-5BA17141FC46}" destId="{9787EFB6-A13F-4486-A963-7AFE69F292FE}" srcOrd="3" destOrd="0" presId="urn:microsoft.com/office/officeart/2005/8/layout/pyramid2"/>
    <dgm:cxn modelId="{2E1D7E48-D272-448F-BAF9-B119CF955A3B}" type="presParOf" srcId="{AFB2FC08-8AF9-44A3-B65E-5BA17141FC46}" destId="{BA96FB33-5398-4AB7-8B80-63DD3CF0544A}" srcOrd="4" destOrd="0" presId="urn:microsoft.com/office/officeart/2005/8/layout/pyramid2"/>
    <dgm:cxn modelId="{B0A1EEB7-9E2A-4A3D-ABE0-D024305ED700}" type="presParOf" srcId="{AFB2FC08-8AF9-44A3-B65E-5BA17141FC46}" destId="{0B7069BD-A76C-4ECF-AA14-51EBF945D41A}" srcOrd="5" destOrd="0" presId="urn:microsoft.com/office/officeart/2005/8/layout/pyramid2"/>
    <dgm:cxn modelId="{2A9D0F1D-7F94-4339-8C0C-0D2628A584D2}" type="presParOf" srcId="{AFB2FC08-8AF9-44A3-B65E-5BA17141FC46}" destId="{E0E05457-452A-4067-8CF5-584B342C573A}" srcOrd="6" destOrd="0" presId="urn:microsoft.com/office/officeart/2005/8/layout/pyramid2"/>
    <dgm:cxn modelId="{D470C852-6C12-4AF0-8952-DB0942B5AD58}" type="presParOf" srcId="{AFB2FC08-8AF9-44A3-B65E-5BA17141FC46}" destId="{1F922C16-BF23-4E47-83A6-7D2BAED42962}" srcOrd="7" destOrd="0" presId="urn:microsoft.com/office/officeart/2005/8/layout/pyramid2"/>
    <dgm:cxn modelId="{8BCBB386-F970-46F8-915F-4711963A41EF}" type="presParOf" srcId="{AFB2FC08-8AF9-44A3-B65E-5BA17141FC46}" destId="{A5F1742F-D27D-48EF-B7E5-C758AA418417}" srcOrd="8" destOrd="0" presId="urn:microsoft.com/office/officeart/2005/8/layout/pyramid2"/>
    <dgm:cxn modelId="{731DBE05-31B9-4FC8-AC70-A79793A22048}" type="presParOf" srcId="{AFB2FC08-8AF9-44A3-B65E-5BA17141FC46}" destId="{0820E4D5-F3B2-4775-B172-99C93A1D529C}" srcOrd="9" destOrd="0" presId="urn:microsoft.com/office/officeart/2005/8/layout/pyramid2"/>
    <dgm:cxn modelId="{0F95F90B-54A2-4C99-BCC1-0422DF19D1B6}" type="presParOf" srcId="{AFB2FC08-8AF9-44A3-B65E-5BA17141FC46}" destId="{82E7577B-E187-4542-A655-E82E82075DAF}" srcOrd="10" destOrd="0" presId="urn:microsoft.com/office/officeart/2005/8/layout/pyramid2"/>
    <dgm:cxn modelId="{63A62C31-2AC4-450A-A93B-0CD27FB5C799}" type="presParOf" srcId="{AFB2FC08-8AF9-44A3-B65E-5BA17141FC46}" destId="{F1D23CA0-4556-4ACB-94BB-8E6CFD3B947C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5C46D5-3C4B-4A94-A258-8A2F3C2A668C}" type="doc">
      <dgm:prSet loTypeId="urn:microsoft.com/office/officeart/2005/8/layout/pyramid2" loCatId="list" qsTypeId="urn:microsoft.com/office/officeart/2005/8/quickstyle/3d7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2DE2B1B9-7F86-410D-92C8-6D58D9EAE73C}">
      <dgm:prSet custT="1"/>
      <dgm:spPr/>
      <dgm:t>
        <a:bodyPr/>
        <a:lstStyle/>
        <a:p>
          <a:r>
            <a:rPr lang="uk-UA" sz="2000" b="1" i="1" dirty="0" smtClean="0">
              <a:latin typeface="Georgia" pitchFamily="18" charset="0"/>
            </a:rPr>
            <a:t>Обласний семінар учителів світової літератури – березень 2007 р.</a:t>
          </a:r>
          <a:endParaRPr lang="uk-UA" sz="2000" b="1" i="1" dirty="0">
            <a:latin typeface="Georgia" pitchFamily="18" charset="0"/>
          </a:endParaRPr>
        </a:p>
      </dgm:t>
    </dgm:pt>
    <dgm:pt modelId="{047AC9A1-FC91-44BC-8085-BE7120C569B0}" type="parTrans" cxnId="{A34916F0-8E67-4C59-9CDB-3F5CEE38BB14}">
      <dgm:prSet/>
      <dgm:spPr/>
      <dgm:t>
        <a:bodyPr/>
        <a:lstStyle/>
        <a:p>
          <a:endParaRPr lang="uk-UA" sz="2000" b="1" i="1">
            <a:latin typeface="Georgia" pitchFamily="18" charset="0"/>
          </a:endParaRPr>
        </a:p>
      </dgm:t>
    </dgm:pt>
    <dgm:pt modelId="{F9EC33DC-473D-4856-9CDE-F9253EA8DFFB}" type="sibTrans" cxnId="{A34916F0-8E67-4C59-9CDB-3F5CEE38BB14}">
      <dgm:prSet/>
      <dgm:spPr/>
      <dgm:t>
        <a:bodyPr/>
        <a:lstStyle/>
        <a:p>
          <a:endParaRPr lang="uk-UA" sz="2000" b="1" i="1">
            <a:latin typeface="Georgia" pitchFamily="18" charset="0"/>
          </a:endParaRPr>
        </a:p>
      </dgm:t>
    </dgm:pt>
    <dgm:pt modelId="{14194741-653B-4464-B6E1-E801F4806BB0}">
      <dgm:prSet custT="1"/>
      <dgm:spPr/>
      <dgm:t>
        <a:bodyPr/>
        <a:lstStyle/>
        <a:p>
          <a:r>
            <a:rPr lang="uk-UA" sz="2000" b="1" i="1" dirty="0" smtClean="0">
              <a:latin typeface="Georgia" pitchFamily="18" charset="0"/>
            </a:rPr>
            <a:t>Досвід схвалено на засіданні педагогічної ради протокол №1 від 24.02.2012 р. </a:t>
          </a:r>
          <a:endParaRPr lang="uk-UA" sz="2000" b="1" i="1" dirty="0">
            <a:latin typeface="Georgia" pitchFamily="18" charset="0"/>
          </a:endParaRPr>
        </a:p>
      </dgm:t>
    </dgm:pt>
    <dgm:pt modelId="{48526CDA-E811-4D0C-97DA-15B9E43CA55E}" type="sibTrans" cxnId="{EBA7D706-9F56-4D4E-8E36-4EB6AA4ADBE1}">
      <dgm:prSet/>
      <dgm:spPr/>
      <dgm:t>
        <a:bodyPr/>
        <a:lstStyle/>
        <a:p>
          <a:endParaRPr lang="uk-UA" sz="2000" b="1" i="1">
            <a:latin typeface="Georgia" pitchFamily="18" charset="0"/>
          </a:endParaRPr>
        </a:p>
      </dgm:t>
    </dgm:pt>
    <dgm:pt modelId="{0EBC5F52-7BDE-4A2C-B588-F06EF067DFBF}" type="parTrans" cxnId="{EBA7D706-9F56-4D4E-8E36-4EB6AA4ADBE1}">
      <dgm:prSet/>
      <dgm:spPr/>
      <dgm:t>
        <a:bodyPr/>
        <a:lstStyle/>
        <a:p>
          <a:endParaRPr lang="uk-UA" sz="2000" b="1" i="1">
            <a:latin typeface="Georgia" pitchFamily="18" charset="0"/>
          </a:endParaRPr>
        </a:p>
      </dgm:t>
    </dgm:pt>
    <dgm:pt modelId="{CBE30DCF-C88E-414E-BF34-3CED2DAD127C}">
      <dgm:prSet custT="1"/>
      <dgm:spPr/>
      <dgm:t>
        <a:bodyPr/>
        <a:lstStyle/>
        <a:p>
          <a:r>
            <a:rPr lang="uk-UA" sz="2000" b="1" i="1" dirty="0" smtClean="0">
              <a:latin typeface="Georgia" pitchFamily="18" charset="0"/>
            </a:rPr>
            <a:t>Районний семінар учителів світової літератури – 25.03.2012р.</a:t>
          </a:r>
          <a:endParaRPr lang="uk-UA" sz="2000" b="1" i="1" dirty="0">
            <a:latin typeface="Georgia" pitchFamily="18" charset="0"/>
          </a:endParaRPr>
        </a:p>
      </dgm:t>
    </dgm:pt>
    <dgm:pt modelId="{DC97BDB1-00ED-4567-B159-7A0F7AE7E7BF}" type="parTrans" cxnId="{B2FB74C4-A4EA-49C8-A129-34D838A85E39}">
      <dgm:prSet/>
      <dgm:spPr/>
      <dgm:t>
        <a:bodyPr/>
        <a:lstStyle/>
        <a:p>
          <a:endParaRPr lang="ru-RU" sz="2000" b="1" i="1">
            <a:latin typeface="Georgia" pitchFamily="18" charset="0"/>
          </a:endParaRPr>
        </a:p>
      </dgm:t>
    </dgm:pt>
    <dgm:pt modelId="{FBB17E6F-C785-4279-B613-7663681EFEEC}" type="sibTrans" cxnId="{B2FB74C4-A4EA-49C8-A129-34D838A85E39}">
      <dgm:prSet/>
      <dgm:spPr/>
      <dgm:t>
        <a:bodyPr/>
        <a:lstStyle/>
        <a:p>
          <a:endParaRPr lang="ru-RU" sz="2000" b="1" i="1">
            <a:latin typeface="Georgia" pitchFamily="18" charset="0"/>
          </a:endParaRPr>
        </a:p>
      </dgm:t>
    </dgm:pt>
    <dgm:pt modelId="{9B0D0116-B8C9-4063-AA96-B690F1E75AD0}">
      <dgm:prSet custT="1"/>
      <dgm:spPr/>
      <dgm:t>
        <a:bodyPr/>
        <a:lstStyle/>
        <a:p>
          <a:r>
            <a:rPr lang="uk-UA" altLang="uk-UA" sz="1700" b="1" i="1" dirty="0" smtClean="0">
              <a:solidFill>
                <a:schemeClr val="tx1"/>
              </a:solidFill>
              <a:latin typeface="Georgia" pitchFamily="18" charset="0"/>
            </a:rPr>
            <a:t>Дирекцією школи </a:t>
          </a:r>
          <a:r>
            <a:rPr lang="uk-UA" altLang="uk-UA" sz="1700" b="1" i="1" dirty="0" err="1" smtClean="0">
              <a:solidFill>
                <a:schemeClr val="tx1"/>
              </a:solidFill>
              <a:latin typeface="Georgia" pitchFamily="18" charset="0"/>
            </a:rPr>
            <a:t>відвідано</a:t>
          </a:r>
          <a:r>
            <a:rPr lang="uk-UA" altLang="uk-UA" sz="1700" b="1" i="1" dirty="0" smtClean="0">
              <a:solidFill>
                <a:schemeClr val="tx1"/>
              </a:solidFill>
              <a:latin typeface="Georgia" pitchFamily="18" charset="0"/>
            </a:rPr>
            <a:t> систему уроків  у 11 класі за темою «Срібна доба» російської поезії», у 9 класі – «Романтизм» </a:t>
          </a:r>
          <a:r>
            <a:rPr lang="uk-UA" sz="1700" b="1" i="1" dirty="0" smtClean="0">
              <a:solidFill>
                <a:schemeClr val="tx1"/>
              </a:solidFill>
              <a:latin typeface="Georgia" pitchFamily="18" charset="0"/>
            </a:rPr>
            <a:t>- грудень 2016 р.</a:t>
          </a:r>
          <a:endParaRPr lang="uk-UA" sz="1700" b="1" i="1" dirty="0">
            <a:solidFill>
              <a:schemeClr val="tx1"/>
            </a:solidFill>
            <a:latin typeface="Georgia" pitchFamily="18" charset="0"/>
          </a:endParaRPr>
        </a:p>
      </dgm:t>
    </dgm:pt>
    <dgm:pt modelId="{E76E871D-76D1-4D27-9FFC-6FE5A3750480}" type="parTrans" cxnId="{4F00C65E-0E83-4AFD-A723-60C560FA1785}">
      <dgm:prSet/>
      <dgm:spPr/>
      <dgm:t>
        <a:bodyPr/>
        <a:lstStyle/>
        <a:p>
          <a:endParaRPr lang="ru-RU" sz="2000" b="1" i="1">
            <a:latin typeface="Georgia" pitchFamily="18" charset="0"/>
          </a:endParaRPr>
        </a:p>
      </dgm:t>
    </dgm:pt>
    <dgm:pt modelId="{C7724202-39B7-4827-835C-83D1ED618F17}" type="sibTrans" cxnId="{4F00C65E-0E83-4AFD-A723-60C560FA1785}">
      <dgm:prSet/>
      <dgm:spPr/>
      <dgm:t>
        <a:bodyPr/>
        <a:lstStyle/>
        <a:p>
          <a:endParaRPr lang="ru-RU" sz="2000" b="1" i="1">
            <a:latin typeface="Georgia" pitchFamily="18" charset="0"/>
          </a:endParaRPr>
        </a:p>
      </dgm:t>
    </dgm:pt>
    <dgm:pt modelId="{31E04542-5674-48C6-8FE2-D719A08FD899}">
      <dgm:prSet custT="1"/>
      <dgm:spPr/>
      <dgm:t>
        <a:bodyPr/>
        <a:lstStyle/>
        <a:p>
          <a:r>
            <a:rPr lang="uk-UA" sz="1800" b="1" i="1" dirty="0" smtClean="0">
              <a:latin typeface="Georgia" pitchFamily="18" charset="0"/>
            </a:rPr>
            <a:t>Видано наказ про вивчення й узагальнення досвіду роботи вчителя світової літератури Пилип</a:t>
          </a:r>
          <a:r>
            <a:rPr lang="en-US" sz="1800" b="1" i="1" dirty="0" smtClean="0">
              <a:latin typeface="Georgia" pitchFamily="18" charset="0"/>
            </a:rPr>
            <a:t>’</a:t>
          </a:r>
          <a:r>
            <a:rPr lang="uk-UA" sz="1800" b="1" i="1" dirty="0" smtClean="0">
              <a:latin typeface="Georgia" pitchFamily="18" charset="0"/>
            </a:rPr>
            <a:t>як С.В.</a:t>
          </a:r>
          <a:r>
            <a:rPr lang="en-US" sz="1800" b="1" i="1" dirty="0" smtClean="0">
              <a:latin typeface="Georgia" pitchFamily="18" charset="0"/>
            </a:rPr>
            <a:t> </a:t>
          </a:r>
          <a:r>
            <a:rPr lang="uk-UA" sz="1800" b="1" i="1" dirty="0" smtClean="0">
              <a:latin typeface="Georgia" pitchFamily="18" charset="0"/>
            </a:rPr>
            <a:t>№18 від 24.02.2012 р.</a:t>
          </a:r>
          <a:endParaRPr lang="uk-UA" sz="1800" b="1" i="1" dirty="0">
            <a:latin typeface="Georgia" pitchFamily="18" charset="0"/>
          </a:endParaRPr>
        </a:p>
      </dgm:t>
    </dgm:pt>
    <dgm:pt modelId="{7ED8E164-2FB4-4621-9D4E-473D5F75B424}" type="parTrans" cxnId="{FB51CC8D-CED6-430E-8515-2CDC6711B704}">
      <dgm:prSet/>
      <dgm:spPr/>
      <dgm:t>
        <a:bodyPr/>
        <a:lstStyle/>
        <a:p>
          <a:endParaRPr lang="ru-RU" sz="2000" b="1" i="1">
            <a:latin typeface="Georgia" pitchFamily="18" charset="0"/>
          </a:endParaRPr>
        </a:p>
      </dgm:t>
    </dgm:pt>
    <dgm:pt modelId="{317C36AD-6359-461F-8C74-AA7C30471002}" type="sibTrans" cxnId="{FB51CC8D-CED6-430E-8515-2CDC6711B704}">
      <dgm:prSet/>
      <dgm:spPr/>
      <dgm:t>
        <a:bodyPr/>
        <a:lstStyle/>
        <a:p>
          <a:endParaRPr lang="ru-RU" sz="2000" b="1" i="1">
            <a:latin typeface="Georgia" pitchFamily="18" charset="0"/>
          </a:endParaRPr>
        </a:p>
      </dgm:t>
    </dgm:pt>
    <dgm:pt modelId="{5E2F5C4A-E538-4CA8-928E-5AB9773C75AB}" type="pres">
      <dgm:prSet presAssocID="{CA5C46D5-3C4B-4A94-A258-8A2F3C2A668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682E0F95-8F6F-4C16-9FF3-75D26DB53393}" type="pres">
      <dgm:prSet presAssocID="{CA5C46D5-3C4B-4A94-A258-8A2F3C2A668C}" presName="pyramid" presStyleLbl="node1" presStyleIdx="0" presStyleCnt="1" custFlipVert="1" custScaleX="9229" custScaleY="1010" custLinFactNeighborX="14463" custLinFactNeighborY="8841"/>
      <dgm:spPr/>
    </dgm:pt>
    <dgm:pt modelId="{CA7C09BE-5B97-4B82-94DD-5DF4A4D2BEC8}" type="pres">
      <dgm:prSet presAssocID="{CA5C46D5-3C4B-4A94-A258-8A2F3C2A668C}" presName="theList" presStyleCnt="0"/>
      <dgm:spPr/>
    </dgm:pt>
    <dgm:pt modelId="{6FBF70F7-35DB-4F5E-816F-1785BF1E45C4}" type="pres">
      <dgm:prSet presAssocID="{9B0D0116-B8C9-4063-AA96-B690F1E75AD0}" presName="aNode" presStyleLbl="fgAcc1" presStyleIdx="0" presStyleCnt="5" custScaleX="251040" custScaleY="139747" custLinFactY="555834" custLinFactNeighborX="5771" custLinFactNeighborY="6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89039-BF1D-44CB-BC4F-D4C974078CCC}" type="pres">
      <dgm:prSet presAssocID="{9B0D0116-B8C9-4063-AA96-B690F1E75AD0}" presName="aSpace" presStyleCnt="0"/>
      <dgm:spPr/>
    </dgm:pt>
    <dgm:pt modelId="{2192EF69-1D29-48E5-8A56-4C5E2DFAFB0C}" type="pres">
      <dgm:prSet presAssocID="{14194741-653B-4464-B6E1-E801F4806BB0}" presName="aNode" presStyleLbl="fgAcc1" presStyleIdx="1" presStyleCnt="5" custScaleX="252254" custLinFactY="155302" custLinFactNeighborY="2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197867-94C8-4493-89F5-C48169580224}" type="pres">
      <dgm:prSet presAssocID="{14194741-653B-4464-B6E1-E801F4806BB0}" presName="aSpace" presStyleCnt="0"/>
      <dgm:spPr/>
    </dgm:pt>
    <dgm:pt modelId="{47C7E4E1-4A3E-45FE-BF3C-0BF32E2761EA}" type="pres">
      <dgm:prSet presAssocID="{CBE30DCF-C88E-414E-BF34-3CED2DAD127C}" presName="aNode" presStyleLbl="fgAcc1" presStyleIdx="2" presStyleCnt="5" custScaleX="252254" custLinFactY="200000" custLinFactNeighborY="245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46A51-4D16-4158-8D56-4A16F87ACD07}" type="pres">
      <dgm:prSet presAssocID="{CBE30DCF-C88E-414E-BF34-3CED2DAD127C}" presName="aSpace" presStyleCnt="0"/>
      <dgm:spPr/>
    </dgm:pt>
    <dgm:pt modelId="{C5BB2718-1AC0-4F97-9B8C-AE581C9EF7AB}" type="pres">
      <dgm:prSet presAssocID="{2DE2B1B9-7F86-410D-92C8-6D58D9EAE73C}" presName="aNode" presStyleLbl="fgAcc1" presStyleIdx="3" presStyleCnt="5" custScaleX="257149" custScaleY="184077" custLinFactY="-416693" custLinFactNeighborY="-5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9BBD0D-5DAC-4E23-BCAB-070ACA4F8749}" type="pres">
      <dgm:prSet presAssocID="{2DE2B1B9-7F86-410D-92C8-6D58D9EAE73C}" presName="aSpace" presStyleCnt="0"/>
      <dgm:spPr/>
    </dgm:pt>
    <dgm:pt modelId="{3791A9B1-DD97-4BE7-AF70-8C10F6A4918E}" type="pres">
      <dgm:prSet presAssocID="{31E04542-5674-48C6-8FE2-D719A08FD899}" presName="aNode" presStyleLbl="fgAcc1" presStyleIdx="4" presStyleCnt="5" custScaleX="251040" custScaleY="139747" custLinFactY="-393311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C894D4-1519-472C-9603-C3310DE09C12}" type="pres">
      <dgm:prSet presAssocID="{31E04542-5674-48C6-8FE2-D719A08FD899}" presName="aSpace" presStyleCnt="0"/>
      <dgm:spPr/>
    </dgm:pt>
  </dgm:ptLst>
  <dgm:cxnLst>
    <dgm:cxn modelId="{A34916F0-8E67-4C59-9CDB-3F5CEE38BB14}" srcId="{CA5C46D5-3C4B-4A94-A258-8A2F3C2A668C}" destId="{2DE2B1B9-7F86-410D-92C8-6D58D9EAE73C}" srcOrd="3" destOrd="0" parTransId="{047AC9A1-FC91-44BC-8085-BE7120C569B0}" sibTransId="{F9EC33DC-473D-4856-9CDE-F9253EA8DFFB}"/>
    <dgm:cxn modelId="{4F00C65E-0E83-4AFD-A723-60C560FA1785}" srcId="{CA5C46D5-3C4B-4A94-A258-8A2F3C2A668C}" destId="{9B0D0116-B8C9-4063-AA96-B690F1E75AD0}" srcOrd="0" destOrd="0" parTransId="{E76E871D-76D1-4D27-9FFC-6FE5A3750480}" sibTransId="{C7724202-39B7-4827-835C-83D1ED618F17}"/>
    <dgm:cxn modelId="{8D559F85-3BAE-4697-AF52-E30182B4D9A6}" type="presOf" srcId="{9B0D0116-B8C9-4063-AA96-B690F1E75AD0}" destId="{6FBF70F7-35DB-4F5E-816F-1785BF1E45C4}" srcOrd="0" destOrd="0" presId="urn:microsoft.com/office/officeart/2005/8/layout/pyramid2"/>
    <dgm:cxn modelId="{B2FB74C4-A4EA-49C8-A129-34D838A85E39}" srcId="{CA5C46D5-3C4B-4A94-A258-8A2F3C2A668C}" destId="{CBE30DCF-C88E-414E-BF34-3CED2DAD127C}" srcOrd="2" destOrd="0" parTransId="{DC97BDB1-00ED-4567-B159-7A0F7AE7E7BF}" sibTransId="{FBB17E6F-C785-4279-B613-7663681EFEEC}"/>
    <dgm:cxn modelId="{9B92E4E6-C7F6-49E6-8D35-611A3E940CBA}" type="presOf" srcId="{14194741-653B-4464-B6E1-E801F4806BB0}" destId="{2192EF69-1D29-48E5-8A56-4C5E2DFAFB0C}" srcOrd="0" destOrd="0" presId="urn:microsoft.com/office/officeart/2005/8/layout/pyramid2"/>
    <dgm:cxn modelId="{86EE9106-EFD5-4E6B-86D8-3686C699717D}" type="presOf" srcId="{2DE2B1B9-7F86-410D-92C8-6D58D9EAE73C}" destId="{C5BB2718-1AC0-4F97-9B8C-AE581C9EF7AB}" srcOrd="0" destOrd="0" presId="urn:microsoft.com/office/officeart/2005/8/layout/pyramid2"/>
    <dgm:cxn modelId="{FB51CC8D-CED6-430E-8515-2CDC6711B704}" srcId="{CA5C46D5-3C4B-4A94-A258-8A2F3C2A668C}" destId="{31E04542-5674-48C6-8FE2-D719A08FD899}" srcOrd="4" destOrd="0" parTransId="{7ED8E164-2FB4-4621-9D4E-473D5F75B424}" sibTransId="{317C36AD-6359-461F-8C74-AA7C30471002}"/>
    <dgm:cxn modelId="{7881D989-C5EE-428A-B46B-4C865FB64D97}" type="presOf" srcId="{CA5C46D5-3C4B-4A94-A258-8A2F3C2A668C}" destId="{5E2F5C4A-E538-4CA8-928E-5AB9773C75AB}" srcOrd="0" destOrd="0" presId="urn:microsoft.com/office/officeart/2005/8/layout/pyramid2"/>
    <dgm:cxn modelId="{387AF439-37B4-47CE-80A1-7453E3F29C73}" type="presOf" srcId="{31E04542-5674-48C6-8FE2-D719A08FD899}" destId="{3791A9B1-DD97-4BE7-AF70-8C10F6A4918E}" srcOrd="0" destOrd="0" presId="urn:microsoft.com/office/officeart/2005/8/layout/pyramid2"/>
    <dgm:cxn modelId="{EBA7D706-9F56-4D4E-8E36-4EB6AA4ADBE1}" srcId="{CA5C46D5-3C4B-4A94-A258-8A2F3C2A668C}" destId="{14194741-653B-4464-B6E1-E801F4806BB0}" srcOrd="1" destOrd="0" parTransId="{0EBC5F52-7BDE-4A2C-B588-F06EF067DFBF}" sibTransId="{48526CDA-E811-4D0C-97DA-15B9E43CA55E}"/>
    <dgm:cxn modelId="{982EF4E5-ECE0-41A0-894F-0C1FD9198D2C}" type="presOf" srcId="{CBE30DCF-C88E-414E-BF34-3CED2DAD127C}" destId="{47C7E4E1-4A3E-45FE-BF3C-0BF32E2761EA}" srcOrd="0" destOrd="0" presId="urn:microsoft.com/office/officeart/2005/8/layout/pyramid2"/>
    <dgm:cxn modelId="{92444B27-F483-4F48-A1BC-3BC4E4F00ACA}" type="presParOf" srcId="{5E2F5C4A-E538-4CA8-928E-5AB9773C75AB}" destId="{682E0F95-8F6F-4C16-9FF3-75D26DB53393}" srcOrd="0" destOrd="0" presId="urn:microsoft.com/office/officeart/2005/8/layout/pyramid2"/>
    <dgm:cxn modelId="{2E59833B-367D-4CC6-A917-032CB94DC8F4}" type="presParOf" srcId="{5E2F5C4A-E538-4CA8-928E-5AB9773C75AB}" destId="{CA7C09BE-5B97-4B82-94DD-5DF4A4D2BEC8}" srcOrd="1" destOrd="0" presId="urn:microsoft.com/office/officeart/2005/8/layout/pyramid2"/>
    <dgm:cxn modelId="{8B48026E-FA00-4292-82FB-5661EA301B1B}" type="presParOf" srcId="{CA7C09BE-5B97-4B82-94DD-5DF4A4D2BEC8}" destId="{6FBF70F7-35DB-4F5E-816F-1785BF1E45C4}" srcOrd="0" destOrd="0" presId="urn:microsoft.com/office/officeart/2005/8/layout/pyramid2"/>
    <dgm:cxn modelId="{3D64CE1A-24C4-4BA2-819D-6FDCCFD40E51}" type="presParOf" srcId="{CA7C09BE-5B97-4B82-94DD-5DF4A4D2BEC8}" destId="{8FD89039-BF1D-44CB-BC4F-D4C974078CCC}" srcOrd="1" destOrd="0" presId="urn:microsoft.com/office/officeart/2005/8/layout/pyramid2"/>
    <dgm:cxn modelId="{C0E550FA-3D9D-4502-9F5E-337D72E3BB96}" type="presParOf" srcId="{CA7C09BE-5B97-4B82-94DD-5DF4A4D2BEC8}" destId="{2192EF69-1D29-48E5-8A56-4C5E2DFAFB0C}" srcOrd="2" destOrd="0" presId="urn:microsoft.com/office/officeart/2005/8/layout/pyramid2"/>
    <dgm:cxn modelId="{BB107C07-00CD-4ECE-8A26-926509B2C9F8}" type="presParOf" srcId="{CA7C09BE-5B97-4B82-94DD-5DF4A4D2BEC8}" destId="{49197867-94C8-4493-89F5-C48169580224}" srcOrd="3" destOrd="0" presId="urn:microsoft.com/office/officeart/2005/8/layout/pyramid2"/>
    <dgm:cxn modelId="{E4BAF728-DDD2-4FE9-9D79-07B2E8C0E35C}" type="presParOf" srcId="{CA7C09BE-5B97-4B82-94DD-5DF4A4D2BEC8}" destId="{47C7E4E1-4A3E-45FE-BF3C-0BF32E2761EA}" srcOrd="4" destOrd="0" presId="urn:microsoft.com/office/officeart/2005/8/layout/pyramid2"/>
    <dgm:cxn modelId="{76E0DB82-4541-4642-91F6-16703178AA51}" type="presParOf" srcId="{CA7C09BE-5B97-4B82-94DD-5DF4A4D2BEC8}" destId="{DCC46A51-4D16-4158-8D56-4A16F87ACD07}" srcOrd="5" destOrd="0" presId="urn:microsoft.com/office/officeart/2005/8/layout/pyramid2"/>
    <dgm:cxn modelId="{43172CAE-785C-4929-ADAA-65B7643C2E77}" type="presParOf" srcId="{CA7C09BE-5B97-4B82-94DD-5DF4A4D2BEC8}" destId="{C5BB2718-1AC0-4F97-9B8C-AE581C9EF7AB}" srcOrd="6" destOrd="0" presId="urn:microsoft.com/office/officeart/2005/8/layout/pyramid2"/>
    <dgm:cxn modelId="{FE1E6881-F9D7-49C8-B31C-62EEA6B1EF34}" type="presParOf" srcId="{CA7C09BE-5B97-4B82-94DD-5DF4A4D2BEC8}" destId="{B69BBD0D-5DAC-4E23-BCAB-070ACA4F8749}" srcOrd="7" destOrd="0" presId="urn:microsoft.com/office/officeart/2005/8/layout/pyramid2"/>
    <dgm:cxn modelId="{9B9875A1-4596-4B55-928B-DE6E53ABF0EC}" type="presParOf" srcId="{CA7C09BE-5B97-4B82-94DD-5DF4A4D2BEC8}" destId="{3791A9B1-DD97-4BE7-AF70-8C10F6A4918E}" srcOrd="8" destOrd="0" presId="urn:microsoft.com/office/officeart/2005/8/layout/pyramid2"/>
    <dgm:cxn modelId="{4A8E347C-F256-4685-8188-A08F57C97365}" type="presParOf" srcId="{CA7C09BE-5B97-4B82-94DD-5DF4A4D2BEC8}" destId="{E5C894D4-1519-472C-9603-C3310DE09C1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F5677-0BAC-43B8-8F90-CA9B8B77CEDF}">
      <dsp:nvSpPr>
        <dsp:cNvPr id="0" name=""/>
        <dsp:cNvSpPr/>
      </dsp:nvSpPr>
      <dsp:spPr>
        <a:xfrm>
          <a:off x="2016243" y="4752521"/>
          <a:ext cx="2779608" cy="589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Проект - це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23307" y="4838836"/>
        <a:ext cx="1965480" cy="416769"/>
      </dsp:txXfrm>
    </dsp:sp>
    <dsp:sp modelId="{22BFBAED-4AFE-4B86-BFCF-A1CE4B07EACC}">
      <dsp:nvSpPr>
        <dsp:cNvPr id="0" name=""/>
        <dsp:cNvSpPr/>
      </dsp:nvSpPr>
      <dsp:spPr>
        <a:xfrm rot="18231845">
          <a:off x="3547054" y="3187574"/>
          <a:ext cx="2571990" cy="508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bg2">
                <a:lumMod val="25000"/>
              </a:schemeClr>
            </a:solidFill>
          </a:endParaRPr>
        </a:p>
      </dsp:txBody>
      <dsp:txXfrm>
        <a:off x="3580809" y="3352522"/>
        <a:ext cx="2419521" cy="304939"/>
      </dsp:txXfrm>
    </dsp:sp>
    <dsp:sp modelId="{81B4302C-BAC4-4094-963B-23E50C64A85B}">
      <dsp:nvSpPr>
        <dsp:cNvPr id="0" name=""/>
        <dsp:cNvSpPr/>
      </dsp:nvSpPr>
      <dsp:spPr>
        <a:xfrm>
          <a:off x="5375751" y="1647443"/>
          <a:ext cx="2941495" cy="9974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– задум, план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С. </a:t>
          </a:r>
          <a:r>
            <a:rPr lang="uk-UA" altLang="ru-RU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Ожегов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06523" y="1793523"/>
        <a:ext cx="2079951" cy="705334"/>
      </dsp:txXfrm>
    </dsp:sp>
    <dsp:sp modelId="{A33B91FF-370E-416B-AE70-FB5D4C63EAA4}">
      <dsp:nvSpPr>
        <dsp:cNvPr id="0" name=""/>
        <dsp:cNvSpPr/>
      </dsp:nvSpPr>
      <dsp:spPr>
        <a:xfrm rot="19164297">
          <a:off x="4549102" y="4379513"/>
          <a:ext cx="449098" cy="508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57181"/>
            <a:satOff val="-5305"/>
            <a:lumOff val="-49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bg2">
                <a:lumMod val="25000"/>
              </a:schemeClr>
            </a:solidFill>
          </a:endParaRPr>
        </a:p>
      </dsp:txBody>
      <dsp:txXfrm>
        <a:off x="4565315" y="4524994"/>
        <a:ext cx="314369" cy="304939"/>
      </dsp:txXfrm>
    </dsp:sp>
    <dsp:sp modelId="{67FC8721-DCFA-413A-9458-6E4740AB5FEC}">
      <dsp:nvSpPr>
        <dsp:cNvPr id="0" name=""/>
        <dsp:cNvSpPr/>
      </dsp:nvSpPr>
      <dsp:spPr>
        <a:xfrm>
          <a:off x="4998315" y="2792045"/>
          <a:ext cx="3354612" cy="2745377"/>
        </a:xfrm>
        <a:prstGeom prst="ellipse">
          <a:avLst/>
        </a:prstGeom>
        <a:solidFill>
          <a:schemeClr val="accent2">
            <a:hueOff val="-257181"/>
            <a:satOff val="-5305"/>
            <a:lumOff val="-49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– це форма організації діяльності у </a:t>
          </a:r>
          <a:r>
            <a:rPr lang="uk-UA" alt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взаємозв</a:t>
          </a:r>
          <a:r>
            <a:rPr lang="en-US" alt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’</a:t>
          </a:r>
          <a:r>
            <a:rPr lang="uk-UA" alt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язку</a:t>
          </a:r>
          <a:r>
            <a:rPr lang="uk-UA" alt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її теоретичних і практичних аспектів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С. Кримський</a:t>
          </a:r>
        </a:p>
      </dsp:txBody>
      <dsp:txXfrm>
        <a:off x="5489587" y="3194096"/>
        <a:ext cx="2372068" cy="1941275"/>
      </dsp:txXfrm>
    </dsp:sp>
    <dsp:sp modelId="{33500A58-E672-4658-A77D-7A461440E5E9}">
      <dsp:nvSpPr>
        <dsp:cNvPr id="0" name=""/>
        <dsp:cNvSpPr/>
      </dsp:nvSpPr>
      <dsp:spPr>
        <a:xfrm rot="17078206">
          <a:off x="2742271" y="3067448"/>
          <a:ext cx="2425040" cy="508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14361"/>
            <a:satOff val="-10610"/>
            <a:lumOff val="-99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bg2">
                <a:lumMod val="25000"/>
              </a:schemeClr>
            </a:solidFill>
          </a:endParaRPr>
        </a:p>
      </dsp:txBody>
      <dsp:txXfrm>
        <a:off x="2799242" y="3242854"/>
        <a:ext cx="2272571" cy="304939"/>
      </dsp:txXfrm>
    </dsp:sp>
    <dsp:sp modelId="{18B27FE4-7B47-407D-B408-0B7BA08B1556}">
      <dsp:nvSpPr>
        <dsp:cNvPr id="0" name=""/>
        <dsp:cNvSpPr/>
      </dsp:nvSpPr>
      <dsp:spPr>
        <a:xfrm>
          <a:off x="2897665" y="365357"/>
          <a:ext cx="4015104" cy="1434842"/>
        </a:xfrm>
        <a:prstGeom prst="ellipse">
          <a:avLst/>
        </a:prstGeom>
        <a:solidFill>
          <a:schemeClr val="accent2">
            <a:hueOff val="-514361"/>
            <a:satOff val="-10610"/>
            <a:lumOff val="-99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задуманий план дій</a:t>
          </a:r>
        </a:p>
        <a:p>
          <a:pPr marL="0" marR="0" lvl="0" indent="0" algn="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Тлумачний словник української мови</a:t>
          </a:r>
        </a:p>
      </dsp:txBody>
      <dsp:txXfrm>
        <a:off x="3485663" y="575485"/>
        <a:ext cx="2839108" cy="1014586"/>
      </dsp:txXfrm>
    </dsp:sp>
    <dsp:sp modelId="{AD425490-B017-4414-AE6A-117DD5C44A21}">
      <dsp:nvSpPr>
        <dsp:cNvPr id="0" name=""/>
        <dsp:cNvSpPr/>
      </dsp:nvSpPr>
      <dsp:spPr>
        <a:xfrm rot="14554632">
          <a:off x="2799268" y="4160311"/>
          <a:ext cx="335864" cy="508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71542"/>
            <a:satOff val="-15915"/>
            <a:lumOff val="-1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bg2">
                <a:lumMod val="25000"/>
              </a:schemeClr>
            </a:solidFill>
          </a:endParaRPr>
        </a:p>
      </dsp:txBody>
      <dsp:txXfrm rot="10800000">
        <a:off x="2872850" y="4306675"/>
        <a:ext cx="235105" cy="304939"/>
      </dsp:txXfrm>
    </dsp:sp>
    <dsp:sp modelId="{95A6EBEA-DE38-4BEA-A2AC-40F65C2BD336}">
      <dsp:nvSpPr>
        <dsp:cNvPr id="0" name=""/>
        <dsp:cNvSpPr/>
      </dsp:nvSpPr>
      <dsp:spPr>
        <a:xfrm>
          <a:off x="0" y="681703"/>
          <a:ext cx="3485168" cy="3998826"/>
        </a:xfrm>
        <a:prstGeom prst="ellipse">
          <a:avLst/>
        </a:prstGeom>
        <a:solidFill>
          <a:schemeClr val="accent2">
            <a:hueOff val="-771542"/>
            <a:satOff val="-15915"/>
            <a:lumOff val="-14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комплекс пошукових, дослідницьких, графічних та інших видів робіт, виконаних з метою практичного або теоретичного </a:t>
          </a:r>
          <a:r>
            <a:rPr lang="uk-UA" alt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розв</a:t>
          </a:r>
          <a:r>
            <a:rPr lang="en-US" alt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’</a:t>
          </a:r>
          <a:r>
            <a:rPr lang="uk-UA" alt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язання</a:t>
          </a:r>
          <a:r>
            <a:rPr lang="uk-UA" alt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значущої проблеми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Є. </a:t>
          </a:r>
          <a:r>
            <a:rPr lang="uk-UA" altLang="ru-RU" sz="1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Полат</a:t>
          </a:r>
          <a:endParaRPr lang="uk-UA" alt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510391" y="1267318"/>
        <a:ext cx="2464386" cy="28275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CBF26-EE7C-485C-BC06-6D263C2D747E}">
      <dsp:nvSpPr>
        <dsp:cNvPr id="0" name=""/>
        <dsp:cNvSpPr/>
      </dsp:nvSpPr>
      <dsp:spPr>
        <a:xfrm>
          <a:off x="3060846" y="396082"/>
          <a:ext cx="2971232" cy="8676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Проблема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3495973" y="523140"/>
        <a:ext cx="2100978" cy="613490"/>
      </dsp:txXfrm>
    </dsp:sp>
    <dsp:sp modelId="{1EBA6AC0-9485-4AB1-9DCE-FC52FE3225FE}">
      <dsp:nvSpPr>
        <dsp:cNvPr id="0" name=""/>
        <dsp:cNvSpPr/>
      </dsp:nvSpPr>
      <dsp:spPr>
        <a:xfrm rot="1719521">
          <a:off x="5407928" y="1155006"/>
          <a:ext cx="471730" cy="4179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5415607" y="1208524"/>
        <a:ext cx="346359" cy="250742"/>
      </dsp:txXfrm>
    </dsp:sp>
    <dsp:sp modelId="{6AF054B6-6DFE-4531-BEBE-52B16B50C2C2}">
      <dsp:nvSpPr>
        <dsp:cNvPr id="0" name=""/>
        <dsp:cNvSpPr/>
      </dsp:nvSpPr>
      <dsp:spPr>
        <a:xfrm>
          <a:off x="4982453" y="1501548"/>
          <a:ext cx="3055370" cy="803156"/>
        </a:xfrm>
        <a:prstGeom prst="ellipse">
          <a:avLst/>
        </a:prstGeom>
        <a:solidFill>
          <a:schemeClr val="accent2">
            <a:hueOff val="-192886"/>
            <a:satOff val="-3979"/>
            <a:lumOff val="-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Планування</a:t>
          </a:r>
          <a:endParaRPr lang="ru-RU" sz="2400" b="1" kern="1200" cap="none" spc="50" dirty="0" smtClean="0">
            <a:ln w="1143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  <a:p>
          <a:pPr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5429902" y="1619167"/>
        <a:ext cx="2160472" cy="567918"/>
      </dsp:txXfrm>
    </dsp:sp>
    <dsp:sp modelId="{72CE51A9-ACDC-4A8B-807A-8953BFE87461}">
      <dsp:nvSpPr>
        <dsp:cNvPr id="0" name=""/>
        <dsp:cNvSpPr/>
      </dsp:nvSpPr>
      <dsp:spPr>
        <a:xfrm rot="6325260">
          <a:off x="6115155" y="2340719"/>
          <a:ext cx="433280" cy="4179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92886"/>
            <a:satOff val="-3979"/>
            <a:lumOff val="-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 rot="10800000">
        <a:off x="6194509" y="2363871"/>
        <a:ext cx="307909" cy="250742"/>
      </dsp:txXfrm>
    </dsp:sp>
    <dsp:sp modelId="{D31C4426-BB31-4432-8B42-3219F963667A}">
      <dsp:nvSpPr>
        <dsp:cNvPr id="0" name=""/>
        <dsp:cNvSpPr/>
      </dsp:nvSpPr>
      <dsp:spPr>
        <a:xfrm>
          <a:off x="4717031" y="2808314"/>
          <a:ext cx="2803872" cy="1025840"/>
        </a:xfrm>
        <a:prstGeom prst="ellipse">
          <a:avLst/>
        </a:prstGeom>
        <a:solidFill>
          <a:schemeClr val="accent2">
            <a:hueOff val="-385771"/>
            <a:satOff val="-7957"/>
            <a:lumOff val="-7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Пошук інформації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5127649" y="2958545"/>
        <a:ext cx="1982636" cy="725378"/>
      </dsp:txXfrm>
    </dsp:sp>
    <dsp:sp modelId="{A96629F5-0876-40CF-B128-618930C318D5}">
      <dsp:nvSpPr>
        <dsp:cNvPr id="0" name=""/>
        <dsp:cNvSpPr/>
      </dsp:nvSpPr>
      <dsp:spPr>
        <a:xfrm rot="10819746">
          <a:off x="4425957" y="3103337"/>
          <a:ext cx="271506" cy="4179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85771"/>
            <a:satOff val="-7957"/>
            <a:lumOff val="-7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 rot="10800000">
        <a:off x="4507408" y="3187152"/>
        <a:ext cx="190054" cy="250742"/>
      </dsp:txXfrm>
    </dsp:sp>
    <dsp:sp modelId="{097016BC-4376-47B1-B6B7-CCBDFAD318CD}">
      <dsp:nvSpPr>
        <dsp:cNvPr id="0" name=""/>
        <dsp:cNvSpPr/>
      </dsp:nvSpPr>
      <dsp:spPr>
        <a:xfrm>
          <a:off x="1332657" y="2808313"/>
          <a:ext cx="3064186" cy="988458"/>
        </a:xfrm>
        <a:prstGeom prst="ellipse">
          <a:avLst/>
        </a:prstGeom>
        <a:solidFill>
          <a:schemeClr val="accent2">
            <a:hueOff val="-578657"/>
            <a:satOff val="-11936"/>
            <a:lumOff val="-1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Продукт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781397" y="2953069"/>
        <a:ext cx="2166706" cy="698946"/>
      </dsp:txXfrm>
    </dsp:sp>
    <dsp:sp modelId="{19D30B06-534B-4679-A4BD-AEB356FE599A}">
      <dsp:nvSpPr>
        <dsp:cNvPr id="0" name=""/>
        <dsp:cNvSpPr/>
      </dsp:nvSpPr>
      <dsp:spPr>
        <a:xfrm rot="15570899">
          <a:off x="2534272" y="2374554"/>
          <a:ext cx="394814" cy="4179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78657"/>
            <a:satOff val="-11936"/>
            <a:lumOff val="-1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 rot="10800000">
        <a:off x="2604271" y="2516368"/>
        <a:ext cx="276370" cy="250742"/>
      </dsp:txXfrm>
    </dsp:sp>
    <dsp:sp modelId="{6835A7F8-0EB5-4896-9456-0CCD51C4E295}">
      <dsp:nvSpPr>
        <dsp:cNvPr id="0" name=""/>
        <dsp:cNvSpPr/>
      </dsp:nvSpPr>
      <dsp:spPr>
        <a:xfrm>
          <a:off x="1024930" y="1397812"/>
          <a:ext cx="3149847" cy="946779"/>
        </a:xfrm>
        <a:prstGeom prst="ellipse">
          <a:avLst/>
        </a:prstGeom>
        <a:solidFill>
          <a:schemeClr val="accent2">
            <a:hueOff val="-771542"/>
            <a:satOff val="-15915"/>
            <a:lumOff val="-14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Презентація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486214" y="1536465"/>
        <a:ext cx="2227279" cy="669473"/>
      </dsp:txXfrm>
    </dsp:sp>
    <dsp:sp modelId="{68AAEF8B-9C26-4575-ADAA-1B106924B422}">
      <dsp:nvSpPr>
        <dsp:cNvPr id="0" name=""/>
        <dsp:cNvSpPr/>
      </dsp:nvSpPr>
      <dsp:spPr>
        <a:xfrm rot="19911356">
          <a:off x="3402439" y="1129343"/>
          <a:ext cx="387233" cy="4179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71542"/>
            <a:satOff val="-15915"/>
            <a:lumOff val="-1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3409307" y="1240322"/>
        <a:ext cx="271063" cy="250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CD684-CF9E-42DA-BD1E-B1FEDD4ACFA5}">
      <dsp:nvSpPr>
        <dsp:cNvPr id="0" name=""/>
        <dsp:cNvSpPr/>
      </dsp:nvSpPr>
      <dsp:spPr>
        <a:xfrm>
          <a:off x="2736287" y="1897277"/>
          <a:ext cx="2495054" cy="14194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400" b="1" i="0" u="none" strike="noStrike" kern="1200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Переваги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400" b="1" i="0" u="none" strike="noStrike" kern="1200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методу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400" b="1" i="0" u="none" strike="noStrike" kern="1200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проектів</a:t>
          </a:r>
          <a:endParaRPr kumimoji="0" lang="ru-RU" altLang="ru-RU" sz="2400" b="1" i="0" u="none" strike="noStrike" kern="1200" cap="none" normalizeH="0" baseline="0" dirty="0" smtClean="0">
            <a:ln/>
            <a:effectLst/>
            <a:latin typeface="Georgia" panose="02040502050405020303" pitchFamily="18" charset="0"/>
            <a:cs typeface="Arial" charset="0"/>
          </a:endParaRPr>
        </a:p>
      </dsp:txBody>
      <dsp:txXfrm>
        <a:off x="3101679" y="2105155"/>
        <a:ext cx="1764270" cy="1003725"/>
      </dsp:txXfrm>
    </dsp:sp>
    <dsp:sp modelId="{B872873B-DFEE-46A4-844F-1E96A8675F4F}">
      <dsp:nvSpPr>
        <dsp:cNvPr id="0" name=""/>
        <dsp:cNvSpPr/>
      </dsp:nvSpPr>
      <dsp:spPr>
        <a:xfrm rot="15961360">
          <a:off x="3554183" y="1529889"/>
          <a:ext cx="711307" cy="26291"/>
        </a:xfrm>
        <a:custGeom>
          <a:avLst/>
          <a:gdLst/>
          <a:ahLst/>
          <a:cxnLst/>
          <a:rect l="0" t="0" r="0" b="0"/>
          <a:pathLst>
            <a:path>
              <a:moveTo>
                <a:pt x="0" y="13145"/>
              </a:moveTo>
              <a:lnTo>
                <a:pt x="711307" y="131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Georgia" panose="02040502050405020303" pitchFamily="18" charset="0"/>
          </a:endParaRPr>
        </a:p>
      </dsp:txBody>
      <dsp:txXfrm rot="10800000">
        <a:off x="3892054" y="1525252"/>
        <a:ext cx="35565" cy="35565"/>
      </dsp:txXfrm>
    </dsp:sp>
    <dsp:sp modelId="{7EFDDA78-021C-4BAD-8299-2A2D5C467349}">
      <dsp:nvSpPr>
        <dsp:cNvPr id="0" name=""/>
        <dsp:cNvSpPr/>
      </dsp:nvSpPr>
      <dsp:spPr>
        <a:xfrm>
          <a:off x="2808310" y="169059"/>
          <a:ext cx="2082874" cy="101947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Досвід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 творчості</a:t>
          </a:r>
          <a:endParaRPr kumimoji="0" lang="ru-RU" altLang="ru-RU" sz="1800" b="1" i="0" u="none" strike="noStrike" kern="1200" cap="none" normalizeH="0" baseline="0" smtClean="0">
            <a:ln/>
            <a:effectLst/>
            <a:latin typeface="Georgia" panose="02040502050405020303" pitchFamily="18" charset="0"/>
            <a:cs typeface="Arial" charset="0"/>
          </a:endParaRPr>
        </a:p>
      </dsp:txBody>
      <dsp:txXfrm>
        <a:off x="3113340" y="318357"/>
        <a:ext cx="1472814" cy="720877"/>
      </dsp:txXfrm>
    </dsp:sp>
    <dsp:sp modelId="{1C4E8029-A24A-42A4-A28F-F8A8562E1558}">
      <dsp:nvSpPr>
        <dsp:cNvPr id="0" name=""/>
        <dsp:cNvSpPr/>
      </dsp:nvSpPr>
      <dsp:spPr>
        <a:xfrm rot="1560204">
          <a:off x="4872062" y="3310567"/>
          <a:ext cx="1161947" cy="26291"/>
        </a:xfrm>
        <a:custGeom>
          <a:avLst/>
          <a:gdLst/>
          <a:ahLst/>
          <a:cxnLst/>
          <a:rect l="0" t="0" r="0" b="0"/>
          <a:pathLst>
            <a:path>
              <a:moveTo>
                <a:pt x="0" y="13145"/>
              </a:moveTo>
              <a:lnTo>
                <a:pt x="1161947" y="131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Georgia" panose="02040502050405020303" pitchFamily="18" charset="0"/>
          </a:endParaRPr>
        </a:p>
      </dsp:txBody>
      <dsp:txXfrm>
        <a:off x="5423987" y="3294664"/>
        <a:ext cx="58097" cy="58097"/>
      </dsp:txXfrm>
    </dsp:sp>
    <dsp:sp modelId="{6A4B69BE-1486-4CAB-928F-8DCA1EAD5CE1}">
      <dsp:nvSpPr>
        <dsp:cNvPr id="0" name=""/>
        <dsp:cNvSpPr/>
      </dsp:nvSpPr>
      <dsp:spPr>
        <a:xfrm>
          <a:off x="5544621" y="3481435"/>
          <a:ext cx="2286727" cy="889387"/>
        </a:xfrm>
        <a:prstGeom prst="ellipse">
          <a:avLst/>
        </a:prstGeom>
        <a:solidFill>
          <a:schemeClr val="accent3">
            <a:hueOff val="1429303"/>
            <a:satOff val="310"/>
            <a:lumOff val="-44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Соціальний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досвід</a:t>
          </a:r>
          <a:endParaRPr kumimoji="0" lang="ru-RU" altLang="ru-RU" sz="1800" b="1" i="0" u="none" strike="noStrike" kern="1200" cap="none" normalizeH="0" baseline="0" smtClean="0">
            <a:ln/>
            <a:effectLst/>
            <a:latin typeface="Georgia" panose="02040502050405020303" pitchFamily="18" charset="0"/>
            <a:cs typeface="Arial" charset="0"/>
          </a:endParaRPr>
        </a:p>
      </dsp:txBody>
      <dsp:txXfrm>
        <a:off x="5879504" y="3611683"/>
        <a:ext cx="1616961" cy="628891"/>
      </dsp:txXfrm>
    </dsp:sp>
    <dsp:sp modelId="{B1CFA56F-F72F-4174-8A22-69184C255852}">
      <dsp:nvSpPr>
        <dsp:cNvPr id="0" name=""/>
        <dsp:cNvSpPr/>
      </dsp:nvSpPr>
      <dsp:spPr>
        <a:xfrm rot="19581316">
          <a:off x="4719102" y="1805217"/>
          <a:ext cx="899450" cy="26291"/>
        </a:xfrm>
        <a:custGeom>
          <a:avLst/>
          <a:gdLst/>
          <a:ahLst/>
          <a:cxnLst/>
          <a:rect l="0" t="0" r="0" b="0"/>
          <a:pathLst>
            <a:path>
              <a:moveTo>
                <a:pt x="0" y="13145"/>
              </a:moveTo>
              <a:lnTo>
                <a:pt x="899450" y="131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Georgia" panose="02040502050405020303" pitchFamily="18" charset="0"/>
          </a:endParaRPr>
        </a:p>
      </dsp:txBody>
      <dsp:txXfrm>
        <a:off x="5146341" y="1795877"/>
        <a:ext cx="44972" cy="44972"/>
      </dsp:txXfrm>
    </dsp:sp>
    <dsp:sp modelId="{C0A17327-B0D2-43C2-8C45-4B84F49EB781}">
      <dsp:nvSpPr>
        <dsp:cNvPr id="0" name=""/>
        <dsp:cNvSpPr/>
      </dsp:nvSpPr>
      <dsp:spPr>
        <a:xfrm>
          <a:off x="4968551" y="529105"/>
          <a:ext cx="2570061" cy="1134656"/>
        </a:xfrm>
        <a:prstGeom prst="ellipse">
          <a:avLst/>
        </a:prstGeom>
        <a:solidFill>
          <a:schemeClr val="accent3">
            <a:hueOff val="2858606"/>
            <a:satOff val="621"/>
            <a:lumOff val="-88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Науково-дослідницька                                  </a:t>
          </a:r>
          <a:endParaRPr kumimoji="0" lang="uk-UA" altLang="ru-RU" sz="1800" b="1" i="0" u="none" strike="noStrike" kern="1200" cap="none" normalizeH="0" baseline="0" dirty="0" smtClean="0">
            <a:ln/>
            <a:effectLst/>
            <a:latin typeface="Georgia" panose="02040502050405020303" pitchFamily="18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 </a:t>
          </a:r>
          <a:r>
            <a:rPr kumimoji="0" lang="uk-UA" altLang="ru-RU" sz="1800" b="1" i="0" u="none" strike="noStrike" kern="1200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діяльність</a:t>
          </a:r>
          <a:endParaRPr kumimoji="0" lang="ru-RU" altLang="ru-RU" sz="1800" b="1" i="0" u="none" strike="noStrike" kern="1200" cap="none" normalizeH="0" baseline="0" dirty="0" smtClean="0">
            <a:ln/>
            <a:effectLst/>
            <a:latin typeface="Georgia" panose="02040502050405020303" pitchFamily="18" charset="0"/>
            <a:cs typeface="Arial" charset="0"/>
          </a:endParaRPr>
        </a:p>
      </dsp:txBody>
      <dsp:txXfrm>
        <a:off x="5344928" y="695272"/>
        <a:ext cx="1817307" cy="802322"/>
      </dsp:txXfrm>
    </dsp:sp>
    <dsp:sp modelId="{D69B5215-6213-4DC7-8D6D-8EE2260C3B55}">
      <dsp:nvSpPr>
        <dsp:cNvPr id="0" name=""/>
        <dsp:cNvSpPr/>
      </dsp:nvSpPr>
      <dsp:spPr>
        <a:xfrm rot="21588198">
          <a:off x="5231319" y="2589081"/>
          <a:ext cx="295805" cy="26291"/>
        </a:xfrm>
        <a:custGeom>
          <a:avLst/>
          <a:gdLst/>
          <a:ahLst/>
          <a:cxnLst/>
          <a:rect l="0" t="0" r="0" b="0"/>
          <a:pathLst>
            <a:path>
              <a:moveTo>
                <a:pt x="0" y="13145"/>
              </a:moveTo>
              <a:lnTo>
                <a:pt x="295805" y="131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Georgia" panose="02040502050405020303" pitchFamily="18" charset="0"/>
          </a:endParaRPr>
        </a:p>
      </dsp:txBody>
      <dsp:txXfrm>
        <a:off x="5371826" y="2594832"/>
        <a:ext cx="14790" cy="14790"/>
      </dsp:txXfrm>
    </dsp:sp>
    <dsp:sp modelId="{373D5901-E1C1-4E2B-9F81-26DA42764C19}">
      <dsp:nvSpPr>
        <dsp:cNvPr id="0" name=""/>
        <dsp:cNvSpPr/>
      </dsp:nvSpPr>
      <dsp:spPr>
        <a:xfrm>
          <a:off x="5527098" y="2002064"/>
          <a:ext cx="2321775" cy="1191341"/>
        </a:xfrm>
        <a:prstGeom prst="ellipse">
          <a:avLst/>
        </a:prstGeom>
        <a:solidFill>
          <a:schemeClr val="accent3">
            <a:hueOff val="4287909"/>
            <a:satOff val="931"/>
            <a:lumOff val="-132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Навики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публічного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виступу</a:t>
          </a:r>
          <a:endParaRPr kumimoji="0" lang="ru-RU" altLang="ru-RU" sz="1800" b="1" i="0" u="none" strike="noStrike" kern="1200" cap="none" normalizeH="0" baseline="0" dirty="0" smtClean="0">
            <a:ln/>
            <a:effectLst/>
            <a:latin typeface="Georgia" panose="02040502050405020303" pitchFamily="18" charset="0"/>
            <a:cs typeface="Arial" charset="0"/>
          </a:endParaRPr>
        </a:p>
      </dsp:txBody>
      <dsp:txXfrm>
        <a:off x="5867114" y="2176532"/>
        <a:ext cx="1641743" cy="842405"/>
      </dsp:txXfrm>
    </dsp:sp>
    <dsp:sp modelId="{60B499EA-FA57-4677-B2CA-1B9BCE60E350}">
      <dsp:nvSpPr>
        <dsp:cNvPr id="0" name=""/>
        <dsp:cNvSpPr/>
      </dsp:nvSpPr>
      <dsp:spPr>
        <a:xfrm rot="3015780">
          <a:off x="4229749" y="3848205"/>
          <a:ext cx="1593604" cy="26291"/>
        </a:xfrm>
        <a:custGeom>
          <a:avLst/>
          <a:gdLst/>
          <a:ahLst/>
          <a:cxnLst/>
          <a:rect l="0" t="0" r="0" b="0"/>
          <a:pathLst>
            <a:path>
              <a:moveTo>
                <a:pt x="0" y="13145"/>
              </a:moveTo>
              <a:lnTo>
                <a:pt x="1593604" y="131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Georgia" panose="02040502050405020303" pitchFamily="18" charset="0"/>
          </a:endParaRPr>
        </a:p>
      </dsp:txBody>
      <dsp:txXfrm>
        <a:off x="4986711" y="3821511"/>
        <a:ext cx="79680" cy="79680"/>
      </dsp:txXfrm>
    </dsp:sp>
    <dsp:sp modelId="{D09B75DE-4107-413B-B427-C1EDD7EA4085}">
      <dsp:nvSpPr>
        <dsp:cNvPr id="0" name=""/>
        <dsp:cNvSpPr/>
      </dsp:nvSpPr>
      <dsp:spPr>
        <a:xfrm>
          <a:off x="4698021" y="4450456"/>
          <a:ext cx="2430774" cy="955434"/>
        </a:xfrm>
        <a:prstGeom prst="ellipse">
          <a:avLst/>
        </a:prstGeom>
        <a:solidFill>
          <a:schemeClr val="accent3">
            <a:hueOff val="5717212"/>
            <a:satOff val="1242"/>
            <a:lumOff val="-17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Конкретна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діяльність</a:t>
          </a:r>
          <a:endParaRPr kumimoji="0" lang="ru-RU" altLang="ru-RU" sz="1800" b="1" i="0" u="none" strike="noStrike" kern="1200" cap="none" normalizeH="0" baseline="0" smtClean="0">
            <a:ln/>
            <a:effectLst/>
            <a:latin typeface="Georgia" panose="02040502050405020303" pitchFamily="18" charset="0"/>
            <a:cs typeface="Arial" charset="0"/>
          </a:endParaRPr>
        </a:p>
      </dsp:txBody>
      <dsp:txXfrm>
        <a:off x="5054000" y="4590376"/>
        <a:ext cx="1718816" cy="675594"/>
      </dsp:txXfrm>
    </dsp:sp>
    <dsp:sp modelId="{0768113F-2A23-4E7F-95A9-8AE512310BEF}">
      <dsp:nvSpPr>
        <dsp:cNvPr id="0" name=""/>
        <dsp:cNvSpPr/>
      </dsp:nvSpPr>
      <dsp:spPr>
        <a:xfrm rot="6112952">
          <a:off x="3208451" y="3807448"/>
          <a:ext cx="1040018" cy="26291"/>
        </a:xfrm>
        <a:custGeom>
          <a:avLst/>
          <a:gdLst/>
          <a:ahLst/>
          <a:cxnLst/>
          <a:rect l="0" t="0" r="0" b="0"/>
          <a:pathLst>
            <a:path>
              <a:moveTo>
                <a:pt x="0" y="13145"/>
              </a:moveTo>
              <a:lnTo>
                <a:pt x="1040018" y="131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Georgia" panose="02040502050405020303" pitchFamily="18" charset="0"/>
          </a:endParaRPr>
        </a:p>
      </dsp:txBody>
      <dsp:txXfrm rot="10800000">
        <a:off x="3702460" y="3794594"/>
        <a:ext cx="52000" cy="52000"/>
      </dsp:txXfrm>
    </dsp:sp>
    <dsp:sp modelId="{09A33164-4E52-4174-80B4-FEC4C34AAB96}">
      <dsp:nvSpPr>
        <dsp:cNvPr id="0" name=""/>
        <dsp:cNvSpPr/>
      </dsp:nvSpPr>
      <dsp:spPr>
        <a:xfrm>
          <a:off x="2448273" y="4326205"/>
          <a:ext cx="2116258" cy="1099447"/>
        </a:xfrm>
        <a:prstGeom prst="ellipse">
          <a:avLst/>
        </a:prstGeom>
        <a:solidFill>
          <a:schemeClr val="accent3">
            <a:hueOff val="7146515"/>
            <a:satOff val="1552"/>
            <a:lumOff val="-220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Ситуація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успіху</a:t>
          </a:r>
          <a:endParaRPr kumimoji="0" lang="ru-RU" altLang="ru-RU" sz="1800" b="1" i="0" u="none" strike="noStrike" kern="1200" cap="none" normalizeH="0" baseline="0" smtClean="0">
            <a:ln/>
            <a:effectLst/>
            <a:latin typeface="Georgia" panose="02040502050405020303" pitchFamily="18" charset="0"/>
            <a:cs typeface="Arial" charset="0"/>
          </a:endParaRPr>
        </a:p>
      </dsp:txBody>
      <dsp:txXfrm>
        <a:off x="2758192" y="4487215"/>
        <a:ext cx="1496420" cy="777427"/>
      </dsp:txXfrm>
    </dsp:sp>
    <dsp:sp modelId="{67AE2898-FC04-4BDE-8B7E-3DDEC68E521A}">
      <dsp:nvSpPr>
        <dsp:cNvPr id="0" name=""/>
        <dsp:cNvSpPr/>
      </dsp:nvSpPr>
      <dsp:spPr>
        <a:xfrm rot="8927082">
          <a:off x="1935285" y="3445035"/>
          <a:ext cx="1287876" cy="26291"/>
        </a:xfrm>
        <a:custGeom>
          <a:avLst/>
          <a:gdLst/>
          <a:ahLst/>
          <a:cxnLst/>
          <a:rect l="0" t="0" r="0" b="0"/>
          <a:pathLst>
            <a:path>
              <a:moveTo>
                <a:pt x="0" y="13145"/>
              </a:moveTo>
              <a:lnTo>
                <a:pt x="1287876" y="131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Georgia" panose="02040502050405020303" pitchFamily="18" charset="0"/>
          </a:endParaRPr>
        </a:p>
      </dsp:txBody>
      <dsp:txXfrm rot="10800000">
        <a:off x="2547026" y="3425985"/>
        <a:ext cx="64393" cy="64393"/>
      </dsp:txXfrm>
    </dsp:sp>
    <dsp:sp modelId="{50D1DBA1-C7E2-42AB-81CE-743AA4EA1E2D}">
      <dsp:nvSpPr>
        <dsp:cNvPr id="0" name=""/>
        <dsp:cNvSpPr/>
      </dsp:nvSpPr>
      <dsp:spPr>
        <a:xfrm>
          <a:off x="144010" y="3697466"/>
          <a:ext cx="2388074" cy="1025702"/>
        </a:xfrm>
        <a:prstGeom prst="ellipse">
          <a:avLst/>
        </a:prstGeom>
        <a:solidFill>
          <a:schemeClr val="accent3">
            <a:hueOff val="8575818"/>
            <a:satOff val="1863"/>
            <a:lumOff val="-264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Пізнавальні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навички</a:t>
          </a:r>
          <a:endParaRPr kumimoji="0" lang="ru-RU" altLang="ru-RU" sz="1800" b="1" i="0" u="none" strike="noStrike" kern="1200" cap="none" normalizeH="0" baseline="0" smtClean="0">
            <a:ln/>
            <a:effectLst/>
            <a:latin typeface="Georgia" panose="02040502050405020303" pitchFamily="18" charset="0"/>
            <a:cs typeface="Arial" charset="0"/>
          </a:endParaRPr>
        </a:p>
      </dsp:txBody>
      <dsp:txXfrm>
        <a:off x="493735" y="3847677"/>
        <a:ext cx="1688624" cy="725280"/>
      </dsp:txXfrm>
    </dsp:sp>
    <dsp:sp modelId="{793607A1-D91C-4E28-9B93-A3F569B78416}">
      <dsp:nvSpPr>
        <dsp:cNvPr id="0" name=""/>
        <dsp:cNvSpPr/>
      </dsp:nvSpPr>
      <dsp:spPr>
        <a:xfrm rot="10675875">
          <a:off x="2605621" y="2641249"/>
          <a:ext cx="133217" cy="26291"/>
        </a:xfrm>
        <a:custGeom>
          <a:avLst/>
          <a:gdLst/>
          <a:ahLst/>
          <a:cxnLst/>
          <a:rect l="0" t="0" r="0" b="0"/>
          <a:pathLst>
            <a:path>
              <a:moveTo>
                <a:pt x="0" y="13145"/>
              </a:moveTo>
              <a:lnTo>
                <a:pt x="133217" y="131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Georgia" panose="02040502050405020303" pitchFamily="18" charset="0"/>
          </a:endParaRPr>
        </a:p>
      </dsp:txBody>
      <dsp:txXfrm rot="10800000">
        <a:off x="2668899" y="2651065"/>
        <a:ext cx="6660" cy="6660"/>
      </dsp:txXfrm>
    </dsp:sp>
    <dsp:sp modelId="{64E21E6E-547E-4EB6-8F0F-7F40C92B2169}">
      <dsp:nvSpPr>
        <dsp:cNvPr id="0" name=""/>
        <dsp:cNvSpPr/>
      </dsp:nvSpPr>
      <dsp:spPr>
        <a:xfrm>
          <a:off x="0" y="2113284"/>
          <a:ext cx="2609801" cy="1181004"/>
        </a:xfrm>
        <a:prstGeom prst="ellipse">
          <a:avLst/>
        </a:prstGeom>
        <a:solidFill>
          <a:schemeClr val="accent3">
            <a:hueOff val="10005121"/>
            <a:satOff val="2173"/>
            <a:lumOff val="-308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Мислення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високого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smtClean="0">
              <a:ln/>
              <a:effectLst/>
              <a:latin typeface="Georgia" panose="02040502050405020303" pitchFamily="18" charset="0"/>
              <a:cs typeface="Arial" charset="0"/>
            </a:rPr>
            <a:t>рівня</a:t>
          </a:r>
          <a:endParaRPr kumimoji="0" lang="ru-RU" altLang="ru-RU" sz="1800" b="1" i="0" u="none" strike="noStrike" kern="1200" cap="none" normalizeH="0" baseline="0" smtClean="0">
            <a:ln/>
            <a:effectLst/>
            <a:latin typeface="Georgia" panose="02040502050405020303" pitchFamily="18" charset="0"/>
            <a:cs typeface="Arial" charset="0"/>
          </a:endParaRPr>
        </a:p>
      </dsp:txBody>
      <dsp:txXfrm>
        <a:off x="382197" y="2286238"/>
        <a:ext cx="1845407" cy="835096"/>
      </dsp:txXfrm>
    </dsp:sp>
    <dsp:sp modelId="{3F8DB596-EE57-4616-9ED5-7B34BEB72761}">
      <dsp:nvSpPr>
        <dsp:cNvPr id="0" name=""/>
        <dsp:cNvSpPr/>
      </dsp:nvSpPr>
      <dsp:spPr>
        <a:xfrm rot="12439249">
          <a:off x="2362261" y="1947115"/>
          <a:ext cx="739202" cy="26291"/>
        </a:xfrm>
        <a:custGeom>
          <a:avLst/>
          <a:gdLst/>
          <a:ahLst/>
          <a:cxnLst/>
          <a:rect l="0" t="0" r="0" b="0"/>
          <a:pathLst>
            <a:path>
              <a:moveTo>
                <a:pt x="0" y="13145"/>
              </a:moveTo>
              <a:lnTo>
                <a:pt x="739202" y="131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Georgia" panose="02040502050405020303" pitchFamily="18" charset="0"/>
          </a:endParaRPr>
        </a:p>
      </dsp:txBody>
      <dsp:txXfrm rot="10800000">
        <a:off x="2713382" y="1941781"/>
        <a:ext cx="36960" cy="36960"/>
      </dsp:txXfrm>
    </dsp:sp>
    <dsp:sp modelId="{C649F714-5F2D-4CD6-9E9A-956255C368E7}">
      <dsp:nvSpPr>
        <dsp:cNvPr id="0" name=""/>
        <dsp:cNvSpPr/>
      </dsp:nvSpPr>
      <dsp:spPr>
        <a:xfrm>
          <a:off x="0" y="745137"/>
          <a:ext cx="3006827" cy="1161019"/>
        </a:xfrm>
        <a:prstGeom prst="ellipse">
          <a:avLst/>
        </a:prstGeom>
        <a:solidFill>
          <a:schemeClr val="accent3">
            <a:hueOff val="11434424"/>
            <a:satOff val="2484"/>
            <a:lumOff val="-35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Орієнтація 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інформаційному</a:t>
          </a:r>
          <a:endParaRPr kumimoji="0" lang="uk-UA" altLang="ru-RU" sz="1800" b="1" i="0" u="none" strike="noStrike" kern="1200" cap="none" normalizeH="0" baseline="0" dirty="0" smtClean="0">
            <a:ln/>
            <a:effectLst/>
            <a:latin typeface="Georgia" panose="02040502050405020303" pitchFamily="18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800" b="1" i="0" u="none" strike="noStrike" kern="1200" cap="none" normalizeH="0" baseline="0" dirty="0" smtClean="0">
              <a:ln/>
              <a:effectLst/>
              <a:latin typeface="Georgia" panose="02040502050405020303" pitchFamily="18" charset="0"/>
              <a:cs typeface="Arial" charset="0"/>
            </a:rPr>
            <a:t>просторі</a:t>
          </a:r>
          <a:endParaRPr kumimoji="0" lang="ru-RU" altLang="ru-RU" sz="1800" b="1" i="0" u="none" strike="noStrike" kern="1200" cap="none" normalizeH="0" baseline="0" dirty="0" smtClean="0">
            <a:ln/>
            <a:effectLst/>
            <a:latin typeface="Georgia" panose="02040502050405020303" pitchFamily="18" charset="0"/>
            <a:cs typeface="Arial" charset="0"/>
          </a:endParaRPr>
        </a:p>
      </dsp:txBody>
      <dsp:txXfrm>
        <a:off x="440340" y="915164"/>
        <a:ext cx="2126147" cy="8209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5BDD1-6230-482D-93F8-DC45EDDB52D4}">
      <dsp:nvSpPr>
        <dsp:cNvPr id="0" name=""/>
        <dsp:cNvSpPr/>
      </dsp:nvSpPr>
      <dsp:spPr>
        <a:xfrm>
          <a:off x="359407" y="139263"/>
          <a:ext cx="5662402" cy="1075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smtClean="0">
              <a:latin typeface="Georgia" panose="02040502050405020303" pitchFamily="18" charset="0"/>
            </a:rPr>
            <a:t>Формулювання мети, завдань та планування дій</a:t>
          </a:r>
          <a:endParaRPr lang="ru-RU" sz="2400" b="1" kern="1200" dirty="0">
            <a:latin typeface="Georgia" panose="02040502050405020303" pitchFamily="18" charset="0"/>
          </a:endParaRPr>
        </a:p>
      </dsp:txBody>
      <dsp:txXfrm>
        <a:off x="390907" y="170763"/>
        <a:ext cx="4599030" cy="1012475"/>
      </dsp:txXfrm>
    </dsp:sp>
    <dsp:sp modelId="{0FF9662E-AE81-4F7E-B8D3-2B9C787F0EDE}">
      <dsp:nvSpPr>
        <dsp:cNvPr id="0" name=""/>
        <dsp:cNvSpPr/>
      </dsp:nvSpPr>
      <dsp:spPr>
        <a:xfrm>
          <a:off x="2088203" y="1368153"/>
          <a:ext cx="4755575" cy="1075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Georgia" panose="02040502050405020303" pitchFamily="18" charset="0"/>
            </a:rPr>
            <a:t>Покрокова розробка</a:t>
          </a:r>
          <a:endParaRPr lang="ru-RU" sz="2400" b="1" kern="1200" dirty="0">
            <a:latin typeface="Georgia" panose="02040502050405020303" pitchFamily="18" charset="0"/>
          </a:endParaRPr>
        </a:p>
      </dsp:txBody>
      <dsp:txXfrm>
        <a:off x="2119703" y="1399653"/>
        <a:ext cx="3800082" cy="1012475"/>
      </dsp:txXfrm>
    </dsp:sp>
    <dsp:sp modelId="{3EDB1C2F-55F0-459B-A2E7-A0E0F8AC8DFC}">
      <dsp:nvSpPr>
        <dsp:cNvPr id="0" name=""/>
        <dsp:cNvSpPr/>
      </dsp:nvSpPr>
      <dsp:spPr>
        <a:xfrm>
          <a:off x="1052728" y="2587535"/>
          <a:ext cx="5715408" cy="1075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smtClean="0">
              <a:latin typeface="Georgia" panose="02040502050405020303" pitchFamily="18" charset="0"/>
            </a:rPr>
            <a:t>Форма (індивідуальна, групова, колективна)</a:t>
          </a:r>
          <a:endParaRPr lang="ru-RU" sz="2400" b="1" kern="1200" dirty="0">
            <a:latin typeface="Georgia" panose="02040502050405020303" pitchFamily="18" charset="0"/>
          </a:endParaRPr>
        </a:p>
      </dsp:txBody>
      <dsp:txXfrm>
        <a:off x="1084228" y="2619035"/>
        <a:ext cx="4586924" cy="1012475"/>
      </dsp:txXfrm>
    </dsp:sp>
    <dsp:sp modelId="{5D5CF75F-A6EC-45CD-A189-F1BB08805112}">
      <dsp:nvSpPr>
        <dsp:cNvPr id="0" name=""/>
        <dsp:cNvSpPr/>
      </dsp:nvSpPr>
      <dsp:spPr>
        <a:xfrm>
          <a:off x="1368210" y="3767330"/>
          <a:ext cx="6213722" cy="10754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Georgia" panose="02040502050405020303" pitchFamily="18" charset="0"/>
            </a:rPr>
            <a:t>Результат (презентація, фотоальбом, виставка тощо)</a:t>
          </a:r>
          <a:endParaRPr lang="ru-RU" sz="2400" b="1" kern="1200" dirty="0">
            <a:latin typeface="Georgia" panose="02040502050405020303" pitchFamily="18" charset="0"/>
          </a:endParaRPr>
        </a:p>
      </dsp:txBody>
      <dsp:txXfrm>
        <a:off x="1399710" y="3798830"/>
        <a:ext cx="4984574" cy="1012475"/>
      </dsp:txXfrm>
    </dsp:sp>
    <dsp:sp modelId="{22F22815-641A-46EE-90FD-8FB05322D25E}">
      <dsp:nvSpPr>
        <dsp:cNvPr id="0" name=""/>
        <dsp:cNvSpPr/>
      </dsp:nvSpPr>
      <dsp:spPr>
        <a:xfrm>
          <a:off x="6041962" y="432047"/>
          <a:ext cx="1158836" cy="1216292"/>
        </a:xfrm>
        <a:prstGeom prst="curvedLeftArrow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041962" y="432047"/>
        <a:ext cx="1158836" cy="1216292"/>
      </dsp:txXfrm>
    </dsp:sp>
    <dsp:sp modelId="{59AC68AB-8ECF-40FF-BBD4-EEF298B85A16}">
      <dsp:nvSpPr>
        <dsp:cNvPr id="0" name=""/>
        <dsp:cNvSpPr/>
      </dsp:nvSpPr>
      <dsp:spPr>
        <a:xfrm>
          <a:off x="6886498" y="1728191"/>
          <a:ext cx="962373" cy="1479691"/>
        </a:xfrm>
        <a:prstGeom prst="curvedLeftArrow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886498" y="1728191"/>
        <a:ext cx="962373" cy="1479691"/>
      </dsp:txXfrm>
    </dsp:sp>
    <dsp:sp modelId="{E87F20D1-B9CA-4F30-8608-0C4FE691A58F}">
      <dsp:nvSpPr>
        <dsp:cNvPr id="0" name=""/>
        <dsp:cNvSpPr/>
      </dsp:nvSpPr>
      <dsp:spPr>
        <a:xfrm>
          <a:off x="6840760" y="3240362"/>
          <a:ext cx="1179578" cy="1278515"/>
        </a:xfrm>
        <a:prstGeom prst="curvedLeftArrow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840760" y="3240362"/>
        <a:ext cx="1179578" cy="12785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372A8-9FF2-474B-A201-6680C4BF7271}">
      <dsp:nvSpPr>
        <dsp:cNvPr id="0" name=""/>
        <dsp:cNvSpPr/>
      </dsp:nvSpPr>
      <dsp:spPr>
        <a:xfrm>
          <a:off x="478733" y="0"/>
          <a:ext cx="5132070" cy="5132070"/>
        </a:xfrm>
        <a:prstGeom prst="triangl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8FB2E854-74EA-4759-B388-334B26E470A2}">
      <dsp:nvSpPr>
        <dsp:cNvPr id="0" name=""/>
        <dsp:cNvSpPr/>
      </dsp:nvSpPr>
      <dsp:spPr>
        <a:xfrm>
          <a:off x="2907598" y="514560"/>
          <a:ext cx="3335845" cy="6154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rPr>
            <a:t>Організаційний</a:t>
          </a:r>
          <a:endParaRPr lang="ru-RU" sz="2400" b="1" kern="1200" dirty="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sp:txBody>
      <dsp:txXfrm>
        <a:off x="2937642" y="544604"/>
        <a:ext cx="3275757" cy="555359"/>
      </dsp:txXfrm>
    </dsp:sp>
    <dsp:sp modelId="{250F4497-AB74-4891-BA40-3EDC5666BD87}">
      <dsp:nvSpPr>
        <dsp:cNvPr id="0" name=""/>
        <dsp:cNvSpPr/>
      </dsp:nvSpPr>
      <dsp:spPr>
        <a:xfrm>
          <a:off x="2919040" y="1206939"/>
          <a:ext cx="3335845" cy="6154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rPr>
            <a:t>Підготовчий</a:t>
          </a:r>
          <a:endParaRPr lang="ru-RU" sz="2400" b="1" kern="1200" dirty="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sp:txBody>
      <dsp:txXfrm>
        <a:off x="2949084" y="1236983"/>
        <a:ext cx="3275757" cy="555359"/>
      </dsp:txXfrm>
    </dsp:sp>
    <dsp:sp modelId="{BA96FB33-5398-4AB7-8B80-63DD3CF0544A}">
      <dsp:nvSpPr>
        <dsp:cNvPr id="0" name=""/>
        <dsp:cNvSpPr/>
      </dsp:nvSpPr>
      <dsp:spPr>
        <a:xfrm>
          <a:off x="2952582" y="1899317"/>
          <a:ext cx="3533894" cy="6154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rPr>
            <a:t>Проектна робота</a:t>
          </a:r>
          <a:endParaRPr lang="ru-RU" sz="2400" b="1" kern="1200" dirty="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sp:txBody>
      <dsp:txXfrm>
        <a:off x="2982626" y="1929361"/>
        <a:ext cx="3473806" cy="555359"/>
      </dsp:txXfrm>
    </dsp:sp>
    <dsp:sp modelId="{E0E05457-452A-4067-8CF5-584B342C573A}">
      <dsp:nvSpPr>
        <dsp:cNvPr id="0" name=""/>
        <dsp:cNvSpPr/>
      </dsp:nvSpPr>
      <dsp:spPr>
        <a:xfrm>
          <a:off x="2952582" y="2580114"/>
          <a:ext cx="3429082" cy="6154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rPr>
            <a:t>Оформлювальний</a:t>
          </a:r>
          <a:endParaRPr lang="ru-RU" sz="2400" b="1" kern="1200" dirty="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sp:txBody>
      <dsp:txXfrm>
        <a:off x="2982626" y="2610158"/>
        <a:ext cx="3368994" cy="555359"/>
      </dsp:txXfrm>
    </dsp:sp>
    <dsp:sp modelId="{A5F1742F-D27D-48EF-B7E5-C758AA418417}">
      <dsp:nvSpPr>
        <dsp:cNvPr id="0" name=""/>
        <dsp:cNvSpPr/>
      </dsp:nvSpPr>
      <dsp:spPr>
        <a:xfrm>
          <a:off x="2929765" y="3272493"/>
          <a:ext cx="3828449" cy="6154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rPr>
            <a:t>Презентація проекту</a:t>
          </a:r>
          <a:endParaRPr lang="ru-RU" sz="2400" b="1" kern="1200" dirty="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sp:txBody>
      <dsp:txXfrm>
        <a:off x="2959809" y="3302537"/>
        <a:ext cx="3768361" cy="555359"/>
      </dsp:txXfrm>
    </dsp:sp>
    <dsp:sp modelId="{82E7577B-E187-4542-A655-E82E82075DAF}">
      <dsp:nvSpPr>
        <dsp:cNvPr id="0" name=""/>
        <dsp:cNvSpPr/>
      </dsp:nvSpPr>
      <dsp:spPr>
        <a:xfrm>
          <a:off x="2975983" y="3976452"/>
          <a:ext cx="3437255" cy="5641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rPr>
            <a:t>Підбиття підсумків</a:t>
          </a:r>
          <a:endParaRPr lang="ru-RU" sz="2400" b="1" kern="1200" dirty="0">
            <a:solidFill>
              <a:schemeClr val="bg2">
                <a:lumMod val="25000"/>
              </a:schemeClr>
            </a:solidFill>
            <a:latin typeface="Georgia" panose="02040502050405020303" pitchFamily="18" charset="0"/>
          </a:endParaRPr>
        </a:p>
      </dsp:txBody>
      <dsp:txXfrm>
        <a:off x="3003521" y="4003990"/>
        <a:ext cx="3382179" cy="5090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E0F95-8F6F-4C16-9FF3-75D26DB53393}">
      <dsp:nvSpPr>
        <dsp:cNvPr id="0" name=""/>
        <dsp:cNvSpPr/>
      </dsp:nvSpPr>
      <dsp:spPr>
        <a:xfrm flipV="1">
          <a:off x="1859325" y="3278503"/>
          <a:ext cx="518672" cy="56762"/>
        </a:xfrm>
        <a:prstGeom prst="triangl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BF70F7-35DB-4F5E-816F-1785BF1E45C4}">
      <dsp:nvSpPr>
        <dsp:cNvPr id="0" name=""/>
        <dsp:cNvSpPr/>
      </dsp:nvSpPr>
      <dsp:spPr>
        <a:xfrm>
          <a:off x="0" y="4467908"/>
          <a:ext cx="6264695" cy="8651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700" b="1" i="1" kern="1200" dirty="0" smtClean="0">
              <a:solidFill>
                <a:schemeClr val="tx1"/>
              </a:solidFill>
              <a:latin typeface="Georgia" pitchFamily="18" charset="0"/>
            </a:rPr>
            <a:t>Дирекцією школи </a:t>
          </a:r>
          <a:r>
            <a:rPr lang="uk-UA" altLang="uk-UA" sz="1700" b="1" i="1" kern="1200" dirty="0" err="1" smtClean="0">
              <a:solidFill>
                <a:schemeClr val="tx1"/>
              </a:solidFill>
              <a:latin typeface="Georgia" pitchFamily="18" charset="0"/>
            </a:rPr>
            <a:t>відвідано</a:t>
          </a:r>
          <a:r>
            <a:rPr lang="uk-UA" altLang="uk-UA" sz="1700" b="1" i="1" kern="1200" dirty="0" smtClean="0">
              <a:solidFill>
                <a:schemeClr val="tx1"/>
              </a:solidFill>
              <a:latin typeface="Georgia" pitchFamily="18" charset="0"/>
            </a:rPr>
            <a:t> систему уроків  у 11 класі за темою «Срібна доба» російської поезії», у 9 класі – «Романтизм» </a:t>
          </a:r>
          <a:r>
            <a:rPr lang="uk-UA" sz="1700" b="1" i="1" kern="1200" dirty="0" smtClean="0">
              <a:solidFill>
                <a:schemeClr val="tx1"/>
              </a:solidFill>
              <a:latin typeface="Georgia" pitchFamily="18" charset="0"/>
            </a:rPr>
            <a:t>- грудень 2016 р.</a:t>
          </a:r>
          <a:endParaRPr lang="uk-UA" sz="1700" b="1" i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42233" y="4510141"/>
        <a:ext cx="6180229" cy="780682"/>
      </dsp:txXfrm>
    </dsp:sp>
    <dsp:sp modelId="{2192EF69-1D29-48E5-8A56-4C5E2DFAFB0C}">
      <dsp:nvSpPr>
        <dsp:cNvPr id="0" name=""/>
        <dsp:cNvSpPr/>
      </dsp:nvSpPr>
      <dsp:spPr>
        <a:xfrm>
          <a:off x="0" y="2621280"/>
          <a:ext cx="6264695" cy="6190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86375"/>
              <a:satOff val="-1428"/>
              <a:lumOff val="162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atin typeface="Georgia" pitchFamily="18" charset="0"/>
            </a:rPr>
            <a:t>Досвід схвалено на засіданні педагогічної ради протокол №1 від 24.02.2012 р. </a:t>
          </a:r>
          <a:endParaRPr lang="uk-UA" sz="2000" b="1" i="1" kern="1200" dirty="0">
            <a:latin typeface="Georgia" pitchFamily="18" charset="0"/>
          </a:endParaRPr>
        </a:p>
      </dsp:txBody>
      <dsp:txXfrm>
        <a:off x="30221" y="2651501"/>
        <a:ext cx="6204253" cy="558639"/>
      </dsp:txXfrm>
    </dsp:sp>
    <dsp:sp modelId="{47C7E4E1-4A3E-45FE-BF3C-0BF32E2761EA}">
      <dsp:nvSpPr>
        <dsp:cNvPr id="0" name=""/>
        <dsp:cNvSpPr/>
      </dsp:nvSpPr>
      <dsp:spPr>
        <a:xfrm>
          <a:off x="0" y="3629398"/>
          <a:ext cx="6264695" cy="6190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172750"/>
              <a:satOff val="-2857"/>
              <a:lumOff val="32456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atin typeface="Georgia" pitchFamily="18" charset="0"/>
            </a:rPr>
            <a:t>Районний семінар учителів світової літератури – 25.03.2012р.</a:t>
          </a:r>
          <a:endParaRPr lang="uk-UA" sz="2000" b="1" i="1" kern="1200" dirty="0">
            <a:latin typeface="Georgia" pitchFamily="18" charset="0"/>
          </a:endParaRPr>
        </a:p>
      </dsp:txBody>
      <dsp:txXfrm>
        <a:off x="30221" y="3659619"/>
        <a:ext cx="6204253" cy="558639"/>
      </dsp:txXfrm>
    </dsp:sp>
    <dsp:sp modelId="{C5BB2718-1AC0-4F97-9B8C-AE581C9EF7AB}">
      <dsp:nvSpPr>
        <dsp:cNvPr id="0" name=""/>
        <dsp:cNvSpPr/>
      </dsp:nvSpPr>
      <dsp:spPr>
        <a:xfrm>
          <a:off x="0" y="0"/>
          <a:ext cx="6264695" cy="11395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172750"/>
              <a:satOff val="-2857"/>
              <a:lumOff val="32456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atin typeface="Georgia" pitchFamily="18" charset="0"/>
            </a:rPr>
            <a:t>Обласний семінар учителів світової літератури – березень 2007 р.</a:t>
          </a:r>
          <a:endParaRPr lang="uk-UA" sz="2000" b="1" i="1" kern="1200" dirty="0">
            <a:latin typeface="Georgia" pitchFamily="18" charset="0"/>
          </a:endParaRPr>
        </a:p>
      </dsp:txBody>
      <dsp:txXfrm>
        <a:off x="55630" y="55630"/>
        <a:ext cx="6153435" cy="1028327"/>
      </dsp:txXfrm>
    </dsp:sp>
    <dsp:sp modelId="{3791A9B1-DD97-4BE7-AF70-8C10F6A4918E}">
      <dsp:nvSpPr>
        <dsp:cNvPr id="0" name=""/>
        <dsp:cNvSpPr/>
      </dsp:nvSpPr>
      <dsp:spPr>
        <a:xfrm>
          <a:off x="0" y="1370512"/>
          <a:ext cx="6264695" cy="8651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86375"/>
              <a:satOff val="-1428"/>
              <a:lumOff val="16228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atin typeface="Georgia" pitchFamily="18" charset="0"/>
            </a:rPr>
            <a:t>Видано наказ про вивчення й узагальнення досвіду роботи вчителя світової літератури Пилип</a:t>
          </a:r>
          <a:r>
            <a:rPr lang="en-US" sz="1800" b="1" i="1" kern="1200" dirty="0" smtClean="0">
              <a:latin typeface="Georgia" pitchFamily="18" charset="0"/>
            </a:rPr>
            <a:t>’</a:t>
          </a:r>
          <a:r>
            <a:rPr lang="uk-UA" sz="1800" b="1" i="1" kern="1200" dirty="0" smtClean="0">
              <a:latin typeface="Georgia" pitchFamily="18" charset="0"/>
            </a:rPr>
            <a:t>як С.В.</a:t>
          </a:r>
          <a:r>
            <a:rPr lang="en-US" sz="1800" b="1" i="1" kern="1200" dirty="0" smtClean="0">
              <a:latin typeface="Georgia" pitchFamily="18" charset="0"/>
            </a:rPr>
            <a:t> </a:t>
          </a:r>
          <a:r>
            <a:rPr lang="uk-UA" sz="1800" b="1" i="1" kern="1200" dirty="0" smtClean="0">
              <a:latin typeface="Georgia" pitchFamily="18" charset="0"/>
            </a:rPr>
            <a:t>№18 від 24.02.2012 р.</a:t>
          </a:r>
          <a:endParaRPr lang="uk-UA" sz="1800" b="1" i="1" kern="1200" dirty="0">
            <a:latin typeface="Georgia" pitchFamily="18" charset="0"/>
          </a:endParaRPr>
        </a:p>
      </dsp:txBody>
      <dsp:txXfrm>
        <a:off x="42233" y="1412745"/>
        <a:ext cx="6180229" cy="780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FC1BE-EA1B-4BBC-834A-CF5B768C2C57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C3C11-500D-4B60-86B5-7A986B877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885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C3C11-500D-4B60-86B5-7A986B877B7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80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11593-E6B0-470C-B2D2-67B9BA9A21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849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263525" y="1598613"/>
            <a:ext cx="7386638" cy="4497387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5D61E-F884-4253-9D35-DAE327D124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325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032250" y="1598613"/>
            <a:ext cx="3617913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032250" y="3922713"/>
            <a:ext cx="3617913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899E5-4671-4DB1-8FEA-67FB2E8DA0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321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0B1C-0AD3-4D58-B4D6-135AC593BF74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D0B1C-0AD3-4D58-B4D6-135AC593BF74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60CED-4E33-4B0D-9B7D-988DF2D7D4D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ua/imgres?imgurl=http://www.tonnel.ru/calendar/kniga/762184829_tonnel.gif&amp;imgrefurl=http://www.tonnel.ru/?l%3Dkniga%26503&amp;usg=__jgmZy-397PRG0SWIY70b4ChChiE=&amp;h=404&amp;w=300&amp;sz=36&amp;hl=ru&amp;start=129&amp;um=1&amp;tbnid=iPVAIcaajz2AcM:&amp;tbnh=124&amp;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ogol.lit-info.ru/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jpeg"/><Relationship Id="rId4" Type="http://schemas.openxmlformats.org/officeDocument/2006/relationships/image" Target="../media/image12.png"/><Relationship Id="rId9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microsoft.com/office/2007/relationships/hdphoto" Target="../media/hdphoto1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microsoft.com/office/2007/relationships/hdphoto" Target="../media/hdphoto12.wdp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00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860032" y="4365104"/>
            <a:ext cx="396044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 dirty="0" smtClean="0">
                <a:latin typeface="Georgia" panose="02040502050405020303" pitchFamily="18" charset="0"/>
              </a:rPr>
              <a:t>З досвіду роботи учителя </a:t>
            </a:r>
          </a:p>
          <a:p>
            <a:pPr marL="0" indent="0">
              <a:buNone/>
            </a:pPr>
            <a:r>
              <a:rPr lang="uk-UA" sz="2000" dirty="0">
                <a:latin typeface="Georgia" panose="02040502050405020303" pitchFamily="18" charset="0"/>
              </a:rPr>
              <a:t>з</a:t>
            </a:r>
            <a:r>
              <a:rPr lang="uk-UA" sz="2000" dirty="0" smtClean="0">
                <a:latin typeface="Georgia" panose="02040502050405020303" pitchFamily="18" charset="0"/>
              </a:rPr>
              <a:t>арубіжної літератури</a:t>
            </a:r>
            <a:endParaRPr lang="ru-RU" sz="20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uk-UA" sz="2000" dirty="0" err="1" smtClean="0">
                <a:latin typeface="Georgia" panose="02040502050405020303" pitchFamily="18" charset="0"/>
              </a:rPr>
              <a:t>Задарівської</a:t>
            </a:r>
            <a:r>
              <a:rPr lang="uk-UA" sz="2000" dirty="0" smtClean="0">
                <a:latin typeface="Georgia" panose="02040502050405020303" pitchFamily="18" charset="0"/>
              </a:rPr>
              <a:t> загальноосвітньої </a:t>
            </a:r>
          </a:p>
          <a:p>
            <a:pPr marL="0" indent="0">
              <a:buNone/>
            </a:pPr>
            <a:r>
              <a:rPr lang="uk-UA" sz="2000" dirty="0" smtClean="0">
                <a:latin typeface="Georgia" panose="02040502050405020303" pitchFamily="18" charset="0"/>
              </a:rPr>
              <a:t>школи І-ІІІ ступенів</a:t>
            </a:r>
          </a:p>
          <a:p>
            <a:pPr marL="0" indent="0">
              <a:buNone/>
            </a:pPr>
            <a:r>
              <a:rPr lang="uk-UA" sz="2000" dirty="0" err="1" smtClean="0">
                <a:latin typeface="Georgia" panose="02040502050405020303" pitchFamily="18" charset="0"/>
              </a:rPr>
              <a:t>Пилип’як</a:t>
            </a:r>
            <a:r>
              <a:rPr lang="uk-UA" sz="2000" dirty="0" smtClean="0">
                <a:latin typeface="Georgia" panose="02040502050405020303" pitchFamily="18" charset="0"/>
              </a:rPr>
              <a:t> Світлани Василівни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60040" y="131090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err="1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Застосування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проектного методу </a:t>
            </a:r>
            <a:r>
              <a:rPr lang="ru-RU" sz="3200" b="1" i="1" dirty="0" err="1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навчання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32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як засобу формування літературної компетентності учнів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на уроках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зарубіжної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32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літератури 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4" t="31807" r="29763" b="27480"/>
          <a:stretch/>
        </p:blipFill>
        <p:spPr bwMode="auto">
          <a:xfrm flipH="1">
            <a:off x="1403648" y="3573016"/>
            <a:ext cx="2781622" cy="266429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01. Опис досвіду\Презентація досвіду роботи\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AFBC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245" y1="71879" x2="5245" y2="71879"/>
                        <a14:foregroundMark x1="10140" y1="66625" x2="10140" y2="66625"/>
                        <a14:foregroundMark x1="72727" y1="7726" x2="72727" y2="7726"/>
                        <a14:foregroundMark x1="74476" y1="10136" x2="74476" y2="10136"/>
                        <a14:foregroundMark x1="61801" y1="8158" x2="61801" y2="8158"/>
                        <a14:foregroundMark x1="81031" y1="17676" x2="81031" y2="17676"/>
                        <a14:foregroundMark x1="94843" y1="16069" x2="94843" y2="16069"/>
                        <a14:foregroundMark x1="92832" y1="11187" x2="92832" y2="11187"/>
                        <a14:foregroundMark x1="78759" y1="13844" x2="78759" y2="13844"/>
                        <a14:foregroundMark x1="54021" y1="10383" x2="54021" y2="10383"/>
                        <a14:foregroundMark x1="52885" y1="8344" x2="52885" y2="8344"/>
                        <a14:foregroundMark x1="41958" y1="5501" x2="41958" y2="5501"/>
                        <a14:foregroundMark x1="39161" y1="3090" x2="39161" y2="3090"/>
                        <a14:foregroundMark x1="53147" y1="5686" x2="53147" y2="5686"/>
                        <a14:foregroundMark x1="58916" y1="6119" x2="58916" y2="6119"/>
                        <a14:foregroundMark x1="68444" y1="5068" x2="68444" y2="5068"/>
                        <a14:foregroundMark x1="75874" y1="3461" x2="75874" y2="3461"/>
                        <a14:foregroundMark x1="76486" y1="6119" x2="76486" y2="6119"/>
                        <a14:foregroundMark x1="80769" y1="3461" x2="80769" y2="3461"/>
                        <a14:foregroundMark x1="79021" y1="5068" x2="79021" y2="5068"/>
                        <a14:foregroundMark x1="89948" y1="4079" x2="89948" y2="4079"/>
                        <a14:foregroundMark x1="33916" y1="94190" x2="33916" y2="94190"/>
                        <a14:foregroundMark x1="41434" y1="87515" x2="41434" y2="87515"/>
                        <a14:foregroundMark x1="92220" y1="88319" x2="92220" y2="88319"/>
                        <a14:foregroundMark x1="9790" y1="86897" x2="9790" y2="86897"/>
                        <a14:foregroundMark x1="21329" y1="84240" x2="21329" y2="84240"/>
                        <a14:foregroundMark x1="20717" y1="88937" x2="20717" y2="88937"/>
                        <a14:foregroundMark x1="36801" y1="87330" x2="36801" y2="87330"/>
                        <a14:foregroundMark x1="41171" y1="91162" x2="41171" y2="91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27384"/>
            <a:ext cx="6408712" cy="696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528" y="619596"/>
            <a:ext cx="9540552" cy="865188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3600" b="1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Із історії проектної технології</a:t>
            </a:r>
            <a:endParaRPr lang="ru-RU" altLang="ru-RU" sz="3600" b="1" i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412776"/>
            <a:ext cx="7962702" cy="4970462"/>
          </a:xfrm>
        </p:spPr>
        <p:txBody>
          <a:bodyPr/>
          <a:lstStyle/>
          <a:p>
            <a:pPr eaLnBrk="1" hangingPunct="1"/>
            <a:r>
              <a:rPr lang="uk-UA" altLang="ru-RU" sz="2400" dirty="0" smtClean="0">
                <a:latin typeface="Georgia" panose="02040502050405020303" pitchFamily="18" charset="0"/>
              </a:rPr>
              <a:t>Основоположником  педагогічного методу проектів вважається   Дж. Дьюї (</a:t>
            </a:r>
            <a:r>
              <a:rPr lang="ru-RU" altLang="ru-RU" sz="2400" dirty="0" smtClean="0">
                <a:latin typeface="Georgia" panose="02040502050405020303" pitchFamily="18" charset="0"/>
              </a:rPr>
              <a:t>1859—1952), </a:t>
            </a:r>
            <a:r>
              <a:rPr lang="uk-UA" altLang="ru-RU" sz="2400" dirty="0" smtClean="0">
                <a:latin typeface="Georgia" panose="02040502050405020303" pitchFamily="18" charset="0"/>
              </a:rPr>
              <a:t>американський філософ, педагог і психолог.</a:t>
            </a:r>
          </a:p>
          <a:p>
            <a:pPr eaLnBrk="1" hangingPunct="1"/>
            <a:r>
              <a:rPr lang="uk-UA" altLang="ru-RU" sz="2400" dirty="0" smtClean="0">
                <a:latin typeface="Georgia" panose="02040502050405020303" pitchFamily="18" charset="0"/>
              </a:rPr>
              <a:t> У своїх працях він не вживає слово </a:t>
            </a:r>
            <a:r>
              <a:rPr lang="uk-UA" altLang="ru-RU" sz="2400" b="1" dirty="0" smtClean="0">
                <a:latin typeface="Georgia" panose="02040502050405020303" pitchFamily="18" charset="0"/>
              </a:rPr>
              <a:t>«</a:t>
            </a:r>
            <a:r>
              <a:rPr lang="uk-UA" altLang="ru-RU" sz="2400" b="1" dirty="0" smtClean="0">
                <a:latin typeface="Georgia" panose="02040502050405020303" pitchFamily="18" charset="0"/>
              </a:rPr>
              <a:t>проект</a:t>
            </a:r>
            <a:r>
              <a:rPr lang="uk-UA" altLang="ru-RU" sz="2400" b="1" dirty="0" smtClean="0">
                <a:latin typeface="Georgia" panose="02040502050405020303" pitchFamily="18" charset="0"/>
              </a:rPr>
              <a:t>»</a:t>
            </a:r>
            <a:r>
              <a:rPr lang="uk-UA" altLang="ru-RU" sz="2400" b="1" dirty="0" smtClean="0">
                <a:latin typeface="Georgia" panose="02040502050405020303" pitchFamily="18" charset="0"/>
              </a:rPr>
              <a:t>, </a:t>
            </a:r>
            <a:r>
              <a:rPr lang="uk-UA" altLang="ru-RU" sz="2400" dirty="0" smtClean="0">
                <a:latin typeface="Georgia" panose="02040502050405020303" pitchFamily="18" charset="0"/>
              </a:rPr>
              <a:t>але    наголошує на </a:t>
            </a:r>
            <a:r>
              <a:rPr lang="uk-UA" altLang="ru-RU" sz="2400" dirty="0" err="1" smtClean="0">
                <a:latin typeface="Georgia" panose="02040502050405020303" pitchFamily="18" charset="0"/>
              </a:rPr>
              <a:t>зв</a:t>
            </a:r>
            <a:r>
              <a:rPr lang="ru-RU" altLang="ru-RU" sz="2400" dirty="0" smtClean="0">
                <a:latin typeface="Georgia" panose="02040502050405020303" pitchFamily="18" charset="0"/>
              </a:rPr>
              <a:t>’</a:t>
            </a:r>
            <a:r>
              <a:rPr lang="uk-UA" altLang="ru-RU" sz="2400" dirty="0" err="1" smtClean="0">
                <a:latin typeface="Georgia" panose="02040502050405020303" pitchFamily="18" charset="0"/>
              </a:rPr>
              <a:t>язку</a:t>
            </a:r>
            <a:r>
              <a:rPr lang="uk-UA" altLang="ru-RU" sz="2400" dirty="0" smtClean="0">
                <a:latin typeface="Georgia" panose="02040502050405020303" pitchFamily="18" charset="0"/>
              </a:rPr>
              <a:t> школи з життям, з особистим досвідом дитини й досвідом суспільства.</a:t>
            </a:r>
          </a:p>
          <a:p>
            <a:pPr eaLnBrk="1" hangingPunct="1"/>
            <a:r>
              <a:rPr lang="uk-UA" altLang="ru-RU" sz="2400" dirty="0" smtClean="0">
                <a:latin typeface="Georgia" panose="02040502050405020303" pitchFamily="18" charset="0"/>
              </a:rPr>
              <a:t>На межі </a:t>
            </a:r>
            <a:r>
              <a:rPr lang="ru-RU" altLang="ru-RU" sz="2400" dirty="0" smtClean="0">
                <a:latin typeface="Georgia" panose="02040502050405020303" pitchFamily="18" charset="0"/>
              </a:rPr>
              <a:t>1910 –1920 –</a:t>
            </a:r>
            <a:r>
              <a:rPr lang="uk-UA" altLang="ru-RU" sz="2400" dirty="0" smtClean="0">
                <a:latin typeface="Georgia" panose="02040502050405020303" pitchFamily="18" charset="0"/>
              </a:rPr>
              <a:t>х рр. метод проектів входить і в практику вітчизняної школи.</a:t>
            </a:r>
          </a:p>
          <a:p>
            <a:pPr eaLnBrk="1" hangingPunct="1"/>
            <a:r>
              <a:rPr lang="uk-UA" altLang="ru-RU" sz="2400" dirty="0" smtClean="0">
                <a:latin typeface="Georgia" panose="02040502050405020303" pitchFamily="18" charset="0"/>
              </a:rPr>
              <a:t>Питанням </a:t>
            </a:r>
            <a:r>
              <a:rPr lang="uk-UA" altLang="ru-RU" sz="2400" dirty="0" smtClean="0">
                <a:latin typeface="Georgia" panose="02040502050405020303" pitchFamily="18" charset="0"/>
              </a:rPr>
              <a:t>проектних технологій </a:t>
            </a:r>
            <a:r>
              <a:rPr lang="uk-UA" altLang="ru-RU" sz="2400" dirty="0" smtClean="0">
                <a:latin typeface="Georgia" panose="02040502050405020303" pitchFamily="18" charset="0"/>
              </a:rPr>
              <a:t>займались Є.</a:t>
            </a:r>
            <a:r>
              <a:rPr lang="uk-UA" altLang="ru-RU" sz="2400" dirty="0" err="1" smtClean="0">
                <a:latin typeface="Georgia" panose="02040502050405020303" pitchFamily="18" charset="0"/>
              </a:rPr>
              <a:t>Полат</a:t>
            </a:r>
            <a:r>
              <a:rPr lang="uk-UA" altLang="ru-RU" sz="2400" dirty="0" smtClean="0">
                <a:latin typeface="Georgia" panose="02040502050405020303" pitchFamily="18" charset="0"/>
              </a:rPr>
              <a:t>, </a:t>
            </a:r>
            <a:r>
              <a:rPr lang="uk-UA" altLang="ru-RU" sz="2400" dirty="0" smtClean="0">
                <a:latin typeface="Georgia" panose="02040502050405020303" pitchFamily="18" charset="0"/>
              </a:rPr>
              <a:t>О.</a:t>
            </a:r>
            <a:r>
              <a:rPr lang="uk-UA" altLang="ru-RU" sz="2400" dirty="0" err="1" smtClean="0">
                <a:latin typeface="Georgia" panose="02040502050405020303" pitchFamily="18" charset="0"/>
              </a:rPr>
              <a:t>Пометун</a:t>
            </a:r>
            <a:r>
              <a:rPr lang="uk-UA" altLang="ru-RU" sz="2400" dirty="0" smtClean="0">
                <a:latin typeface="Georgia" panose="02040502050405020303" pitchFamily="18" charset="0"/>
              </a:rPr>
              <a:t>, Л Переверзєв, Л.Ващенко,  С.</a:t>
            </a:r>
            <a:r>
              <a:rPr lang="uk-UA" altLang="ru-RU" sz="2400" dirty="0" err="1" smtClean="0">
                <a:latin typeface="Georgia" panose="02040502050405020303" pitchFamily="18" charset="0"/>
              </a:rPr>
              <a:t>Москвін</a:t>
            </a:r>
            <a:r>
              <a:rPr lang="uk-UA" altLang="ru-RU" sz="2400" dirty="0" smtClean="0">
                <a:latin typeface="Georgia" panose="02040502050405020303" pitchFamily="18" charset="0"/>
              </a:rPr>
              <a:t>, П. </a:t>
            </a:r>
            <a:r>
              <a:rPr lang="uk-UA" altLang="ru-RU" sz="2400" dirty="0" smtClean="0">
                <a:latin typeface="Georgia" panose="02040502050405020303" pitchFamily="18" charset="0"/>
              </a:rPr>
              <a:t>Архангельський, С</a:t>
            </a:r>
            <a:r>
              <a:rPr lang="uk-UA" altLang="ru-RU" sz="2400" dirty="0" smtClean="0">
                <a:latin typeface="Georgia" panose="02040502050405020303" pitchFamily="18" charset="0"/>
              </a:rPr>
              <a:t>. </a:t>
            </a:r>
            <a:r>
              <a:rPr lang="uk-UA" altLang="ru-RU" sz="2400" dirty="0" err="1" smtClean="0">
                <a:latin typeface="Georgia" panose="02040502050405020303" pitchFamily="18" charset="0"/>
              </a:rPr>
              <a:t>Стефансон</a:t>
            </a:r>
            <a:r>
              <a:rPr lang="uk-UA" altLang="ru-RU" sz="2400" dirty="0" smtClean="0">
                <a:latin typeface="Georgia" panose="02040502050405020303" pitchFamily="18" charset="0"/>
              </a:rPr>
              <a:t>, </a:t>
            </a:r>
            <a:r>
              <a:rPr lang="uk-UA" altLang="ru-RU" sz="2400" dirty="0" smtClean="0">
                <a:latin typeface="Georgia" panose="02040502050405020303" pitchFamily="18" charset="0"/>
              </a:rPr>
              <a:t>А.Хуторський</a:t>
            </a:r>
            <a:endParaRPr lang="ru-RU" altLang="ru-RU" sz="2400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58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65720" y="116632"/>
            <a:ext cx="847077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uk-UA" altLang="ru-RU" sz="3600" b="1" i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Визначення </a:t>
            </a:r>
            <a:r>
              <a:rPr lang="uk-UA" altLang="ru-RU" sz="3600" b="1" i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/>
            </a:r>
            <a:br>
              <a:rPr lang="uk-UA" altLang="ru-RU" sz="3600" b="1" i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</a:br>
            <a:r>
              <a:rPr lang="uk-UA" altLang="ru-RU" sz="3600" b="1" i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поняття </a:t>
            </a:r>
            <a:r>
              <a:rPr lang="uk-UA" altLang="ru-RU" sz="3600" b="1" i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«проект»</a:t>
            </a:r>
            <a:endParaRPr lang="ru-RU" altLang="ru-RU" sz="3600" b="1" i="1" dirty="0" smtClean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27212544"/>
              </p:ext>
            </p:extLst>
          </p:nvPr>
        </p:nvGraphicFramePr>
        <p:xfrm>
          <a:off x="539552" y="1052736"/>
          <a:ext cx="835292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406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14829111"/>
              </p:ext>
            </p:extLst>
          </p:nvPr>
        </p:nvGraphicFramePr>
        <p:xfrm>
          <a:off x="70992" y="1124744"/>
          <a:ext cx="9073008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27584" y="715343"/>
            <a:ext cx="80648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Проект – це  п’ять </a:t>
            </a:r>
            <a:r>
              <a:rPr lang="ru-RU" sz="4400" b="1" dirty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«П»</a:t>
            </a:r>
            <a:endParaRPr lang="uk-UA" sz="4400" b="1" dirty="0" smtClean="0">
              <a:ln w="1905"/>
              <a:solidFill>
                <a:schemeClr val="bg2">
                  <a:lumMod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4172" y="5373216"/>
            <a:ext cx="80648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Шосте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«П» проекту –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його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портфоліо</a:t>
            </a:r>
            <a:endParaRPr lang="uk-UA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9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323" y="836712"/>
            <a:ext cx="7477125" cy="681037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/>
            <a:r>
              <a:rPr lang="uk-UA" alt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Роль учителя в проектній діяльності</a:t>
            </a:r>
            <a:endParaRPr lang="ru-RU" altLang="ru-RU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2531" name="WordArt 4"/>
          <p:cNvSpPr>
            <a:spLocks noChangeArrowheads="1" noChangeShapeType="1" noTextEdit="1"/>
          </p:cNvSpPr>
          <p:nvPr/>
        </p:nvSpPr>
        <p:spPr bwMode="auto">
          <a:xfrm>
            <a:off x="2290378" y="1844824"/>
            <a:ext cx="5256584" cy="92005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7877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600" b="1" i="1" kern="10" dirty="0" err="1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Проектне</a:t>
            </a:r>
            <a:r>
              <a:rPr lang="ru-RU" sz="1600" b="1" i="1" kern="1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1600" b="1" i="1" kern="10" dirty="0" err="1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навчання</a:t>
            </a:r>
            <a:endParaRPr lang="ru-RU" sz="1600" b="1" i="1" kern="1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2533" name="AutoShape 6"/>
          <p:cNvSpPr>
            <a:spLocks noChangeArrowheads="1"/>
          </p:cNvSpPr>
          <p:nvPr/>
        </p:nvSpPr>
        <p:spPr bwMode="auto">
          <a:xfrm>
            <a:off x="8928100" y="6534150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2646065" y="2780928"/>
            <a:ext cx="485775" cy="844932"/>
          </a:xfrm>
          <a:prstGeom prst="downArrow">
            <a:avLst>
              <a:gd name="adj1" fmla="val 50000"/>
              <a:gd name="adj2" fmla="val 50245"/>
            </a:avLst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2535" name="AutoShape 8"/>
          <p:cNvSpPr>
            <a:spLocks noChangeArrowheads="1"/>
          </p:cNvSpPr>
          <p:nvPr/>
        </p:nvSpPr>
        <p:spPr bwMode="auto">
          <a:xfrm>
            <a:off x="8928100" y="6534150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6444208" y="2708920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2537" name="AutoShape 10"/>
          <p:cNvSpPr>
            <a:spLocks noChangeArrowheads="1"/>
          </p:cNvSpPr>
          <p:nvPr/>
        </p:nvSpPr>
        <p:spPr bwMode="auto">
          <a:xfrm>
            <a:off x="8928100" y="6534150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4067944" y="3663305"/>
            <a:ext cx="1944216" cy="485775"/>
          </a:xfrm>
          <a:prstGeom prst="leftRightArrow">
            <a:avLst>
              <a:gd name="adj1" fmla="val 50000"/>
              <a:gd name="adj2" fmla="val 50000"/>
            </a:avLst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2539" name="AutoShape 12"/>
          <p:cNvSpPr>
            <a:spLocks noChangeArrowheads="1"/>
          </p:cNvSpPr>
          <p:nvPr/>
        </p:nvSpPr>
        <p:spPr bwMode="auto">
          <a:xfrm>
            <a:off x="8928100" y="6534150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2540" name="AutoShape 14"/>
          <p:cNvSpPr>
            <a:spLocks noChangeArrowheads="1"/>
          </p:cNvSpPr>
          <p:nvPr/>
        </p:nvSpPr>
        <p:spPr bwMode="auto">
          <a:xfrm>
            <a:off x="8928100" y="6534150"/>
            <a:ext cx="215900" cy="323850"/>
          </a:xfrm>
          <a:prstGeom prst="downArrow">
            <a:avLst>
              <a:gd name="adj1" fmla="val 50000"/>
              <a:gd name="adj2" fmla="val 37500"/>
            </a:avLst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6110660" y="3625860"/>
            <a:ext cx="15576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Учень</a:t>
            </a:r>
            <a:endParaRPr lang="ru-RU" altLang="ru-RU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1399649" y="4246637"/>
            <a:ext cx="351902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Консультант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Порадник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Координатор</a:t>
            </a:r>
            <a:r>
              <a:rPr lang="ru-RU" altLang="ru-RU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</a:p>
        </p:txBody>
      </p:sp>
      <p:sp>
        <p:nvSpPr>
          <p:cNvPr id="16412" name="Text Box 28"/>
          <p:cNvSpPr txBox="1">
            <a:spLocks noChangeArrowheads="1"/>
          </p:cNvSpPr>
          <p:nvPr/>
        </p:nvSpPr>
        <p:spPr bwMode="auto">
          <a:xfrm>
            <a:off x="2053819" y="3606780"/>
            <a:ext cx="20861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Учитель</a:t>
            </a:r>
            <a:endParaRPr lang="uk-UA" altLang="ru-RU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6415" name="AutoShape 31"/>
          <p:cNvSpPr>
            <a:spLocks noChangeArrowheads="1"/>
          </p:cNvSpPr>
          <p:nvPr/>
        </p:nvSpPr>
        <p:spPr bwMode="auto">
          <a:xfrm>
            <a:off x="900113" y="4941888"/>
            <a:ext cx="431800" cy="431800"/>
          </a:xfrm>
          <a:prstGeom prst="star4">
            <a:avLst>
              <a:gd name="adj" fmla="val 12500"/>
            </a:avLst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16" name="AutoShape 32"/>
          <p:cNvSpPr>
            <a:spLocks noChangeArrowheads="1"/>
          </p:cNvSpPr>
          <p:nvPr/>
        </p:nvSpPr>
        <p:spPr bwMode="auto">
          <a:xfrm>
            <a:off x="899592" y="5732934"/>
            <a:ext cx="431800" cy="360362"/>
          </a:xfrm>
          <a:prstGeom prst="star4">
            <a:avLst>
              <a:gd name="adj" fmla="val 15782"/>
            </a:avLst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17" name="AutoShape 33"/>
          <p:cNvSpPr>
            <a:spLocks noChangeArrowheads="1"/>
          </p:cNvSpPr>
          <p:nvPr/>
        </p:nvSpPr>
        <p:spPr bwMode="auto">
          <a:xfrm>
            <a:off x="900113" y="4221088"/>
            <a:ext cx="431800" cy="431800"/>
          </a:xfrm>
          <a:prstGeom prst="star4">
            <a:avLst>
              <a:gd name="adj" fmla="val 12500"/>
            </a:avLst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4014043" y="4851157"/>
            <a:ext cx="451839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Особистісно</a:t>
            </a:r>
            <a:r>
              <a:rPr lang="uk-UA" alt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орієнтована освіта</a:t>
            </a:r>
            <a:endParaRPr lang="ru-RU" altLang="ru-RU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3779912" y="4436988"/>
            <a:ext cx="666179" cy="1656308"/>
          </a:xfrm>
          <a:prstGeom prst="rightBrace">
            <a:avLst>
              <a:gd name="adj1" fmla="val 36034"/>
              <a:gd name="adj2" fmla="val 5082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95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404664"/>
            <a:ext cx="7477125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/>
            <a:r>
              <a:rPr lang="uk-UA" alt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Проектна діяльність – </a:t>
            </a:r>
            <a:r>
              <a:rPr lang="uk-UA" alt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uk-UA" alt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</a:br>
            <a:r>
              <a:rPr lang="uk-UA" alt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це </a:t>
            </a:r>
            <a:r>
              <a:rPr lang="uk-UA" alt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розвиток особистості</a:t>
            </a:r>
            <a:br>
              <a:rPr lang="uk-UA" alt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</a:br>
            <a:r>
              <a:rPr lang="uk-UA" altLang="ru-RU" sz="16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Учні виконують такі розумові та практичні дії:</a:t>
            </a:r>
            <a:endParaRPr lang="ru-RU" altLang="ru-RU" sz="1600" b="1" dirty="0" smtClean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598613"/>
            <a:ext cx="6469063" cy="5259387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/>
            <a:r>
              <a:rPr lang="uk-UA" alt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</a:t>
            </a:r>
          </a:p>
          <a:p>
            <a:pPr eaLnBrk="1" hangingPunct="1"/>
            <a:r>
              <a:rPr lang="uk-UA" alt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</a:t>
            </a:r>
          </a:p>
          <a:p>
            <a:pPr eaLnBrk="1" hangingPunct="1"/>
            <a:r>
              <a:rPr lang="uk-UA" alt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О</a:t>
            </a:r>
          </a:p>
          <a:p>
            <a:pPr eaLnBrk="1" hangingPunct="1"/>
            <a:r>
              <a:rPr lang="uk-UA" alt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Е</a:t>
            </a:r>
          </a:p>
          <a:p>
            <a:pPr eaLnBrk="1" hangingPunct="1"/>
            <a:r>
              <a:rPr lang="uk-UA" alt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К</a:t>
            </a:r>
          </a:p>
          <a:p>
            <a:pPr eaLnBrk="1" hangingPunct="1"/>
            <a:r>
              <a:rPr lang="uk-UA" alt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Т</a:t>
            </a:r>
            <a:endParaRPr lang="ru-RU" altLang="ru-RU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9664" name="Line 32"/>
          <p:cNvSpPr>
            <a:spLocks noChangeShapeType="1"/>
          </p:cNvSpPr>
          <p:nvPr/>
        </p:nvSpPr>
        <p:spPr bwMode="auto">
          <a:xfrm flipV="1">
            <a:off x="1403350" y="2276475"/>
            <a:ext cx="129540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65" name="Line 33"/>
          <p:cNvSpPr>
            <a:spLocks noChangeShapeType="1"/>
          </p:cNvSpPr>
          <p:nvPr/>
        </p:nvSpPr>
        <p:spPr bwMode="auto">
          <a:xfrm flipV="1">
            <a:off x="1403350" y="2708275"/>
            <a:ext cx="1368425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66" name="Line 34"/>
          <p:cNvSpPr>
            <a:spLocks noChangeShapeType="1"/>
          </p:cNvSpPr>
          <p:nvPr/>
        </p:nvSpPr>
        <p:spPr bwMode="auto">
          <a:xfrm flipV="1">
            <a:off x="1403350" y="1916113"/>
            <a:ext cx="1008063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67" name="Line 35"/>
          <p:cNvSpPr>
            <a:spLocks noChangeShapeType="1"/>
          </p:cNvSpPr>
          <p:nvPr/>
        </p:nvSpPr>
        <p:spPr bwMode="auto">
          <a:xfrm flipV="1">
            <a:off x="1403350" y="3140869"/>
            <a:ext cx="1564828" cy="5040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68" name="Line 36"/>
          <p:cNvSpPr>
            <a:spLocks noChangeShapeType="1"/>
          </p:cNvSpPr>
          <p:nvPr/>
        </p:nvSpPr>
        <p:spPr bwMode="auto">
          <a:xfrm>
            <a:off x="1403350" y="3573464"/>
            <a:ext cx="15843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69" name="Line 37"/>
          <p:cNvSpPr>
            <a:spLocks noChangeShapeType="1"/>
          </p:cNvSpPr>
          <p:nvPr/>
        </p:nvSpPr>
        <p:spPr bwMode="auto">
          <a:xfrm flipH="1">
            <a:off x="1403350" y="3573463"/>
            <a:ext cx="0" cy="2233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71" name="Text Box 39"/>
          <p:cNvSpPr txBox="1">
            <a:spLocks noChangeArrowheads="1"/>
          </p:cNvSpPr>
          <p:nvPr/>
        </p:nvSpPr>
        <p:spPr bwMode="auto">
          <a:xfrm>
            <a:off x="2628454" y="1691516"/>
            <a:ext cx="6408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Виявлення потреби в удосконаленні світу</a:t>
            </a:r>
            <a:endParaRPr lang="ru-RU" altLang="ru-RU" sz="1800" b="1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4588" name="Text Box 40"/>
          <p:cNvSpPr txBox="1">
            <a:spLocks noChangeArrowheads="1"/>
          </p:cNvSpPr>
          <p:nvPr/>
        </p:nvSpPr>
        <p:spPr bwMode="auto">
          <a:xfrm>
            <a:off x="2752626" y="2198192"/>
            <a:ext cx="4411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9673" name="Text Box 41"/>
          <p:cNvSpPr txBox="1">
            <a:spLocks noChangeArrowheads="1"/>
          </p:cNvSpPr>
          <p:nvPr/>
        </p:nvSpPr>
        <p:spPr bwMode="auto">
          <a:xfrm>
            <a:off x="2771800" y="2051556"/>
            <a:ext cx="58926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Розуміння поставленого завдання </a:t>
            </a:r>
            <a:endParaRPr lang="ru-RU" altLang="ru-RU" sz="1800" b="1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9674" name="Text Box 42"/>
          <p:cNvSpPr txBox="1">
            <a:spLocks noChangeArrowheads="1"/>
          </p:cNvSpPr>
          <p:nvPr/>
        </p:nvSpPr>
        <p:spPr bwMode="auto">
          <a:xfrm>
            <a:off x="2843808" y="2492896"/>
            <a:ext cx="58926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Планування остаточного результату</a:t>
            </a:r>
            <a:endParaRPr lang="ru-RU" altLang="ru-RU" sz="1800" b="1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9675" name="Text Box 43"/>
          <p:cNvSpPr txBox="1">
            <a:spLocks noChangeArrowheads="1"/>
          </p:cNvSpPr>
          <p:nvPr/>
        </p:nvSpPr>
        <p:spPr bwMode="auto">
          <a:xfrm>
            <a:off x="2987229" y="2924944"/>
            <a:ext cx="50567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Виконання алгоритму проектування</a:t>
            </a:r>
            <a:endParaRPr lang="ru-RU" altLang="ru-RU" sz="1800" b="1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4592" name="Text Box 44"/>
          <p:cNvSpPr txBox="1">
            <a:spLocks noChangeArrowheads="1"/>
          </p:cNvSpPr>
          <p:nvPr/>
        </p:nvSpPr>
        <p:spPr bwMode="auto">
          <a:xfrm>
            <a:off x="2824163" y="4889500"/>
            <a:ext cx="4052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9677" name="Text Box 45"/>
          <p:cNvSpPr txBox="1">
            <a:spLocks noChangeArrowheads="1"/>
          </p:cNvSpPr>
          <p:nvPr/>
        </p:nvSpPr>
        <p:spPr bwMode="auto">
          <a:xfrm>
            <a:off x="2987229" y="3356992"/>
            <a:ext cx="51463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Внесення корективів у рішення </a:t>
            </a:r>
            <a:endParaRPr lang="ru-RU" altLang="ru-RU" sz="1800" b="1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9679" name="Line 47"/>
          <p:cNvSpPr>
            <a:spLocks noChangeShapeType="1"/>
          </p:cNvSpPr>
          <p:nvPr/>
        </p:nvSpPr>
        <p:spPr bwMode="auto">
          <a:xfrm>
            <a:off x="1476375" y="3573463"/>
            <a:ext cx="129540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81" name="Line 49"/>
          <p:cNvSpPr>
            <a:spLocks noChangeShapeType="1"/>
          </p:cNvSpPr>
          <p:nvPr/>
        </p:nvSpPr>
        <p:spPr bwMode="auto">
          <a:xfrm>
            <a:off x="1403350" y="3644900"/>
            <a:ext cx="1223963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82" name="Line 50"/>
          <p:cNvSpPr>
            <a:spLocks noChangeShapeType="1"/>
          </p:cNvSpPr>
          <p:nvPr/>
        </p:nvSpPr>
        <p:spPr bwMode="auto">
          <a:xfrm>
            <a:off x="1476375" y="3716338"/>
            <a:ext cx="1223963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83" name="Line 51"/>
          <p:cNvSpPr>
            <a:spLocks noChangeShapeType="1"/>
          </p:cNvSpPr>
          <p:nvPr/>
        </p:nvSpPr>
        <p:spPr bwMode="auto">
          <a:xfrm>
            <a:off x="1476375" y="3573463"/>
            <a:ext cx="647700" cy="2160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84" name="Text Box 52"/>
          <p:cNvSpPr txBox="1">
            <a:spLocks noChangeArrowheads="1"/>
          </p:cNvSpPr>
          <p:nvPr/>
        </p:nvSpPr>
        <p:spPr bwMode="auto">
          <a:xfrm>
            <a:off x="2968178" y="3789040"/>
            <a:ext cx="47184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Конструктивне обговорення </a:t>
            </a:r>
            <a:endParaRPr lang="ru-RU" altLang="ru-RU" sz="1800" b="1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9685" name="Text Box 53"/>
          <p:cNvSpPr txBox="1">
            <a:spLocks noChangeArrowheads="1"/>
          </p:cNvSpPr>
          <p:nvPr/>
        </p:nvSpPr>
        <p:spPr bwMode="auto">
          <a:xfrm>
            <a:off x="2771800" y="4211796"/>
            <a:ext cx="38149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Вираження задумів</a:t>
            </a:r>
            <a:endParaRPr lang="ru-RU" altLang="ru-RU" sz="1800" b="1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4600" name="Text Box 54"/>
          <p:cNvSpPr txBox="1">
            <a:spLocks noChangeArrowheads="1"/>
          </p:cNvSpPr>
          <p:nvPr/>
        </p:nvSpPr>
        <p:spPr bwMode="auto">
          <a:xfrm>
            <a:off x="2608263" y="5176838"/>
            <a:ext cx="4268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9687" name="Text Box 55"/>
          <p:cNvSpPr txBox="1">
            <a:spLocks noChangeArrowheads="1"/>
          </p:cNvSpPr>
          <p:nvPr/>
        </p:nvSpPr>
        <p:spPr bwMode="auto">
          <a:xfrm>
            <a:off x="2697527" y="4652855"/>
            <a:ext cx="52597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Пошук і знаходження інформації</a:t>
            </a:r>
            <a:endParaRPr lang="ru-RU" altLang="ru-RU" sz="1800" b="1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9689" name="Text Box 57"/>
          <p:cNvSpPr txBox="1">
            <a:spLocks noChangeArrowheads="1"/>
          </p:cNvSpPr>
          <p:nvPr/>
        </p:nvSpPr>
        <p:spPr bwMode="auto">
          <a:xfrm>
            <a:off x="2752108" y="5157192"/>
            <a:ext cx="43343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Складання схем</a:t>
            </a:r>
            <a:endParaRPr lang="ru-RU" altLang="ru-RU" sz="1800" b="1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9690" name="Text Box 58"/>
          <p:cNvSpPr txBox="1">
            <a:spLocks noChangeArrowheads="1"/>
          </p:cNvSpPr>
          <p:nvPr/>
        </p:nvSpPr>
        <p:spPr bwMode="auto">
          <a:xfrm>
            <a:off x="2123728" y="5517232"/>
            <a:ext cx="53493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Оцінювання результатів</a:t>
            </a:r>
            <a:endParaRPr lang="ru-RU" altLang="ru-RU" sz="1800" b="1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4604" name="Text Box 60"/>
          <p:cNvSpPr txBox="1">
            <a:spLocks noChangeArrowheads="1"/>
          </p:cNvSpPr>
          <p:nvPr/>
        </p:nvSpPr>
        <p:spPr bwMode="auto">
          <a:xfrm>
            <a:off x="1311275" y="5949950"/>
            <a:ext cx="434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4605" name="Text Box 61"/>
          <p:cNvSpPr txBox="1">
            <a:spLocks noChangeArrowheads="1"/>
          </p:cNvSpPr>
          <p:nvPr/>
        </p:nvSpPr>
        <p:spPr bwMode="auto">
          <a:xfrm>
            <a:off x="1455738" y="5949950"/>
            <a:ext cx="333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9694" name="Text Box 62"/>
          <p:cNvSpPr txBox="1">
            <a:spLocks noChangeArrowheads="1"/>
          </p:cNvSpPr>
          <p:nvPr/>
        </p:nvSpPr>
        <p:spPr bwMode="auto">
          <a:xfrm>
            <a:off x="1187624" y="5877272"/>
            <a:ext cx="67961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Розуміння критеріїв оцінювання</a:t>
            </a:r>
            <a:endParaRPr lang="ru-RU" altLang="ru-RU" sz="1800" b="1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0" name="Line 36"/>
          <p:cNvSpPr>
            <a:spLocks noChangeShapeType="1"/>
          </p:cNvSpPr>
          <p:nvPr/>
        </p:nvSpPr>
        <p:spPr bwMode="auto">
          <a:xfrm>
            <a:off x="1518860" y="3617912"/>
            <a:ext cx="1468816" cy="3151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23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80161564"/>
              </p:ext>
            </p:extLst>
          </p:nvPr>
        </p:nvGraphicFramePr>
        <p:xfrm>
          <a:off x="755576" y="739651"/>
          <a:ext cx="7854231" cy="5425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24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764704"/>
            <a:ext cx="78390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Особливості проектної діяльності:</a:t>
            </a:r>
            <a:endParaRPr lang="ru-RU" sz="3200" b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13084080"/>
              </p:ext>
            </p:extLst>
          </p:nvPr>
        </p:nvGraphicFramePr>
        <p:xfrm>
          <a:off x="467544" y="1412776"/>
          <a:ext cx="8408376" cy="4888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032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17689886"/>
              </p:ext>
            </p:extLst>
          </p:nvPr>
        </p:nvGraphicFramePr>
        <p:xfrm>
          <a:off x="1524000" y="1108710"/>
          <a:ext cx="7105650" cy="5132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02602" y="345430"/>
            <a:ext cx="80089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Основні етапи проекту:</a:t>
            </a:r>
            <a:endParaRPr lang="ru-RU" sz="4800" b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9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01. Опис досвіду\Презентація досвіду роботи\09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rgbClr val="EBFFD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455" b="100000" l="0" r="100000">
                        <a14:foregroundMark x1="84556" y1="84036" x2="84556" y2="84036"/>
                        <a14:foregroundMark x1="85847" y1="81984" x2="85847" y2="81984"/>
                        <a14:foregroundMark x1="76452" y1="92332" x2="76452" y2="92332"/>
                        <a14:foregroundMark x1="89113" y1="70468" x2="89113" y2="70468"/>
                        <a14:foregroundMark x1="88105" y1="70154" x2="87137" y2="79019"/>
                        <a14:foregroundMark x1="81008" y1="79019" x2="77742" y2="81984"/>
                        <a14:foregroundMark x1="78065" y1="86716" x2="70645" y2="92018"/>
                        <a14:foregroundMark x1="72903" y1="97035" x2="72903" y2="9703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55" b="2779"/>
          <a:stretch/>
        </p:blipFill>
        <p:spPr bwMode="auto">
          <a:xfrm>
            <a:off x="1529953" y="836712"/>
            <a:ext cx="6498431" cy="59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01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683568" y="943465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dirty="0" err="1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Times New Roman" pitchFamily="18" charset="0"/>
              </a:rPr>
              <a:t>Пилип’як</a:t>
            </a:r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Times New Roman" pitchFamily="18" charset="0"/>
              </a:rPr>
              <a:t> Світлана Василівна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1976060"/>
            <a:ext cx="789124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i="1" dirty="0" smtClean="0">
                <a:latin typeface="Georgia" panose="02040502050405020303" pitchFamily="18" charset="0"/>
              </a:rPr>
              <a:t>Освіта: </a:t>
            </a:r>
            <a:r>
              <a:rPr lang="uk-UA" sz="2600" i="1" dirty="0" smtClean="0">
                <a:latin typeface="Georgia" panose="02040502050405020303" pitchFamily="18" charset="0"/>
              </a:rPr>
              <a:t>вища</a:t>
            </a:r>
          </a:p>
          <a:p>
            <a:r>
              <a:rPr lang="uk-UA" sz="2600" i="1" dirty="0" smtClean="0">
                <a:latin typeface="Georgia" panose="02040502050405020303" pitchFamily="18" charset="0"/>
              </a:rPr>
              <a:t>Закінчила Кам’янець-Подільський </a:t>
            </a:r>
          </a:p>
          <a:p>
            <a:r>
              <a:rPr lang="uk-UA" sz="2600" i="1" dirty="0" smtClean="0">
                <a:latin typeface="Georgia" panose="02040502050405020303" pitchFamily="18" charset="0"/>
              </a:rPr>
              <a:t>державний педагогічний інститут у </a:t>
            </a:r>
            <a:r>
              <a:rPr lang="uk-UA" sz="2600" b="1" i="1" dirty="0" smtClean="0">
                <a:latin typeface="Georgia" panose="02040502050405020303" pitchFamily="18" charset="0"/>
              </a:rPr>
              <a:t>1984 </a:t>
            </a:r>
            <a:r>
              <a:rPr lang="uk-UA" sz="2600" i="1" dirty="0" smtClean="0">
                <a:latin typeface="Georgia" panose="02040502050405020303" pitchFamily="18" charset="0"/>
              </a:rPr>
              <a:t>році</a:t>
            </a:r>
          </a:p>
          <a:p>
            <a:r>
              <a:rPr lang="uk-UA" sz="2600" b="1" i="1" dirty="0" smtClean="0">
                <a:latin typeface="Georgia" panose="02040502050405020303" pitchFamily="18" charset="0"/>
              </a:rPr>
              <a:t>Педагогічний стаж роботи</a:t>
            </a:r>
            <a:r>
              <a:rPr lang="uk-UA" sz="2600" i="1" dirty="0" smtClean="0">
                <a:latin typeface="Georgia" panose="02040502050405020303" pitchFamily="18" charset="0"/>
              </a:rPr>
              <a:t>: </a:t>
            </a:r>
            <a:r>
              <a:rPr lang="ru-RU" sz="2600" i="1" dirty="0" smtClean="0">
                <a:latin typeface="Georgia" panose="02040502050405020303" pitchFamily="18" charset="0"/>
              </a:rPr>
              <a:t>34 роки</a:t>
            </a:r>
          </a:p>
          <a:p>
            <a:r>
              <a:rPr lang="uk-UA" sz="2600" i="1" dirty="0" smtClean="0">
                <a:latin typeface="Georgia" panose="02040502050405020303" pitchFamily="18" charset="0"/>
              </a:rPr>
              <a:t>Працюю в </a:t>
            </a:r>
            <a:r>
              <a:rPr lang="uk-UA" sz="2600" i="1" dirty="0" err="1" smtClean="0">
                <a:latin typeface="Georgia" panose="02040502050405020303" pitchFamily="18" charset="0"/>
              </a:rPr>
              <a:t>Задарівській</a:t>
            </a:r>
            <a:r>
              <a:rPr lang="uk-UA" sz="2600" i="1" dirty="0" smtClean="0">
                <a:latin typeface="Georgia" panose="02040502050405020303" pitchFamily="18" charset="0"/>
              </a:rPr>
              <a:t> загальноосвітній </a:t>
            </a:r>
          </a:p>
          <a:p>
            <a:r>
              <a:rPr lang="uk-UA" sz="2600" i="1" dirty="0" smtClean="0">
                <a:latin typeface="Georgia" panose="02040502050405020303" pitchFamily="18" charset="0"/>
              </a:rPr>
              <a:t>школі І-ІІІ ступенів з </a:t>
            </a:r>
            <a:r>
              <a:rPr lang="uk-UA" sz="2600" b="1" i="1" dirty="0" smtClean="0">
                <a:latin typeface="Georgia" panose="02040502050405020303" pitchFamily="18" charset="0"/>
              </a:rPr>
              <a:t>1984 </a:t>
            </a:r>
            <a:r>
              <a:rPr lang="uk-UA" sz="2600" i="1" dirty="0" smtClean="0">
                <a:latin typeface="Georgia" panose="02040502050405020303" pitchFamily="18" charset="0"/>
              </a:rPr>
              <a:t>року</a:t>
            </a:r>
          </a:p>
          <a:p>
            <a:r>
              <a:rPr lang="uk-UA" sz="2600" b="1" i="1" dirty="0" smtClean="0">
                <a:latin typeface="Georgia" panose="02040502050405020303" pitchFamily="18" charset="0"/>
              </a:rPr>
              <a:t>Кваліфікація: </a:t>
            </a:r>
            <a:r>
              <a:rPr lang="uk-UA" sz="2600" i="1" dirty="0" smtClean="0">
                <a:latin typeface="Georgia" panose="02040502050405020303" pitchFamily="18" charset="0"/>
              </a:rPr>
              <a:t>«Спеціаліст вищої категорії»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://design.ru-deluxe.ru/uploads/posts/2009-11/1258924288_grunge-banner-and-scrolls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66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677"/>
          <a:stretch/>
        </p:blipFill>
        <p:spPr bwMode="auto">
          <a:xfrm>
            <a:off x="-10821" y="291816"/>
            <a:ext cx="9144000" cy="212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47664" y="494506"/>
            <a:ext cx="6264695" cy="918270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2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Педагогічні технології, які використовую у практиці роботи</a:t>
            </a:r>
            <a:endParaRPr lang="uk-UA" sz="2200" b="1" i="1" dirty="0">
              <a:ln w="50800"/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722384" y="1844824"/>
            <a:ext cx="3528392" cy="187220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Технологія підходу до навчання через досвід, дію і припустиме використання дослідницьких і пошукових методів</a:t>
            </a:r>
            <a:endParaRPr lang="uk-UA" sz="1400" b="1" i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580113" y="4795651"/>
            <a:ext cx="3096343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Технологія досягнення дидактичної мети через детальну розробку проблеми</a:t>
            </a:r>
            <a:endParaRPr lang="uk-UA" sz="1400" b="1" i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436096" y="2683506"/>
            <a:ext cx="3240360" cy="136815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Технологія нерозривного зв’язку  теоретичних знань з прикладним вмінням </a:t>
            </a:r>
            <a:endParaRPr lang="uk-UA" sz="1400" b="1" i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486580" y="3776625"/>
            <a:ext cx="2761000" cy="107190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Технологія використання методу проекту</a:t>
            </a:r>
            <a:endParaRPr lang="uk-UA" sz="1400" b="1" i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83569" y="3891530"/>
            <a:ext cx="2495097" cy="95699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Інтерактивні т</a:t>
            </a:r>
            <a:r>
              <a:rPr lang="uk-UA" sz="14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ехнології</a:t>
            </a:r>
            <a:endParaRPr lang="uk-UA" sz="1400" b="1" i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939732" y="4915754"/>
            <a:ext cx="3431878" cy="139206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Технологія розв’язанн</a:t>
            </a:r>
            <a:r>
              <a:rPr lang="uk-UA" sz="14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я задач від постановки проблеми до здобуття результату</a:t>
            </a:r>
            <a:endParaRPr lang="uk-UA" sz="1400" b="1" i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0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design.ru-deluxe.ru/uploads/posts/2009-11/1258924288_grunge-banner-and-scrolls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66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677"/>
          <a:stretch/>
        </p:blipFill>
        <p:spPr bwMode="auto">
          <a:xfrm>
            <a:off x="-10821" y="44624"/>
            <a:ext cx="9144000" cy="212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47665" y="356305"/>
            <a:ext cx="6264695" cy="624423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8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Моя педагогічна майстерня</a:t>
            </a:r>
            <a:endParaRPr lang="uk-UA" sz="2800" b="1" i="1" dirty="0">
              <a:ln w="50800"/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24402" y="5661248"/>
            <a:ext cx="4119806" cy="84291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Метод проектів використовую на уроках</a:t>
            </a:r>
            <a:endParaRPr lang="uk-UA" sz="2000" b="1" i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3707905" y="3465680"/>
            <a:ext cx="460376" cy="21955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3059832" y="5229200"/>
            <a:ext cx="648073" cy="3794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5220072" y="5086532"/>
            <a:ext cx="864406" cy="5250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" name="Picture 2" descr="C:\Users\admin\Desktop\01. Опис досвіду\Презентація досвіду роботи\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99" b="48378" l="389" r="35251"/>
                    </a14:imgEffect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24" r="64942" b="51489"/>
          <a:stretch/>
        </p:blipFill>
        <p:spPr bwMode="auto">
          <a:xfrm>
            <a:off x="683568" y="3481287"/>
            <a:ext cx="2880320" cy="21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4746378" y="3861048"/>
            <a:ext cx="473694" cy="18002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4" name="Picture 2" descr="D:\Школа\Задарів\Учителі-предметники\Пилип'як С. В\Атестація 2017\01. Опис досвіду\Презентація досвіду роботи\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548" b="50202" l="65023" r="990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5" t="13307" r="991" b="50000"/>
          <a:stretch/>
        </p:blipFill>
        <p:spPr bwMode="auto">
          <a:xfrm>
            <a:off x="1907704" y="1484784"/>
            <a:ext cx="292141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Школа\Задарів\Учителі-предметники\Пилип'як С. В\Атестація 2017\01. Опис досвіду\Презентація досвіду роботи\0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669" b="95323" l="64795" r="9874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00" t="58620" r="1246" b="4687"/>
          <a:stretch/>
        </p:blipFill>
        <p:spPr bwMode="auto">
          <a:xfrm>
            <a:off x="4716016" y="1608976"/>
            <a:ext cx="2947360" cy="225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Школа\Задарів\Учителі-предметники\Пилип'як С. В\Атестація 2017\01. Опис досвіду\Презентація досвіду роботи\0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863" b="95081" l="1397" r="35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" t="58259" r="64687" b="5048"/>
          <a:stretch/>
        </p:blipFill>
        <p:spPr bwMode="auto">
          <a:xfrm>
            <a:off x="5868144" y="3552654"/>
            <a:ext cx="2880475" cy="220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42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5940152" y="1808559"/>
            <a:ext cx="2577709" cy="792163"/>
          </a:xfrm>
          <a:prstGeom prst="wedgeRectCallout">
            <a:avLst>
              <a:gd name="adj1" fmla="val -62958"/>
              <a:gd name="adj2" fmla="val -84069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latin typeface="Georgia" panose="02040502050405020303" pitchFamily="18" charset="0"/>
              </a:rPr>
              <a:t>Творча назва “Заповідь любові</a:t>
            </a:r>
            <a:r>
              <a:rPr lang="uk-UA" altLang="ru-RU" sz="1800" dirty="0">
                <a:latin typeface="Georgia" panose="02040502050405020303" pitchFamily="18" charset="0"/>
              </a:rPr>
              <a:t>”</a:t>
            </a:r>
            <a:endParaRPr lang="ru-RU" altLang="ru-RU" sz="1800" dirty="0">
              <a:latin typeface="Georgia" panose="02040502050405020303" pitchFamily="18" charset="0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1043608" y="1947058"/>
            <a:ext cx="468052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Georgia" panose="02040502050405020303" pitchFamily="18" charset="0"/>
              </a:rPr>
              <a:t>                </a:t>
            </a:r>
            <a:r>
              <a:rPr lang="uk-UA" altLang="ru-RU" sz="24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Мета проекту:</a:t>
            </a:r>
            <a:endParaRPr lang="ru-RU" altLang="ru-RU" sz="2400" b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uk-UA" altLang="ru-RU" sz="1800" b="1" dirty="0">
                <a:latin typeface="Georgia" panose="02040502050405020303" pitchFamily="18" charset="0"/>
              </a:rPr>
              <a:t>донести до дітей суть гуманістичних ідеалів Ч. Діккенса;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uk-UA" altLang="ru-RU" sz="1800" b="1" dirty="0">
                <a:latin typeface="Georgia" panose="02040502050405020303" pitchFamily="18" charset="0"/>
              </a:rPr>
              <a:t>виховувати  людяність, доброту, милосердя, уміння  співчувати;</a:t>
            </a:r>
            <a:endParaRPr lang="ru-RU" altLang="ru-RU" sz="1800" b="1" dirty="0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uk-UA" altLang="ru-RU" sz="1800" b="1" dirty="0">
                <a:latin typeface="Georgia" panose="02040502050405020303" pitchFamily="18" charset="0"/>
              </a:rPr>
              <a:t>спонукати замислитись над проблемами людського буття;</a:t>
            </a:r>
            <a:endParaRPr lang="ru-RU" altLang="ru-RU" sz="1800" b="1" dirty="0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uk-UA" altLang="ru-RU" sz="1800" b="1" dirty="0">
                <a:latin typeface="Georgia" panose="02040502050405020303" pitchFamily="18" charset="0"/>
              </a:rPr>
              <a:t>виховувати повагу до близьких та рідних людей;</a:t>
            </a:r>
            <a:endParaRPr lang="ru-RU" altLang="ru-RU" sz="1800" b="1" dirty="0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uk-UA" altLang="ru-RU" sz="1800" b="1" dirty="0">
                <a:latin typeface="Georgia" panose="02040502050405020303" pitchFamily="18" charset="0"/>
              </a:rPr>
              <a:t>розширити культурно – пізнавальні інтереси;</a:t>
            </a:r>
            <a:endParaRPr lang="ru-RU" altLang="ru-RU" sz="1800" b="1" dirty="0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uk-UA" altLang="ru-RU" sz="1800" b="1" dirty="0">
                <a:latin typeface="Georgia" panose="02040502050405020303" pitchFamily="18" charset="0"/>
              </a:rPr>
              <a:t>сприяти залученню учнів до багатств світової культури;</a:t>
            </a:r>
            <a:endParaRPr lang="ru-RU" altLang="ru-RU" sz="1800" b="1" dirty="0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uk-UA" altLang="ru-RU" sz="1800" b="1" dirty="0">
                <a:latin typeface="Georgia" panose="02040502050405020303" pitchFamily="18" charset="0"/>
              </a:rPr>
              <a:t>виховувати толерантне ставлення до </a:t>
            </a:r>
            <a:r>
              <a:rPr lang="uk-UA" altLang="ru-RU" sz="1800" b="1" dirty="0" smtClean="0">
                <a:latin typeface="Georgia" panose="02040502050405020303" pitchFamily="18" charset="0"/>
              </a:rPr>
              <a:t>оточуючих</a:t>
            </a:r>
            <a:endParaRPr lang="ru-RU" altLang="ru-RU" sz="1800" b="1" dirty="0">
              <a:latin typeface="Georgia" panose="02040502050405020303" pitchFamily="18" charset="0"/>
            </a:endParaRPr>
          </a:p>
        </p:txBody>
      </p:sp>
      <p:graphicFrame>
        <p:nvGraphicFramePr>
          <p:cNvPr id="27655" name="Object 10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38020939"/>
              </p:ext>
            </p:extLst>
          </p:nvPr>
        </p:nvGraphicFramePr>
        <p:xfrm>
          <a:off x="5796136" y="3973182"/>
          <a:ext cx="2880320" cy="2479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Слайд" r:id="rId6" imgW="2209695" imgH="1657973" progId="PowerPoint.Slide.8">
                  <p:embed/>
                </p:oleObj>
              </mc:Choice>
              <mc:Fallback>
                <p:oleObj name="Слайд" r:id="rId6" imgW="2209695" imgH="165797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3973182"/>
                        <a:ext cx="2880320" cy="2479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4" name="AutoShape 12"/>
          <p:cNvSpPr>
            <a:spLocks noChangeArrowheads="1"/>
          </p:cNvSpPr>
          <p:nvPr/>
        </p:nvSpPr>
        <p:spPr bwMode="auto">
          <a:xfrm>
            <a:off x="5795963" y="2997448"/>
            <a:ext cx="2736850" cy="863600"/>
          </a:xfrm>
          <a:prstGeom prst="wedgeRectCallout">
            <a:avLst>
              <a:gd name="adj1" fmla="val -57878"/>
              <a:gd name="adj2" fmla="val -91534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latin typeface="Georgia" panose="02040502050405020303" pitchFamily="18" charset="0"/>
              </a:rPr>
              <a:t>Ключове питання: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latin typeface="Georgia" panose="02040502050405020303" pitchFamily="18" charset="0"/>
              </a:rPr>
              <a:t>“Що значить бути толерантним?</a:t>
            </a:r>
            <a:endParaRPr lang="ru-RU" altLang="ru-RU" sz="1800" b="1" dirty="0">
              <a:latin typeface="Georgia" panose="02040502050405020303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720" y="413792"/>
            <a:ext cx="7948736" cy="1143000"/>
          </a:xfrm>
        </p:spPr>
        <p:txBody>
          <a:bodyPr>
            <a:normAutofit fontScale="90000"/>
          </a:bodyPr>
          <a:lstStyle/>
          <a:p>
            <a:r>
              <a:rPr lang="uk-UA" altLang="ru-RU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Проект </a:t>
            </a:r>
            <a:r>
              <a:rPr lang="uk-UA" alt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uk-UA" alt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uk-UA" alt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</a:t>
            </a:r>
            <a:r>
              <a:rPr lang="uk-UA" altLang="ru-RU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Різдво в житті людини</a:t>
            </a:r>
            <a:r>
              <a:rPr lang="uk-UA" alt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»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70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15" y="443384"/>
            <a:ext cx="8169349" cy="1041400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2800" b="1" dirty="0" err="1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Портфоліо</a:t>
            </a:r>
            <a:r>
              <a:rPr lang="uk-UA" altLang="ru-RU" sz="2800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проекту «Заповідь любові»</a:t>
            </a:r>
            <a:endParaRPr lang="ru-RU" altLang="ru-RU" sz="1800" b="1" dirty="0" smtClean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9589" y="1770335"/>
            <a:ext cx="4884539" cy="374689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uk-UA" altLang="ru-RU" sz="1800" b="1" dirty="0" smtClean="0">
                <a:latin typeface="Georgia" panose="02040502050405020303" pitchFamily="18" charset="0"/>
              </a:rPr>
              <a:t>Ілюстрації до  теми.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800" b="1" dirty="0" smtClean="0">
                <a:latin typeface="Georgia" panose="02040502050405020303" pitchFamily="18" charset="0"/>
              </a:rPr>
              <a:t>Збірка пісень, колядок, віршів та оповідань про Різдво.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800" b="1" dirty="0" smtClean="0">
                <a:latin typeface="Georgia" panose="02040502050405020303" pitchFamily="18" charset="0"/>
              </a:rPr>
              <a:t>Повідомлення: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altLang="ru-RU" sz="1800" b="1" dirty="0" smtClean="0">
                <a:latin typeface="Georgia" panose="02040502050405020303" pitchFamily="18" charset="0"/>
              </a:rPr>
              <a:t>        « Традиції святкування Різдва в Україні»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altLang="ru-RU" sz="1800" b="1" dirty="0" smtClean="0">
                <a:latin typeface="Georgia" panose="02040502050405020303" pitchFamily="18" charset="0"/>
              </a:rPr>
              <a:t>        «Свята зимового циклу»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altLang="ru-RU" sz="1800" b="1" dirty="0" smtClean="0">
                <a:latin typeface="Georgia" panose="02040502050405020303" pitchFamily="18" charset="0"/>
              </a:rPr>
              <a:t>        «Пісні різдвяного циклу»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altLang="ru-RU" sz="1800" b="1" dirty="0" smtClean="0">
                <a:latin typeface="Georgia" panose="02040502050405020303" pitchFamily="18" charset="0"/>
              </a:rPr>
              <a:t>       «Різдво у мистецтві»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altLang="ru-RU" sz="1800" b="1" dirty="0" smtClean="0">
                <a:latin typeface="Georgia" panose="02040502050405020303" pitchFamily="18" charset="0"/>
              </a:rPr>
              <a:t>        «Різдво у літературі»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altLang="ru-RU" sz="1800" b="1" dirty="0" smtClean="0">
                <a:latin typeface="Georgia" panose="02040502050405020303" pitchFamily="18" charset="0"/>
              </a:rPr>
              <a:t>        « Традиції святкування Різдва в  Англії»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800" b="1" dirty="0" smtClean="0">
                <a:latin typeface="Georgia" panose="02040502050405020303" pitchFamily="18" charset="0"/>
              </a:rPr>
              <a:t>Твори за повістю Ч. Діккенса «Різдвяна пісня у прозі</a:t>
            </a:r>
            <a:r>
              <a:rPr lang="uk-UA" altLang="ru-RU" sz="1800" b="1" dirty="0" smtClean="0">
                <a:latin typeface="Georgia" panose="02040502050405020303" pitchFamily="18" charset="0"/>
              </a:rPr>
              <a:t>»</a:t>
            </a:r>
            <a:endParaRPr lang="ru-RU" altLang="ru-RU" sz="18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dirty="0" smtClean="0">
                <a:latin typeface="Georgia" panose="02040502050405020303" pitchFamily="18" charset="0"/>
              </a:rPr>
              <a:t> </a:t>
            </a:r>
          </a:p>
        </p:txBody>
      </p:sp>
      <p:graphicFrame>
        <p:nvGraphicFramePr>
          <p:cNvPr id="35845" name="Object 5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483750801"/>
              </p:ext>
            </p:extLst>
          </p:nvPr>
        </p:nvGraphicFramePr>
        <p:xfrm>
          <a:off x="6300192" y="1196752"/>
          <a:ext cx="236220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" name="Слайд" r:id="rId3" imgW="2362125" imgH="1772440" progId="PowerPoint.Slide.8">
                  <p:embed/>
                </p:oleObj>
              </mc:Choice>
              <mc:Fallback>
                <p:oleObj name="Слайд" r:id="rId3" imgW="2362125" imgH="177244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1196752"/>
                        <a:ext cx="2362200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333543165"/>
              </p:ext>
            </p:extLst>
          </p:nvPr>
        </p:nvGraphicFramePr>
        <p:xfrm>
          <a:off x="5436096" y="3068935"/>
          <a:ext cx="2519363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" name="Слайд" r:id="rId5" imgW="4572180" imgH="3428972" progId="PowerPoint.Slide.8">
                  <p:embed/>
                </p:oleObj>
              </mc:Choice>
              <mc:Fallback>
                <p:oleObj name="Слайд" r:id="rId5" imgW="4572180" imgH="342897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3068935"/>
                        <a:ext cx="2519363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599075"/>
              </p:ext>
            </p:extLst>
          </p:nvPr>
        </p:nvGraphicFramePr>
        <p:xfrm>
          <a:off x="6047432" y="4941888"/>
          <a:ext cx="2413000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" name="Слайд" r:id="rId7" imgW="2299784" imgH="1725285" progId="PowerPoint.Slide.8">
                  <p:embed/>
                </p:oleObj>
              </mc:Choice>
              <mc:Fallback>
                <p:oleObj name="Слайд" r:id="rId7" imgW="2299784" imgH="1725285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7432" y="4941888"/>
                        <a:ext cx="2413000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869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34888" y="188640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ru-RU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Проект «Гоголь і Україна»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925" y="2276871"/>
            <a:ext cx="4297164" cy="3672409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1800" b="1" dirty="0" smtClean="0"/>
              <a:t>1. </a:t>
            </a:r>
            <a:r>
              <a:rPr lang="uk-UA" altLang="ru-RU" sz="1800" b="1" dirty="0" smtClean="0"/>
              <a:t>Презентації з використанням  комп’ютерних технологій:</a:t>
            </a:r>
          </a:p>
          <a:p>
            <a:pPr>
              <a:lnSpc>
                <a:spcPct val="80000"/>
              </a:lnSpc>
            </a:pPr>
            <a:r>
              <a:rPr lang="uk-UA" altLang="ru-RU" sz="1800" b="1" dirty="0" smtClean="0"/>
              <a:t>Цікаві факти біографії М.В. Гоголя.</a:t>
            </a:r>
          </a:p>
          <a:p>
            <a:pPr>
              <a:lnSpc>
                <a:spcPct val="80000"/>
              </a:lnSpc>
            </a:pPr>
            <a:r>
              <a:rPr lang="uk-UA" altLang="ru-RU" sz="1800" b="1" dirty="0" smtClean="0"/>
              <a:t>Гоголь і Полтавщина.</a:t>
            </a:r>
          </a:p>
          <a:p>
            <a:pPr>
              <a:lnSpc>
                <a:spcPct val="80000"/>
              </a:lnSpc>
            </a:pPr>
            <a:r>
              <a:rPr lang="uk-UA" altLang="ru-RU" sz="1800" b="1" dirty="0" smtClean="0"/>
              <a:t>Літературні та мистецькі зв’язки </a:t>
            </a:r>
            <a:r>
              <a:rPr lang="uk-UA" altLang="ru-RU" sz="1800" b="1" dirty="0" smtClean="0"/>
              <a:t>М.В.Гоголя</a:t>
            </a:r>
            <a:r>
              <a:rPr lang="uk-UA" altLang="ru-RU" sz="1800" b="1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800" b="1" dirty="0" smtClean="0"/>
              <a:t>Шляхами Гоголя у Європі.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800" b="1" dirty="0" smtClean="0"/>
              <a:t>Фантастичні елементи у творчості </a:t>
            </a:r>
            <a:r>
              <a:rPr lang="uk-UA" altLang="ru-RU" sz="1800" b="1" dirty="0" smtClean="0"/>
              <a:t>М.В.Гоголя</a:t>
            </a:r>
            <a:r>
              <a:rPr lang="uk-UA" altLang="ru-RU" sz="1800" b="1" dirty="0" smtClean="0"/>
              <a:t>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1800" b="1" dirty="0" smtClean="0"/>
              <a:t>2.</a:t>
            </a:r>
            <a:r>
              <a:rPr lang="uk-UA" altLang="ru-RU" sz="1800" b="1" dirty="0" smtClean="0"/>
              <a:t> Ілюстрації до творів письменника.</a:t>
            </a:r>
            <a:endParaRPr lang="ru-RU" altLang="ru-RU" sz="1800" b="1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1800" b="1" dirty="0" smtClean="0"/>
              <a:t>3.</a:t>
            </a:r>
            <a:r>
              <a:rPr lang="uk-UA" altLang="ru-RU" sz="1800" b="1" dirty="0" smtClean="0"/>
              <a:t> Творчі роботи.</a:t>
            </a:r>
            <a:endParaRPr lang="ru-RU" altLang="ru-RU" sz="1800" b="1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1800" b="1" dirty="0" smtClean="0"/>
              <a:t>4.</a:t>
            </a:r>
            <a:r>
              <a:rPr lang="uk-UA" altLang="ru-RU" sz="1800" b="1" dirty="0" smtClean="0"/>
              <a:t> Малюнки.</a:t>
            </a:r>
            <a:endParaRPr lang="ru-RU" altLang="ru-RU" sz="1800" b="1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1800" b="1" dirty="0" smtClean="0"/>
              <a:t>5.</a:t>
            </a:r>
            <a:r>
              <a:rPr lang="uk-UA" altLang="ru-RU" sz="1800" b="1" dirty="0" smtClean="0"/>
              <a:t> Світлини пам’ятників Гоголю у різних країнах</a:t>
            </a:r>
            <a:r>
              <a:rPr lang="ru-RU" altLang="ru-RU" sz="1800" dirty="0" smtClean="0"/>
              <a:t>  </a:t>
            </a:r>
            <a:r>
              <a:rPr lang="uk-UA" altLang="ru-RU" sz="1800" dirty="0" smtClean="0"/>
              <a:t>    </a:t>
            </a:r>
            <a:endParaRPr lang="ru-RU" altLang="ru-RU" sz="1800" b="1" dirty="0" smtClean="0">
              <a:solidFill>
                <a:srgbClr val="FFCC00"/>
              </a:solidFill>
            </a:endParaRPr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5507658" y="1414289"/>
            <a:ext cx="3312814" cy="790575"/>
          </a:xfrm>
          <a:prstGeom prst="wedgeRectCallout">
            <a:avLst>
              <a:gd name="adj1" fmla="val -45520"/>
              <a:gd name="adj2" fmla="val -90116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Georgia" panose="02040502050405020303" pitchFamily="18" charset="0"/>
              </a:rPr>
              <a:t>Творча назва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dirty="0" smtClean="0">
                <a:latin typeface="Georgia" panose="02040502050405020303" pitchFamily="18" charset="0"/>
              </a:rPr>
              <a:t>«Незнайоме </a:t>
            </a:r>
            <a:r>
              <a:rPr lang="uk-UA" altLang="ru-RU" sz="1800" dirty="0">
                <a:latin typeface="Georgia" panose="02040502050405020303" pitchFamily="18" charset="0"/>
              </a:rPr>
              <a:t>у </a:t>
            </a:r>
            <a:r>
              <a:rPr lang="uk-UA" altLang="ru-RU" sz="1800" dirty="0" smtClean="0">
                <a:latin typeface="Georgia" panose="02040502050405020303" pitchFamily="18" charset="0"/>
              </a:rPr>
              <a:t>знайомому»</a:t>
            </a:r>
            <a:endParaRPr lang="ru-RU" altLang="ru-RU" sz="1800" dirty="0">
              <a:latin typeface="Georgia" panose="02040502050405020303" pitchFamily="18" charset="0"/>
            </a:endParaRPr>
          </a:p>
        </p:txBody>
      </p:sp>
      <p:sp>
        <p:nvSpPr>
          <p:cNvPr id="29702" name="Text Box 10"/>
          <p:cNvSpPr txBox="1">
            <a:spLocks noChangeArrowheads="1" noChangeShapeType="1"/>
          </p:cNvSpPr>
          <p:nvPr/>
        </p:nvSpPr>
        <p:spPr bwMode="auto">
          <a:xfrm>
            <a:off x="108942188" y="106416475"/>
            <a:ext cx="2249487" cy="4124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D0B9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1400" b="1">
                <a:solidFill>
                  <a:srgbClr val="FF9999"/>
                </a:solidFill>
                <a:latin typeface="Times New Roman" pitchFamily="18" charset="0"/>
              </a:rPr>
              <a:t>20 </a:t>
            </a: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марта </a:t>
            </a:r>
            <a:r>
              <a:rPr lang="en-US" altLang="ru-RU" sz="1400" b="1">
                <a:solidFill>
                  <a:srgbClr val="FF9999"/>
                </a:solidFill>
                <a:latin typeface="Times New Roman" pitchFamily="18" charset="0"/>
              </a:rPr>
              <a:t>1809 </a:t>
            </a: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года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родился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ru-RU" sz="1400" b="1">
              <a:solidFill>
                <a:srgbClr val="FF9999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Николай Васильевич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Гоголь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t>	Мать Гоголя, Мария Ивановна, у которой двое детей перед тем умерло, едва появившись на свет, дала обет  перед чудотворным образом святителя Николая, </a:t>
            </a:r>
            <a:endParaRPr lang="ru-RU" altLang="ru-RU" sz="1800"/>
          </a:p>
        </p:txBody>
      </p:sp>
      <p:sp>
        <p:nvSpPr>
          <p:cNvPr id="29703" name="Text Box 11"/>
          <p:cNvSpPr txBox="1">
            <a:spLocks noChangeArrowheads="1" noChangeShapeType="1"/>
          </p:cNvSpPr>
          <p:nvPr/>
        </p:nvSpPr>
        <p:spPr bwMode="auto">
          <a:xfrm>
            <a:off x="111299625" y="106416475"/>
            <a:ext cx="2087563" cy="4103688"/>
          </a:xfrm>
          <a:prstGeom prst="rect">
            <a:avLst/>
          </a:prstGeom>
          <a:gradFill rotWithShape="1">
            <a:gsLst>
              <a:gs pos="0">
                <a:srgbClr val="FFD0B9"/>
              </a:gs>
              <a:gs pos="100000">
                <a:srgbClr val="FFFFFF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t>называемым Диканьским, если будет у нее сын, наречь его Николаем, и просила местного священника молиться до тех пор, пока его не известят о рождении дитяти и попросят отслужить благодарственный молебен.       Испрошенный молитвой, новорожденный Николай и был встречен в этом мире молитвой благодарения Богу. По словам сестры писателя, Ольги Васильевны Гоголь-Головни, брат ее любил вспоминать, почему назвали его Николаем.</a:t>
            </a:r>
            <a:endParaRPr lang="ru-RU" altLang="ru-RU" sz="1800"/>
          </a:p>
        </p:txBody>
      </p:sp>
      <p:sp>
        <p:nvSpPr>
          <p:cNvPr id="29704" name="Text Box 12"/>
          <p:cNvSpPr txBox="1">
            <a:spLocks noChangeArrowheads="1" noChangeShapeType="1"/>
          </p:cNvSpPr>
          <p:nvPr/>
        </p:nvSpPr>
        <p:spPr bwMode="auto">
          <a:xfrm>
            <a:off x="108942188" y="105289350"/>
            <a:ext cx="4473575" cy="1035050"/>
          </a:xfrm>
          <a:prstGeom prst="rect">
            <a:avLst/>
          </a:prstGeom>
          <a:solidFill>
            <a:srgbClr val="B9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B7D37"/>
                </a:solidFill>
                <a:latin typeface="Georgia" pitchFamily="18" charset="0"/>
              </a:rPr>
              <a:t>Украинский гений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B7D37"/>
                </a:solidFill>
                <a:latin typeface="Georgia" pitchFamily="18" charset="0"/>
              </a:rPr>
              <a:t>мирового  значения</a:t>
            </a:r>
            <a:endParaRPr lang="ru-RU" altLang="ru-RU" sz="1800"/>
          </a:p>
        </p:txBody>
      </p:sp>
      <p:sp>
        <p:nvSpPr>
          <p:cNvPr id="29705" name="Text Box 13"/>
          <p:cNvSpPr txBox="1">
            <a:spLocks noChangeArrowheads="1" noChangeShapeType="1"/>
          </p:cNvSpPr>
          <p:nvPr/>
        </p:nvSpPr>
        <p:spPr bwMode="auto">
          <a:xfrm>
            <a:off x="108942188" y="110643988"/>
            <a:ext cx="4473575" cy="644525"/>
          </a:xfrm>
          <a:prstGeom prst="rect">
            <a:avLst/>
          </a:prstGeom>
          <a:solidFill>
            <a:srgbClr val="FFFF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6666CC"/>
                </a:solidFill>
                <a:latin typeface="Georgia" pitchFamily="18" charset="0"/>
              </a:rPr>
              <a:t>200 </a:t>
            </a:r>
            <a:r>
              <a:rPr lang="ru-RU" altLang="ru-RU" sz="1600" b="1">
                <a:solidFill>
                  <a:srgbClr val="6666CC"/>
                </a:solidFill>
                <a:latin typeface="Georgia" pitchFamily="18" charset="0"/>
              </a:rPr>
              <a:t>— летию со дня рождения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6666CC"/>
                </a:solidFill>
                <a:latin typeface="Georgia" pitchFamily="18" charset="0"/>
              </a:rPr>
              <a:t>Н. В. Гоголя посвящается</a:t>
            </a:r>
            <a:endParaRPr lang="ru-RU" altLang="ru-RU" sz="1800"/>
          </a:p>
        </p:txBody>
      </p:sp>
      <p:sp>
        <p:nvSpPr>
          <p:cNvPr id="29706" name="Text Box 14"/>
          <p:cNvSpPr txBox="1">
            <a:spLocks noChangeArrowheads="1" noChangeShapeType="1"/>
          </p:cNvSpPr>
          <p:nvPr/>
        </p:nvSpPr>
        <p:spPr bwMode="auto">
          <a:xfrm>
            <a:off x="108942188" y="111337725"/>
            <a:ext cx="1373187" cy="15367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0F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900" b="1" u="sng">
                <a:solidFill>
                  <a:srgbClr val="FF9999"/>
                </a:solidFill>
                <a:latin typeface="Times New Roman" pitchFamily="18" charset="0"/>
              </a:rPr>
              <a:t>План мероприятий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900" b="1" u="sng">
                <a:solidFill>
                  <a:srgbClr val="FF9999"/>
                </a:solidFill>
                <a:latin typeface="Times New Roman" pitchFamily="18" charset="0"/>
              </a:rPr>
              <a:t>Гадячской гимназии: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1.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Конференция 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 Гоголь и современность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endParaRPr lang="ru-RU" altLang="ru-RU" sz="9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2.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Конкурс сочинений 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 Гоголь и литература Украины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ru-RU" altLang="ru-RU" sz="1800"/>
          </a:p>
        </p:txBody>
      </p:sp>
      <p:sp>
        <p:nvSpPr>
          <p:cNvPr id="29707" name="Text Box 15"/>
          <p:cNvSpPr txBox="1">
            <a:spLocks noChangeArrowheads="1" noChangeShapeType="1"/>
          </p:cNvSpPr>
          <p:nvPr/>
        </p:nvSpPr>
        <p:spPr bwMode="auto">
          <a:xfrm>
            <a:off x="110491588" y="111337725"/>
            <a:ext cx="1373187" cy="15367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0F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3.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Театральный фестиваль по произведениям Гоголя.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4.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Литературный вечер </a:t>
            </a:r>
            <a:endParaRPr lang="en-US" altLang="ru-RU" sz="9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 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Гоголь: история и современность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5. 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Конкурс рисунков: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Художественный мир </a:t>
            </a:r>
            <a:endParaRPr lang="ru-RU" altLang="ru-RU" sz="1800"/>
          </a:p>
        </p:txBody>
      </p:sp>
      <p:sp>
        <p:nvSpPr>
          <p:cNvPr id="29708" name="Text Box 16"/>
          <p:cNvSpPr txBox="1">
            <a:spLocks noChangeArrowheads="1" noChangeShapeType="1"/>
          </p:cNvSpPr>
          <p:nvPr/>
        </p:nvSpPr>
        <p:spPr bwMode="auto">
          <a:xfrm>
            <a:off x="112042575" y="111337725"/>
            <a:ext cx="1373188" cy="16303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0F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Гоголя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6.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Конкурс проектов</a:t>
            </a:r>
            <a:endParaRPr lang="en-US" altLang="ru-RU" sz="9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 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Крыла гения Гоголя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 с компьютерными презентациями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7. 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Организация экскурсий 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Гоголевские места на Полтавщине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».</a:t>
            </a:r>
            <a:endParaRPr lang="en-US" altLang="ru-RU" sz="7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700">
                <a:solidFill>
                  <a:srgbClr val="000000"/>
                </a:solidFill>
                <a:latin typeface="Times New Roman" pitchFamily="18" charset="0"/>
              </a:rPr>
              <a:t>                               </a:t>
            </a:r>
            <a:r>
              <a:rPr lang="ru-RU" altLang="ru-RU" sz="700">
                <a:solidFill>
                  <a:srgbClr val="000000"/>
                </a:solidFill>
                <a:latin typeface="Times New Roman" pitchFamily="18" charset="0"/>
              </a:rPr>
              <a:t>В.В. Бутко</a:t>
            </a:r>
            <a:endParaRPr lang="en-US" altLang="ru-RU" sz="7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ru-RU" sz="7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ru-RU" sz="9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9709" name="Line 17"/>
          <p:cNvSpPr>
            <a:spLocks noChangeShapeType="1"/>
          </p:cNvSpPr>
          <p:nvPr/>
        </p:nvSpPr>
        <p:spPr bwMode="auto">
          <a:xfrm>
            <a:off x="108923138" y="106451400"/>
            <a:ext cx="4473575" cy="0"/>
          </a:xfrm>
          <a:prstGeom prst="line">
            <a:avLst/>
          </a:prstGeom>
          <a:noFill/>
          <a:ln w="25400" algn="ctr">
            <a:solidFill>
              <a:srgbClr val="66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ru-RU"/>
          </a:p>
        </p:txBody>
      </p:sp>
      <p:sp>
        <p:nvSpPr>
          <p:cNvPr id="29710" name="Line 18"/>
          <p:cNvSpPr>
            <a:spLocks noChangeShapeType="1"/>
          </p:cNvSpPr>
          <p:nvPr/>
        </p:nvSpPr>
        <p:spPr bwMode="auto">
          <a:xfrm>
            <a:off x="108942188" y="111288513"/>
            <a:ext cx="4473575" cy="0"/>
          </a:xfrm>
          <a:prstGeom prst="line">
            <a:avLst/>
          </a:prstGeom>
          <a:noFill/>
          <a:ln w="25400" algn="ctr">
            <a:solidFill>
              <a:srgbClr val="66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ru-RU"/>
          </a:p>
        </p:txBody>
      </p:sp>
      <p:grpSp>
        <p:nvGrpSpPr>
          <p:cNvPr id="29711" name="Group 19"/>
          <p:cNvGrpSpPr>
            <a:grpSpLocks/>
          </p:cNvGrpSpPr>
          <p:nvPr/>
        </p:nvGrpSpPr>
        <p:grpSpPr bwMode="auto">
          <a:xfrm>
            <a:off x="111267875" y="113079213"/>
            <a:ext cx="2147888" cy="1841500"/>
            <a:chOff x="115047319" y="113078888"/>
            <a:chExt cx="2147815" cy="1841757"/>
          </a:xfrm>
        </p:grpSpPr>
        <p:sp>
          <p:nvSpPr>
            <p:cNvPr id="29800" name="Rectangle 20"/>
            <p:cNvSpPr>
              <a:spLocks noChangeArrowheads="1" noChangeShapeType="1"/>
            </p:cNvSpPr>
            <p:nvPr/>
          </p:nvSpPr>
          <p:spPr bwMode="auto">
            <a:xfrm>
              <a:off x="115047319" y="113078888"/>
              <a:ext cx="2147815" cy="1841757"/>
            </a:xfrm>
            <a:prstGeom prst="rect">
              <a:avLst/>
            </a:prstGeom>
            <a:solidFill>
              <a:srgbClr val="FFEB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801" name="Text Box 21"/>
            <p:cNvSpPr txBox="1">
              <a:spLocks noChangeArrowheads="1" noChangeShapeType="1"/>
            </p:cNvSpPr>
            <p:nvPr/>
          </p:nvSpPr>
          <p:spPr bwMode="auto">
            <a:xfrm>
              <a:off x="115110978" y="113163004"/>
              <a:ext cx="2020497" cy="171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Franklin Gothic Heavy" pitchFamily="34" charset="0"/>
                </a:rPr>
                <a:t>Обратите внимание:</a:t>
              </a:r>
            </a:p>
            <a:p>
              <a:pPr eaLnBrk="1" hangingPunct="1">
                <a:spcBef>
                  <a:spcPct val="0"/>
                </a:spcBef>
                <a:spcAft>
                  <a:spcPts val="588"/>
                </a:spcAft>
                <a:buFont typeface="Symbol" pitchFamily="18" charset="2"/>
                <a:buChar char="·"/>
              </a:pP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Гоголя называют украинским гением мирового значения.</a:t>
              </a:r>
            </a:p>
            <a:p>
              <a:pPr eaLnBrk="1" hangingPunct="1">
                <a:spcBef>
                  <a:spcPct val="0"/>
                </a:spcBef>
                <a:spcAft>
                  <a:spcPts val="588"/>
                </a:spcAft>
                <a:buFont typeface="Symbol" pitchFamily="18" charset="2"/>
                <a:buChar char="·"/>
              </a:pP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Жизнь Гоголя тесно связана с </a:t>
              </a:r>
            </a:p>
            <a:p>
              <a:pPr eaLnBrk="1" hangingPunct="1">
                <a:spcBef>
                  <a:spcPct val="0"/>
                </a:spcBef>
                <a:spcAft>
                  <a:spcPts val="588"/>
                </a:spcAft>
                <a:buFontTx/>
                <a:buNone/>
              </a:pP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   Полтавщиной.</a:t>
              </a:r>
            </a:p>
            <a:p>
              <a:pPr eaLnBrk="1" hangingPunct="1">
                <a:spcBef>
                  <a:spcPct val="0"/>
                </a:spcBef>
                <a:spcAft>
                  <a:spcPts val="588"/>
                </a:spcAft>
                <a:buFont typeface="Symbol" pitchFamily="18" charset="2"/>
                <a:buChar char="·"/>
              </a:pP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Пушкин писал :</a:t>
              </a:r>
              <a:r>
                <a:rPr lang="en-US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»</a:t>
              </a: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Сейчас прочел </a:t>
              </a:r>
              <a:r>
                <a:rPr lang="en-US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«</a:t>
              </a: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 Вечера на хуторе близ Диканьки</a:t>
              </a:r>
              <a:r>
                <a:rPr lang="en-US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»</a:t>
              </a: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. Они изумили меня. Вот настоящая веселость, искренняя, непринужденная, без жеманства, без чопорности. А какая поэзия...</a:t>
              </a:r>
              <a:r>
                <a:rPr lang="en-US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»</a:t>
              </a:r>
              <a:endParaRPr lang="ru-RU" altLang="ru-RU" sz="1800"/>
            </a:p>
          </p:txBody>
        </p:sp>
      </p:grpSp>
      <p:grpSp>
        <p:nvGrpSpPr>
          <p:cNvPr id="29712" name="Group 22"/>
          <p:cNvGrpSpPr>
            <a:grpSpLocks/>
          </p:cNvGrpSpPr>
          <p:nvPr/>
        </p:nvGrpSpPr>
        <p:grpSpPr bwMode="auto">
          <a:xfrm>
            <a:off x="108942188" y="113079213"/>
            <a:ext cx="2286000" cy="1849437"/>
            <a:chOff x="112722363" y="113078888"/>
            <a:chExt cx="2147815" cy="1849282"/>
          </a:xfrm>
        </p:grpSpPr>
        <p:sp>
          <p:nvSpPr>
            <p:cNvPr id="29796" name="Control 23"/>
            <p:cNvSpPr>
              <a:spLocks noChangeArrowheads="1" noChangeShapeType="1"/>
            </p:cNvSpPr>
            <p:nvPr/>
          </p:nvSpPr>
          <p:spPr bwMode="auto">
            <a:xfrm>
              <a:off x="112739775" y="113335821"/>
              <a:ext cx="2029250" cy="1592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Украинский гений мирового значения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1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200 — </a:t>
              </a: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летию со дня рождения Гоголя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1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Неизвестный Гоголь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Гоголь в роли Простаковой.  Библиотекарь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2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Первые шаги в мир науки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3,4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Поздравляем победителей конкурса рисунков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5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Гоголь и Полтавщина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6</a:t>
              </a:r>
              <a:endParaRPr lang="ru-RU" altLang="ru-RU" sz="1800"/>
            </a:p>
          </p:txBody>
        </p:sp>
        <p:sp>
          <p:nvSpPr>
            <p:cNvPr id="38936" name="Text Box 24"/>
            <p:cNvSpPr txBox="1">
              <a:spLocks noChangeArrowheads="1" noChangeShapeType="1"/>
            </p:cNvSpPr>
            <p:nvPr/>
          </p:nvSpPr>
          <p:spPr bwMode="auto">
            <a:xfrm>
              <a:off x="112722363" y="113078888"/>
              <a:ext cx="2147815" cy="256932"/>
            </a:xfrm>
            <a:prstGeom prst="rect">
              <a:avLst/>
            </a:prstGeom>
            <a:gradFill rotWithShape="1">
              <a:gsLst>
                <a:gs pos="0">
                  <a:srgbClr val="3399FF">
                    <a:alpha val="42000"/>
                  </a:srgbClr>
                </a:gs>
                <a:gs pos="8000">
                  <a:srgbClr val="00CCCC">
                    <a:alpha val="35920"/>
                  </a:srgbClr>
                </a:gs>
                <a:gs pos="23500">
                  <a:srgbClr val="9999FF">
                    <a:alpha val="24140"/>
                  </a:srgbClr>
                </a:gs>
                <a:gs pos="30001">
                  <a:srgbClr val="2E6792">
                    <a:alpha val="19199"/>
                  </a:srgbClr>
                </a:gs>
                <a:gs pos="35501">
                  <a:srgbClr val="3333CC">
                    <a:alpha val="15019"/>
                  </a:srgbClr>
                </a:gs>
                <a:gs pos="40500">
                  <a:srgbClr val="1170FF">
                    <a:alpha val="11219"/>
                  </a:srgbClr>
                </a:gs>
                <a:gs pos="50000">
                  <a:srgbClr val="006699">
                    <a:alpha val="3999"/>
                  </a:srgbClr>
                </a:gs>
                <a:gs pos="59500">
                  <a:srgbClr val="1170FF">
                    <a:alpha val="11219"/>
                  </a:srgbClr>
                </a:gs>
                <a:gs pos="64500">
                  <a:srgbClr val="3333CC">
                    <a:alpha val="15019"/>
                  </a:srgbClr>
                </a:gs>
                <a:gs pos="70000">
                  <a:srgbClr val="2E6792">
                    <a:alpha val="19199"/>
                  </a:srgbClr>
                </a:gs>
                <a:gs pos="76500">
                  <a:srgbClr val="9999FF">
                    <a:alpha val="24140"/>
                  </a:srgbClr>
                </a:gs>
                <a:gs pos="92000">
                  <a:srgbClr val="00CCCC">
                    <a:alpha val="35920"/>
                  </a:srgbClr>
                </a:gs>
                <a:gs pos="100000">
                  <a:srgbClr val="3399FF">
                    <a:alpha val="4200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/>
            <a:p>
              <a:pPr algn="ctr">
                <a:spcAft>
                  <a:spcPts val="600"/>
                </a:spcAft>
                <a:defRPr/>
              </a:pPr>
              <a:r>
                <a:rPr lang="ru-RU" altLang="ru-RU" sz="1000">
                  <a:solidFill>
                    <a:srgbClr val="000000"/>
                  </a:solidFill>
                  <a:latin typeface="Franklin Gothic Heavy" pitchFamily="34" charset="0"/>
                </a:rPr>
                <a:t>В этом выпуске:</a:t>
              </a:r>
              <a:endParaRPr lang="ru-RU" altLang="ru-RU"/>
            </a:p>
          </p:txBody>
        </p:sp>
      </p:grpSp>
      <p:sp>
        <p:nvSpPr>
          <p:cNvPr id="29713" name="Line 25"/>
          <p:cNvSpPr>
            <a:spLocks noChangeShapeType="1"/>
          </p:cNvSpPr>
          <p:nvPr/>
        </p:nvSpPr>
        <p:spPr bwMode="auto">
          <a:xfrm>
            <a:off x="108942188" y="112990313"/>
            <a:ext cx="4473575" cy="0"/>
          </a:xfrm>
          <a:prstGeom prst="line">
            <a:avLst/>
          </a:prstGeom>
          <a:noFill/>
          <a:ln w="25400" algn="ctr">
            <a:solidFill>
              <a:srgbClr val="66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ru-RU"/>
          </a:p>
        </p:txBody>
      </p:sp>
      <p:grpSp>
        <p:nvGrpSpPr>
          <p:cNvPr id="29714" name="Group 26"/>
          <p:cNvGrpSpPr>
            <a:grpSpLocks/>
          </p:cNvGrpSpPr>
          <p:nvPr/>
        </p:nvGrpSpPr>
        <p:grpSpPr bwMode="auto">
          <a:xfrm>
            <a:off x="106860975" y="105444925"/>
            <a:ext cx="1593850" cy="9475788"/>
            <a:chOff x="106860975" y="105444150"/>
            <a:chExt cx="1594255" cy="9476496"/>
          </a:xfrm>
        </p:grpSpPr>
        <p:sp>
          <p:nvSpPr>
            <p:cNvPr id="29787" name="Rectangle 27"/>
            <p:cNvSpPr>
              <a:spLocks noChangeArrowheads="1" noChangeShapeType="1"/>
            </p:cNvSpPr>
            <p:nvPr/>
          </p:nvSpPr>
          <p:spPr bwMode="auto">
            <a:xfrm>
              <a:off x="107220789" y="107979201"/>
              <a:ext cx="1234438" cy="6941445"/>
            </a:xfrm>
            <a:prstGeom prst="rect">
              <a:avLst/>
            </a:prstGeom>
            <a:solidFill>
              <a:srgbClr val="FFC2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88" name="Text Box 28"/>
            <p:cNvSpPr txBox="1">
              <a:spLocks noChangeArrowheads="1" noChangeShapeType="1"/>
            </p:cNvSpPr>
            <p:nvPr/>
          </p:nvSpPr>
          <p:spPr bwMode="auto">
            <a:xfrm rot="-5400000">
              <a:off x="104415439" y="110784552"/>
              <a:ext cx="6845138" cy="1234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800" b="1">
                  <a:solidFill>
                    <a:srgbClr val="CC3300"/>
                  </a:solidFill>
                  <a:latin typeface="Georgia" pitchFamily="18" charset="0"/>
                </a:rPr>
                <a:t>Венок Гоголю</a:t>
              </a:r>
              <a:endParaRPr lang="ru-RU" altLang="ru-RU" sz="1800"/>
            </a:p>
          </p:txBody>
        </p:sp>
        <p:sp>
          <p:nvSpPr>
            <p:cNvPr id="29789" name="Rectangle 29"/>
            <p:cNvSpPr>
              <a:spLocks noChangeArrowheads="1" noChangeShapeType="1"/>
            </p:cNvSpPr>
            <p:nvPr/>
          </p:nvSpPr>
          <p:spPr bwMode="auto">
            <a:xfrm>
              <a:off x="106860975" y="107979201"/>
              <a:ext cx="359814" cy="6941445"/>
            </a:xfrm>
            <a:prstGeom prst="rect">
              <a:avLst/>
            </a:prstGeom>
            <a:solidFill>
              <a:srgbClr val="C2C2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90" name="Text Box 30"/>
            <p:cNvSpPr txBox="1">
              <a:spLocks noChangeArrowheads="1" noChangeShapeType="1"/>
            </p:cNvSpPr>
            <p:nvPr/>
          </p:nvSpPr>
          <p:spPr bwMode="auto">
            <a:xfrm rot="-5400000">
              <a:off x="103570159" y="111270018"/>
              <a:ext cx="6941445" cy="35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>
                  <a:solidFill>
                    <a:srgbClr val="000000"/>
                  </a:solidFill>
                  <a:latin typeface="Franklin Gothic Heavy" pitchFamily="34" charset="0"/>
                </a:rPr>
                <a:t>Специальный выпуск газеты Гадячской Гимназии</a:t>
              </a:r>
              <a:endParaRPr lang="ru-RU" altLang="ru-RU" sz="1800"/>
            </a:p>
          </p:txBody>
        </p:sp>
        <p:sp>
          <p:nvSpPr>
            <p:cNvPr id="29791" name="Rectangle 31"/>
            <p:cNvSpPr>
              <a:spLocks noChangeArrowheads="1" noChangeShapeType="1"/>
            </p:cNvSpPr>
            <p:nvPr/>
          </p:nvSpPr>
          <p:spPr bwMode="auto">
            <a:xfrm>
              <a:off x="106860975" y="105444150"/>
              <a:ext cx="1594255" cy="1018234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92" name="Rectangle 32"/>
            <p:cNvSpPr>
              <a:spLocks noChangeArrowheads="1" noChangeShapeType="1"/>
            </p:cNvSpPr>
            <p:nvPr/>
          </p:nvSpPr>
          <p:spPr bwMode="auto">
            <a:xfrm>
              <a:off x="106860975" y="106462384"/>
              <a:ext cx="1594253" cy="1516817"/>
            </a:xfrm>
            <a:prstGeom prst="rect">
              <a:avLst/>
            </a:prstGeom>
            <a:solidFill>
              <a:srgbClr val="66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93" name="Text Box 33"/>
            <p:cNvSpPr txBox="1">
              <a:spLocks noChangeArrowheads="1" noChangeShapeType="1"/>
            </p:cNvSpPr>
            <p:nvPr/>
          </p:nvSpPr>
          <p:spPr bwMode="auto">
            <a:xfrm>
              <a:off x="106860975" y="105670871"/>
              <a:ext cx="1594255" cy="300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Franklin Gothic Demi" pitchFamily="34" charset="0"/>
                </a:rPr>
                <a:t>Выпуск № </a:t>
              </a:r>
              <a:r>
                <a:rPr lang="en-US" altLang="ru-RU" sz="1000">
                  <a:solidFill>
                    <a:srgbClr val="000000"/>
                  </a:solidFill>
                  <a:latin typeface="Franklin Gothic Demi" pitchFamily="34" charset="0"/>
                </a:rPr>
                <a:t>3</a:t>
              </a:r>
              <a:endParaRPr lang="ru-RU" altLang="ru-RU" sz="1800"/>
            </a:p>
          </p:txBody>
        </p:sp>
        <p:sp>
          <p:nvSpPr>
            <p:cNvPr id="29794" name="Text Box 34"/>
            <p:cNvSpPr txBox="1">
              <a:spLocks noChangeArrowheads="1" noChangeShapeType="1"/>
            </p:cNvSpPr>
            <p:nvPr/>
          </p:nvSpPr>
          <p:spPr bwMode="auto">
            <a:xfrm>
              <a:off x="106860975" y="105971826"/>
              <a:ext cx="1594255" cy="30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Franklin Gothic Demi" pitchFamily="34" charset="0"/>
                </a:rPr>
                <a:t>14 </a:t>
              </a:r>
              <a:r>
                <a:rPr lang="ru-RU" altLang="ru-RU" sz="1000">
                  <a:solidFill>
                    <a:srgbClr val="000000"/>
                  </a:solidFill>
                  <a:latin typeface="Franklin Gothic Demi" pitchFamily="34" charset="0"/>
                </a:rPr>
                <a:t>ноября </a:t>
              </a:r>
              <a:r>
                <a:rPr lang="en-US" altLang="ru-RU" sz="1000">
                  <a:solidFill>
                    <a:srgbClr val="000000"/>
                  </a:solidFill>
                  <a:latin typeface="Franklin Gothic Demi" pitchFamily="34" charset="0"/>
                </a:rPr>
                <a:t>2008 </a:t>
              </a:r>
              <a:r>
                <a:rPr lang="ru-RU" altLang="ru-RU" sz="1000">
                  <a:solidFill>
                    <a:srgbClr val="000000"/>
                  </a:solidFill>
                  <a:latin typeface="Franklin Gothic Demi" pitchFamily="34" charset="0"/>
                </a:rPr>
                <a:t>года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000">
                <a:solidFill>
                  <a:srgbClr val="000000"/>
                </a:solidFill>
                <a:latin typeface="Franklin Gothic Demi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000">
                <a:solidFill>
                  <a:srgbClr val="000000"/>
                </a:solidFill>
                <a:latin typeface="Franklin Gothic Dem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pic>
          <p:nvPicPr>
            <p:cNvPr id="29795" name="Picture 35" descr="PH02466u"/>
            <p:cNvPicPr preferRelativeResize="0">
              <a:picLocks noChangeArrowheads="1" noChangeShapeType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7" r="12071"/>
            <a:stretch>
              <a:fillRect/>
            </a:stretch>
          </p:blipFill>
          <p:spPr bwMode="auto">
            <a:xfrm>
              <a:off x="106860975" y="106532592"/>
              <a:ext cx="1594254" cy="137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29715" name="Picture 36" descr="log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0975" y="104963913"/>
            <a:ext cx="6645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6" name="Control 37"/>
          <p:cNvSpPr>
            <a:spLocks noChangeArrowheads="1" noChangeShapeType="1"/>
          </p:cNvSpPr>
          <p:nvPr/>
        </p:nvSpPr>
        <p:spPr bwMode="auto">
          <a:xfrm flipV="1">
            <a:off x="106860975" y="104871838"/>
            <a:ext cx="65770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9717" name="Picture 38" descr="762184829_tonnel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6988" y="106992738"/>
            <a:ext cx="16208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39" descr="cdocuments_and_settingsuserdesktopfoto_dlya_sajtapodsolnuhi_i_maslodp0016pot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0975" y="106403775"/>
            <a:ext cx="1595438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9719" name="Text Box 40"/>
          <p:cNvSpPr txBox="1">
            <a:spLocks noChangeArrowheads="1" noChangeShapeType="1"/>
          </p:cNvSpPr>
          <p:nvPr/>
        </p:nvSpPr>
        <p:spPr bwMode="auto">
          <a:xfrm>
            <a:off x="109158088" y="106632375"/>
            <a:ext cx="2249487" cy="4124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D0B9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1400" b="1">
                <a:solidFill>
                  <a:srgbClr val="FF9999"/>
                </a:solidFill>
                <a:latin typeface="Times New Roman" pitchFamily="18" charset="0"/>
              </a:rPr>
              <a:t>20 </a:t>
            </a: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марта </a:t>
            </a:r>
            <a:r>
              <a:rPr lang="en-US" altLang="ru-RU" sz="1400" b="1">
                <a:solidFill>
                  <a:srgbClr val="FF9999"/>
                </a:solidFill>
                <a:latin typeface="Times New Roman" pitchFamily="18" charset="0"/>
              </a:rPr>
              <a:t>1809 </a:t>
            </a: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года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родился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ru-RU" sz="1400" b="1">
              <a:solidFill>
                <a:srgbClr val="FF9999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Николай Васильевич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Гоголь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t>	Мать Гоголя, Мария Ивановна, у которой двое детей перед тем умерло, едва появившись на свет, дала обет  перед чудотворным образом святителя Николая, </a:t>
            </a:r>
            <a:endParaRPr lang="ru-RU" altLang="ru-RU" sz="1800"/>
          </a:p>
        </p:txBody>
      </p:sp>
      <p:sp>
        <p:nvSpPr>
          <p:cNvPr id="29720" name="Text Box 41"/>
          <p:cNvSpPr txBox="1">
            <a:spLocks noChangeArrowheads="1" noChangeShapeType="1"/>
          </p:cNvSpPr>
          <p:nvPr/>
        </p:nvSpPr>
        <p:spPr bwMode="auto">
          <a:xfrm>
            <a:off x="111515525" y="106632375"/>
            <a:ext cx="2087563" cy="4103688"/>
          </a:xfrm>
          <a:prstGeom prst="rect">
            <a:avLst/>
          </a:prstGeom>
          <a:gradFill rotWithShape="1">
            <a:gsLst>
              <a:gs pos="0">
                <a:srgbClr val="FFD0B9"/>
              </a:gs>
              <a:gs pos="100000">
                <a:srgbClr val="FFFFFF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t>называемым Диканьским, если будет у нее сын, наречь его Николаем, и просила местного священника молиться до тех пор, пока его не известят о рождении дитяти и попросят отслужить благодарственный молебен.       Испрошенный молитвой, новорожденный Николай и был встречен в этом мире молитвой благодарения Богу. По словам сестры писателя, Ольги Васильевны Гоголь-Головни, брат ее любил вспоминать, почему назвали его Николаем.</a:t>
            </a:r>
            <a:endParaRPr lang="ru-RU" altLang="ru-RU" sz="1800"/>
          </a:p>
        </p:txBody>
      </p:sp>
      <p:sp>
        <p:nvSpPr>
          <p:cNvPr id="29721" name="Text Box 42"/>
          <p:cNvSpPr txBox="1">
            <a:spLocks noChangeArrowheads="1" noChangeShapeType="1"/>
          </p:cNvSpPr>
          <p:nvPr/>
        </p:nvSpPr>
        <p:spPr bwMode="auto">
          <a:xfrm>
            <a:off x="109158088" y="105505250"/>
            <a:ext cx="4473575" cy="1035050"/>
          </a:xfrm>
          <a:prstGeom prst="rect">
            <a:avLst/>
          </a:prstGeom>
          <a:solidFill>
            <a:srgbClr val="B9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B7D37"/>
                </a:solidFill>
                <a:latin typeface="Georgia" pitchFamily="18" charset="0"/>
              </a:rPr>
              <a:t>Украинский гений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B7D37"/>
                </a:solidFill>
                <a:latin typeface="Georgia" pitchFamily="18" charset="0"/>
              </a:rPr>
              <a:t>мирового  значения</a:t>
            </a:r>
            <a:endParaRPr lang="ru-RU" altLang="ru-RU" sz="1800"/>
          </a:p>
        </p:txBody>
      </p:sp>
      <p:sp>
        <p:nvSpPr>
          <p:cNvPr id="29722" name="Text Box 43"/>
          <p:cNvSpPr txBox="1">
            <a:spLocks noChangeArrowheads="1" noChangeShapeType="1"/>
          </p:cNvSpPr>
          <p:nvPr/>
        </p:nvSpPr>
        <p:spPr bwMode="auto">
          <a:xfrm>
            <a:off x="109158088" y="110859888"/>
            <a:ext cx="4473575" cy="644525"/>
          </a:xfrm>
          <a:prstGeom prst="rect">
            <a:avLst/>
          </a:prstGeom>
          <a:solidFill>
            <a:srgbClr val="FFFF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6666CC"/>
                </a:solidFill>
                <a:latin typeface="Georgia" pitchFamily="18" charset="0"/>
              </a:rPr>
              <a:t>200 </a:t>
            </a:r>
            <a:r>
              <a:rPr lang="ru-RU" altLang="ru-RU" sz="1600" b="1">
                <a:solidFill>
                  <a:srgbClr val="6666CC"/>
                </a:solidFill>
                <a:latin typeface="Georgia" pitchFamily="18" charset="0"/>
              </a:rPr>
              <a:t>— летию со дня рождения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6666CC"/>
                </a:solidFill>
                <a:latin typeface="Georgia" pitchFamily="18" charset="0"/>
              </a:rPr>
              <a:t>Н. В. Гоголя посвящается</a:t>
            </a:r>
            <a:endParaRPr lang="ru-RU" altLang="ru-RU" sz="1800"/>
          </a:p>
        </p:txBody>
      </p:sp>
      <p:sp>
        <p:nvSpPr>
          <p:cNvPr id="29723" name="Text Box 44"/>
          <p:cNvSpPr txBox="1">
            <a:spLocks noChangeArrowheads="1" noChangeShapeType="1"/>
          </p:cNvSpPr>
          <p:nvPr/>
        </p:nvSpPr>
        <p:spPr bwMode="auto">
          <a:xfrm>
            <a:off x="109158088" y="111553625"/>
            <a:ext cx="1373187" cy="15367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0F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900" b="1" u="sng">
                <a:solidFill>
                  <a:srgbClr val="FF9999"/>
                </a:solidFill>
                <a:latin typeface="Times New Roman" pitchFamily="18" charset="0"/>
              </a:rPr>
              <a:t>План мероприятий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900" b="1" u="sng">
                <a:solidFill>
                  <a:srgbClr val="FF9999"/>
                </a:solidFill>
                <a:latin typeface="Times New Roman" pitchFamily="18" charset="0"/>
              </a:rPr>
              <a:t>Гадячской гимназии: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1.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Конференция 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 Гоголь и современность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endParaRPr lang="ru-RU" altLang="ru-RU" sz="9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2.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Конкурс сочинений 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 Гоголь и литература Украины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ru-RU" altLang="ru-RU" sz="1800"/>
          </a:p>
        </p:txBody>
      </p:sp>
      <p:sp>
        <p:nvSpPr>
          <p:cNvPr id="29724" name="Text Box 45"/>
          <p:cNvSpPr txBox="1">
            <a:spLocks noChangeArrowheads="1" noChangeShapeType="1"/>
          </p:cNvSpPr>
          <p:nvPr/>
        </p:nvSpPr>
        <p:spPr bwMode="auto">
          <a:xfrm>
            <a:off x="110707488" y="111553625"/>
            <a:ext cx="1373187" cy="15367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0F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3.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Театральный фестиваль по произведениям Гоголя.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4.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Литературный вечер </a:t>
            </a:r>
            <a:endParaRPr lang="en-US" altLang="ru-RU" sz="9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 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Гоголь: история и современность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5. 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Конкурс рисунков: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Художественный мир </a:t>
            </a:r>
            <a:endParaRPr lang="ru-RU" altLang="ru-RU" sz="1800"/>
          </a:p>
        </p:txBody>
      </p:sp>
      <p:sp>
        <p:nvSpPr>
          <p:cNvPr id="29725" name="Text Box 46"/>
          <p:cNvSpPr txBox="1">
            <a:spLocks noChangeArrowheads="1" noChangeShapeType="1"/>
          </p:cNvSpPr>
          <p:nvPr/>
        </p:nvSpPr>
        <p:spPr bwMode="auto">
          <a:xfrm>
            <a:off x="112258475" y="111553625"/>
            <a:ext cx="1373188" cy="16303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0F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Гоголя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6.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Конкурс проектов</a:t>
            </a:r>
            <a:endParaRPr lang="en-US" altLang="ru-RU" sz="9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 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Крыла гения Гоголя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 с компьютерными презентациями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7. 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Организация экскурсий 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Гоголевские места на Полтавщине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».</a:t>
            </a:r>
            <a:endParaRPr lang="en-US" altLang="ru-RU" sz="7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700">
                <a:solidFill>
                  <a:srgbClr val="000000"/>
                </a:solidFill>
                <a:latin typeface="Times New Roman" pitchFamily="18" charset="0"/>
              </a:rPr>
              <a:t>                               </a:t>
            </a:r>
            <a:r>
              <a:rPr lang="ru-RU" altLang="ru-RU" sz="700">
                <a:solidFill>
                  <a:srgbClr val="000000"/>
                </a:solidFill>
                <a:latin typeface="Times New Roman" pitchFamily="18" charset="0"/>
              </a:rPr>
              <a:t>В.В. Бутко</a:t>
            </a:r>
            <a:endParaRPr lang="en-US" altLang="ru-RU" sz="7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ru-RU" sz="7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ru-RU" sz="9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9726" name="Line 47"/>
          <p:cNvSpPr>
            <a:spLocks noChangeShapeType="1"/>
          </p:cNvSpPr>
          <p:nvPr/>
        </p:nvSpPr>
        <p:spPr bwMode="auto">
          <a:xfrm>
            <a:off x="109139038" y="106667300"/>
            <a:ext cx="4473575" cy="0"/>
          </a:xfrm>
          <a:prstGeom prst="line">
            <a:avLst/>
          </a:prstGeom>
          <a:noFill/>
          <a:ln w="25400" algn="ctr">
            <a:solidFill>
              <a:srgbClr val="66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ru-RU"/>
          </a:p>
        </p:txBody>
      </p:sp>
      <p:sp>
        <p:nvSpPr>
          <p:cNvPr id="29727" name="Line 48"/>
          <p:cNvSpPr>
            <a:spLocks noChangeShapeType="1"/>
          </p:cNvSpPr>
          <p:nvPr/>
        </p:nvSpPr>
        <p:spPr bwMode="auto">
          <a:xfrm>
            <a:off x="109158088" y="111504413"/>
            <a:ext cx="4473575" cy="0"/>
          </a:xfrm>
          <a:prstGeom prst="line">
            <a:avLst/>
          </a:prstGeom>
          <a:noFill/>
          <a:ln w="25400" algn="ctr">
            <a:solidFill>
              <a:srgbClr val="66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ru-RU"/>
          </a:p>
        </p:txBody>
      </p:sp>
      <p:grpSp>
        <p:nvGrpSpPr>
          <p:cNvPr id="29728" name="Group 49"/>
          <p:cNvGrpSpPr>
            <a:grpSpLocks/>
          </p:cNvGrpSpPr>
          <p:nvPr/>
        </p:nvGrpSpPr>
        <p:grpSpPr bwMode="auto">
          <a:xfrm>
            <a:off x="111483775" y="113295113"/>
            <a:ext cx="2147888" cy="1841500"/>
            <a:chOff x="115047319" y="113078888"/>
            <a:chExt cx="2147815" cy="1841757"/>
          </a:xfrm>
        </p:grpSpPr>
        <p:sp>
          <p:nvSpPr>
            <p:cNvPr id="29785" name="Rectangle 50"/>
            <p:cNvSpPr>
              <a:spLocks noChangeArrowheads="1" noChangeShapeType="1"/>
            </p:cNvSpPr>
            <p:nvPr/>
          </p:nvSpPr>
          <p:spPr bwMode="auto">
            <a:xfrm>
              <a:off x="115047319" y="113078888"/>
              <a:ext cx="2147815" cy="1841757"/>
            </a:xfrm>
            <a:prstGeom prst="rect">
              <a:avLst/>
            </a:prstGeom>
            <a:solidFill>
              <a:srgbClr val="FFEB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86" name="Text Box 51"/>
            <p:cNvSpPr txBox="1">
              <a:spLocks noChangeArrowheads="1" noChangeShapeType="1"/>
            </p:cNvSpPr>
            <p:nvPr/>
          </p:nvSpPr>
          <p:spPr bwMode="auto">
            <a:xfrm>
              <a:off x="115110978" y="113163004"/>
              <a:ext cx="2020497" cy="171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Franklin Gothic Heavy" pitchFamily="34" charset="0"/>
                </a:rPr>
                <a:t>Обратите внимание:</a:t>
              </a:r>
            </a:p>
            <a:p>
              <a:pPr eaLnBrk="1" hangingPunct="1">
                <a:spcBef>
                  <a:spcPct val="0"/>
                </a:spcBef>
                <a:spcAft>
                  <a:spcPts val="588"/>
                </a:spcAft>
                <a:buFont typeface="Symbol" pitchFamily="18" charset="2"/>
                <a:buChar char="·"/>
              </a:pP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Гоголя называют украинским гением мирового значения.</a:t>
              </a:r>
            </a:p>
            <a:p>
              <a:pPr eaLnBrk="1" hangingPunct="1">
                <a:spcBef>
                  <a:spcPct val="0"/>
                </a:spcBef>
                <a:spcAft>
                  <a:spcPts val="588"/>
                </a:spcAft>
                <a:buFont typeface="Symbol" pitchFamily="18" charset="2"/>
                <a:buChar char="·"/>
              </a:pP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Жизнь Гоголя тесно связана с </a:t>
              </a:r>
            </a:p>
            <a:p>
              <a:pPr eaLnBrk="1" hangingPunct="1">
                <a:spcBef>
                  <a:spcPct val="0"/>
                </a:spcBef>
                <a:spcAft>
                  <a:spcPts val="588"/>
                </a:spcAft>
                <a:buFontTx/>
                <a:buNone/>
              </a:pP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   Полтавщиной.</a:t>
              </a:r>
            </a:p>
            <a:p>
              <a:pPr eaLnBrk="1" hangingPunct="1">
                <a:spcBef>
                  <a:spcPct val="0"/>
                </a:spcBef>
                <a:spcAft>
                  <a:spcPts val="588"/>
                </a:spcAft>
                <a:buFont typeface="Symbol" pitchFamily="18" charset="2"/>
                <a:buChar char="·"/>
              </a:pP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Пушкин писал :</a:t>
              </a:r>
              <a:r>
                <a:rPr lang="en-US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»</a:t>
              </a: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Сейчас прочел </a:t>
              </a:r>
              <a:r>
                <a:rPr lang="en-US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«</a:t>
              </a: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 Вечера на хуторе близ Диканьки</a:t>
              </a:r>
              <a:r>
                <a:rPr lang="en-US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»</a:t>
              </a: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. Они изумили меня. Вот настоящая веселость, искренняя, непринужденная, без жеманства, без чопорности. А какая поэзия...</a:t>
              </a:r>
              <a:r>
                <a:rPr lang="en-US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»</a:t>
              </a:r>
              <a:endParaRPr lang="ru-RU" altLang="ru-RU" sz="1800"/>
            </a:p>
          </p:txBody>
        </p:sp>
      </p:grpSp>
      <p:grpSp>
        <p:nvGrpSpPr>
          <p:cNvPr id="29729" name="Group 52"/>
          <p:cNvGrpSpPr>
            <a:grpSpLocks/>
          </p:cNvGrpSpPr>
          <p:nvPr/>
        </p:nvGrpSpPr>
        <p:grpSpPr bwMode="auto">
          <a:xfrm>
            <a:off x="109158088" y="113295113"/>
            <a:ext cx="2286000" cy="1849437"/>
            <a:chOff x="112722363" y="113078888"/>
            <a:chExt cx="2147815" cy="1849282"/>
          </a:xfrm>
        </p:grpSpPr>
        <p:sp>
          <p:nvSpPr>
            <p:cNvPr id="29781" name="Control 53"/>
            <p:cNvSpPr>
              <a:spLocks noChangeArrowheads="1" noChangeShapeType="1"/>
            </p:cNvSpPr>
            <p:nvPr/>
          </p:nvSpPr>
          <p:spPr bwMode="auto">
            <a:xfrm>
              <a:off x="112739775" y="113335821"/>
              <a:ext cx="2029250" cy="1592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Украинский гений мирового значения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1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200 — </a:t>
              </a: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летию со дня рождения Гоголя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1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Неизвестный Гоголь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Гоголь в роли Простаковой.  Библиотекарь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2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Первые шаги в мир науки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3,4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Поздравляем победителей конкурса рисунков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5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Гоголь и Полтавщина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6</a:t>
              </a:r>
              <a:endParaRPr lang="ru-RU" altLang="ru-RU" sz="1800"/>
            </a:p>
          </p:txBody>
        </p:sp>
        <p:sp>
          <p:nvSpPr>
            <p:cNvPr id="38966" name="Text Box 54"/>
            <p:cNvSpPr txBox="1">
              <a:spLocks noChangeArrowheads="1" noChangeShapeType="1"/>
            </p:cNvSpPr>
            <p:nvPr/>
          </p:nvSpPr>
          <p:spPr bwMode="auto">
            <a:xfrm>
              <a:off x="112722363" y="113078888"/>
              <a:ext cx="2147815" cy="256932"/>
            </a:xfrm>
            <a:prstGeom prst="rect">
              <a:avLst/>
            </a:prstGeom>
            <a:gradFill rotWithShape="1">
              <a:gsLst>
                <a:gs pos="0">
                  <a:srgbClr val="3399FF">
                    <a:alpha val="42000"/>
                  </a:srgbClr>
                </a:gs>
                <a:gs pos="8000">
                  <a:srgbClr val="00CCCC">
                    <a:alpha val="35920"/>
                  </a:srgbClr>
                </a:gs>
                <a:gs pos="23500">
                  <a:srgbClr val="9999FF">
                    <a:alpha val="24140"/>
                  </a:srgbClr>
                </a:gs>
                <a:gs pos="30001">
                  <a:srgbClr val="2E6792">
                    <a:alpha val="19199"/>
                  </a:srgbClr>
                </a:gs>
                <a:gs pos="35501">
                  <a:srgbClr val="3333CC">
                    <a:alpha val="15019"/>
                  </a:srgbClr>
                </a:gs>
                <a:gs pos="40500">
                  <a:srgbClr val="1170FF">
                    <a:alpha val="11219"/>
                  </a:srgbClr>
                </a:gs>
                <a:gs pos="50000">
                  <a:srgbClr val="006699">
                    <a:alpha val="3999"/>
                  </a:srgbClr>
                </a:gs>
                <a:gs pos="59500">
                  <a:srgbClr val="1170FF">
                    <a:alpha val="11219"/>
                  </a:srgbClr>
                </a:gs>
                <a:gs pos="64500">
                  <a:srgbClr val="3333CC">
                    <a:alpha val="15019"/>
                  </a:srgbClr>
                </a:gs>
                <a:gs pos="70000">
                  <a:srgbClr val="2E6792">
                    <a:alpha val="19199"/>
                  </a:srgbClr>
                </a:gs>
                <a:gs pos="76500">
                  <a:srgbClr val="9999FF">
                    <a:alpha val="24140"/>
                  </a:srgbClr>
                </a:gs>
                <a:gs pos="92000">
                  <a:srgbClr val="00CCCC">
                    <a:alpha val="35920"/>
                  </a:srgbClr>
                </a:gs>
                <a:gs pos="100000">
                  <a:srgbClr val="3399FF">
                    <a:alpha val="4200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/>
            <a:p>
              <a:pPr algn="ctr">
                <a:spcAft>
                  <a:spcPts val="600"/>
                </a:spcAft>
                <a:defRPr/>
              </a:pPr>
              <a:r>
                <a:rPr lang="ru-RU" altLang="ru-RU" sz="1000">
                  <a:solidFill>
                    <a:srgbClr val="000000"/>
                  </a:solidFill>
                  <a:latin typeface="Franklin Gothic Heavy" pitchFamily="34" charset="0"/>
                </a:rPr>
                <a:t>В этом выпуске:</a:t>
              </a:r>
              <a:endParaRPr lang="ru-RU" altLang="ru-RU"/>
            </a:p>
          </p:txBody>
        </p:sp>
      </p:grpSp>
      <p:sp>
        <p:nvSpPr>
          <p:cNvPr id="29730" name="Line 55"/>
          <p:cNvSpPr>
            <a:spLocks noChangeShapeType="1"/>
          </p:cNvSpPr>
          <p:nvPr/>
        </p:nvSpPr>
        <p:spPr bwMode="auto">
          <a:xfrm>
            <a:off x="109158088" y="113206213"/>
            <a:ext cx="4473575" cy="0"/>
          </a:xfrm>
          <a:prstGeom prst="line">
            <a:avLst/>
          </a:prstGeom>
          <a:noFill/>
          <a:ln w="25400" algn="ctr">
            <a:solidFill>
              <a:srgbClr val="66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ru-RU"/>
          </a:p>
        </p:txBody>
      </p:sp>
      <p:grpSp>
        <p:nvGrpSpPr>
          <p:cNvPr id="29731" name="Group 56"/>
          <p:cNvGrpSpPr>
            <a:grpSpLocks/>
          </p:cNvGrpSpPr>
          <p:nvPr/>
        </p:nvGrpSpPr>
        <p:grpSpPr bwMode="auto">
          <a:xfrm>
            <a:off x="107076875" y="105660825"/>
            <a:ext cx="1593850" cy="9475788"/>
            <a:chOff x="106860975" y="105444150"/>
            <a:chExt cx="1594255" cy="9476496"/>
          </a:xfrm>
        </p:grpSpPr>
        <p:sp>
          <p:nvSpPr>
            <p:cNvPr id="29772" name="Rectangle 57"/>
            <p:cNvSpPr>
              <a:spLocks noChangeArrowheads="1" noChangeShapeType="1"/>
            </p:cNvSpPr>
            <p:nvPr/>
          </p:nvSpPr>
          <p:spPr bwMode="auto">
            <a:xfrm>
              <a:off x="107220789" y="107979201"/>
              <a:ext cx="1234438" cy="6941445"/>
            </a:xfrm>
            <a:prstGeom prst="rect">
              <a:avLst/>
            </a:prstGeom>
            <a:solidFill>
              <a:srgbClr val="FFC2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73" name="Text Box 58"/>
            <p:cNvSpPr txBox="1">
              <a:spLocks noChangeArrowheads="1" noChangeShapeType="1"/>
            </p:cNvSpPr>
            <p:nvPr/>
          </p:nvSpPr>
          <p:spPr bwMode="auto">
            <a:xfrm rot="-5400000">
              <a:off x="104415439" y="110784552"/>
              <a:ext cx="6845138" cy="1234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800" b="1">
                  <a:solidFill>
                    <a:srgbClr val="CC3300"/>
                  </a:solidFill>
                  <a:latin typeface="Georgia" pitchFamily="18" charset="0"/>
                </a:rPr>
                <a:t>Венок Гоголю</a:t>
              </a:r>
              <a:endParaRPr lang="ru-RU" altLang="ru-RU" sz="1800"/>
            </a:p>
          </p:txBody>
        </p:sp>
        <p:sp>
          <p:nvSpPr>
            <p:cNvPr id="29774" name="Rectangle 59"/>
            <p:cNvSpPr>
              <a:spLocks noChangeArrowheads="1" noChangeShapeType="1"/>
            </p:cNvSpPr>
            <p:nvPr/>
          </p:nvSpPr>
          <p:spPr bwMode="auto">
            <a:xfrm>
              <a:off x="106860975" y="107979201"/>
              <a:ext cx="359814" cy="6941445"/>
            </a:xfrm>
            <a:prstGeom prst="rect">
              <a:avLst/>
            </a:prstGeom>
            <a:solidFill>
              <a:srgbClr val="C2C2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75" name="Text Box 60"/>
            <p:cNvSpPr txBox="1">
              <a:spLocks noChangeArrowheads="1" noChangeShapeType="1"/>
            </p:cNvSpPr>
            <p:nvPr/>
          </p:nvSpPr>
          <p:spPr bwMode="auto">
            <a:xfrm rot="-5400000">
              <a:off x="103570159" y="111270018"/>
              <a:ext cx="6941445" cy="35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>
                  <a:solidFill>
                    <a:srgbClr val="000000"/>
                  </a:solidFill>
                  <a:latin typeface="Franklin Gothic Heavy" pitchFamily="34" charset="0"/>
                </a:rPr>
                <a:t>Специальный выпуск газеты Гадячской Гимназии</a:t>
              </a:r>
              <a:endParaRPr lang="ru-RU" altLang="ru-RU" sz="1800"/>
            </a:p>
          </p:txBody>
        </p:sp>
        <p:sp>
          <p:nvSpPr>
            <p:cNvPr id="29776" name="Rectangle 61"/>
            <p:cNvSpPr>
              <a:spLocks noChangeArrowheads="1" noChangeShapeType="1"/>
            </p:cNvSpPr>
            <p:nvPr/>
          </p:nvSpPr>
          <p:spPr bwMode="auto">
            <a:xfrm>
              <a:off x="106860975" y="105444150"/>
              <a:ext cx="1594255" cy="1018234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77" name="Rectangle 62"/>
            <p:cNvSpPr>
              <a:spLocks noChangeArrowheads="1" noChangeShapeType="1"/>
            </p:cNvSpPr>
            <p:nvPr/>
          </p:nvSpPr>
          <p:spPr bwMode="auto">
            <a:xfrm>
              <a:off x="106860975" y="106462384"/>
              <a:ext cx="1594253" cy="1516817"/>
            </a:xfrm>
            <a:prstGeom prst="rect">
              <a:avLst/>
            </a:prstGeom>
            <a:solidFill>
              <a:srgbClr val="66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78" name="Text Box 63"/>
            <p:cNvSpPr txBox="1">
              <a:spLocks noChangeArrowheads="1" noChangeShapeType="1"/>
            </p:cNvSpPr>
            <p:nvPr/>
          </p:nvSpPr>
          <p:spPr bwMode="auto">
            <a:xfrm>
              <a:off x="106860975" y="105670871"/>
              <a:ext cx="1594255" cy="300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Franklin Gothic Demi" pitchFamily="34" charset="0"/>
                </a:rPr>
                <a:t>Выпуск № </a:t>
              </a:r>
              <a:r>
                <a:rPr lang="en-US" altLang="ru-RU" sz="1000">
                  <a:solidFill>
                    <a:srgbClr val="000000"/>
                  </a:solidFill>
                  <a:latin typeface="Franklin Gothic Demi" pitchFamily="34" charset="0"/>
                </a:rPr>
                <a:t>3</a:t>
              </a:r>
              <a:endParaRPr lang="ru-RU" altLang="ru-RU" sz="1800"/>
            </a:p>
          </p:txBody>
        </p:sp>
        <p:sp>
          <p:nvSpPr>
            <p:cNvPr id="29779" name="Text Box 64"/>
            <p:cNvSpPr txBox="1">
              <a:spLocks noChangeArrowheads="1" noChangeShapeType="1"/>
            </p:cNvSpPr>
            <p:nvPr/>
          </p:nvSpPr>
          <p:spPr bwMode="auto">
            <a:xfrm>
              <a:off x="106860975" y="105971826"/>
              <a:ext cx="1594255" cy="30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Franklin Gothic Demi" pitchFamily="34" charset="0"/>
                </a:rPr>
                <a:t>14 </a:t>
              </a:r>
              <a:r>
                <a:rPr lang="ru-RU" altLang="ru-RU" sz="1000">
                  <a:solidFill>
                    <a:srgbClr val="000000"/>
                  </a:solidFill>
                  <a:latin typeface="Franklin Gothic Demi" pitchFamily="34" charset="0"/>
                </a:rPr>
                <a:t>ноября </a:t>
              </a:r>
              <a:r>
                <a:rPr lang="en-US" altLang="ru-RU" sz="1000">
                  <a:solidFill>
                    <a:srgbClr val="000000"/>
                  </a:solidFill>
                  <a:latin typeface="Franklin Gothic Demi" pitchFamily="34" charset="0"/>
                </a:rPr>
                <a:t>2008 </a:t>
              </a:r>
              <a:r>
                <a:rPr lang="ru-RU" altLang="ru-RU" sz="1000">
                  <a:solidFill>
                    <a:srgbClr val="000000"/>
                  </a:solidFill>
                  <a:latin typeface="Franklin Gothic Demi" pitchFamily="34" charset="0"/>
                </a:rPr>
                <a:t>года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000">
                <a:solidFill>
                  <a:srgbClr val="000000"/>
                </a:solidFill>
                <a:latin typeface="Franklin Gothic Demi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000">
                <a:solidFill>
                  <a:srgbClr val="000000"/>
                </a:solidFill>
                <a:latin typeface="Franklin Gothic Dem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pic>
          <p:nvPicPr>
            <p:cNvPr id="29780" name="Picture 65" descr="PH02466u"/>
            <p:cNvPicPr preferRelativeResize="0">
              <a:picLocks noChangeArrowheads="1" noChangeShapeType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7" r="12071"/>
            <a:stretch>
              <a:fillRect/>
            </a:stretch>
          </p:blipFill>
          <p:spPr bwMode="auto">
            <a:xfrm>
              <a:off x="106860975" y="106532592"/>
              <a:ext cx="1594254" cy="137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29732" name="Picture 66" descr="log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6875" y="105179813"/>
            <a:ext cx="6645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3" name="Control 67"/>
          <p:cNvSpPr>
            <a:spLocks noChangeArrowheads="1" noChangeShapeType="1"/>
          </p:cNvSpPr>
          <p:nvPr/>
        </p:nvSpPr>
        <p:spPr bwMode="auto">
          <a:xfrm flipV="1">
            <a:off x="107076875" y="105087738"/>
            <a:ext cx="65770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10800000" lIns="0" tIns="0" rIns="0" bIns="0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9734" name="Picture 68" descr="762184829_tonnel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2888" y="107208638"/>
            <a:ext cx="16208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5" name="Picture 69" descr="cdocuments_and_settingsuserdesktopfoto_dlya_sajtapodsolnuhi_i_maslodp0016pot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6875" y="106619675"/>
            <a:ext cx="1595438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9736" name="Text Box 70"/>
          <p:cNvSpPr txBox="1">
            <a:spLocks noChangeArrowheads="1" noChangeShapeType="1"/>
          </p:cNvSpPr>
          <p:nvPr/>
        </p:nvSpPr>
        <p:spPr bwMode="auto">
          <a:xfrm>
            <a:off x="109373988" y="106848275"/>
            <a:ext cx="2249487" cy="4124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D0B9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1400" b="1">
                <a:solidFill>
                  <a:srgbClr val="FF9999"/>
                </a:solidFill>
                <a:latin typeface="Times New Roman" pitchFamily="18" charset="0"/>
              </a:rPr>
              <a:t>20 </a:t>
            </a: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марта </a:t>
            </a:r>
            <a:r>
              <a:rPr lang="en-US" altLang="ru-RU" sz="1400" b="1">
                <a:solidFill>
                  <a:srgbClr val="FF9999"/>
                </a:solidFill>
                <a:latin typeface="Times New Roman" pitchFamily="18" charset="0"/>
              </a:rPr>
              <a:t>1809 </a:t>
            </a: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года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родился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ru-RU" sz="1400" b="1">
              <a:solidFill>
                <a:srgbClr val="FF9999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Николай Васильевич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>
                <a:solidFill>
                  <a:srgbClr val="FF9999"/>
                </a:solidFill>
                <a:latin typeface="Times New Roman" pitchFamily="18" charset="0"/>
              </a:rPr>
              <a:t>Гоголь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t>	Мать Гоголя, Мария Ивановна, у которой двое детей перед тем умерло, едва появившись на свет, дала обет  перед чудотворным образом святителя Николая, </a:t>
            </a:r>
            <a:endParaRPr lang="ru-RU" altLang="ru-RU" sz="1800"/>
          </a:p>
        </p:txBody>
      </p:sp>
      <p:sp>
        <p:nvSpPr>
          <p:cNvPr id="29737" name="Text Box 71"/>
          <p:cNvSpPr txBox="1">
            <a:spLocks noChangeArrowheads="1" noChangeShapeType="1"/>
          </p:cNvSpPr>
          <p:nvPr/>
        </p:nvSpPr>
        <p:spPr bwMode="auto">
          <a:xfrm>
            <a:off x="111731425" y="106848275"/>
            <a:ext cx="2087563" cy="4103688"/>
          </a:xfrm>
          <a:prstGeom prst="rect">
            <a:avLst/>
          </a:prstGeom>
          <a:gradFill rotWithShape="1">
            <a:gsLst>
              <a:gs pos="0">
                <a:srgbClr val="FFD0B9"/>
              </a:gs>
              <a:gs pos="100000">
                <a:srgbClr val="FFFFFF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t>называемым Диканьским, если будет у нее сын, наречь его Николаем, и просила местного священника молиться до тех пор, пока его не известят о рождении дитяти и попросят отслужить благодарственный молебен.       Испрошенный молитвой, новорожденный Николай и был встречен в этом мире молитвой благодарения Богу. По словам сестры писателя, Ольги Васильевны Гоголь-Головни, брат ее любил вспоминать, почему назвали его Николаем.</a:t>
            </a:r>
            <a:endParaRPr lang="ru-RU" altLang="ru-RU" sz="1800"/>
          </a:p>
        </p:txBody>
      </p:sp>
      <p:sp>
        <p:nvSpPr>
          <p:cNvPr id="29738" name="Text Box 72"/>
          <p:cNvSpPr txBox="1">
            <a:spLocks noChangeArrowheads="1" noChangeShapeType="1"/>
          </p:cNvSpPr>
          <p:nvPr/>
        </p:nvSpPr>
        <p:spPr bwMode="auto">
          <a:xfrm>
            <a:off x="109373988" y="105721150"/>
            <a:ext cx="4473575" cy="1035050"/>
          </a:xfrm>
          <a:prstGeom prst="rect">
            <a:avLst/>
          </a:prstGeom>
          <a:solidFill>
            <a:srgbClr val="B9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B7D37"/>
                </a:solidFill>
                <a:latin typeface="Georgia" pitchFamily="18" charset="0"/>
              </a:rPr>
              <a:t>Украинский гений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B7D37"/>
                </a:solidFill>
                <a:latin typeface="Georgia" pitchFamily="18" charset="0"/>
              </a:rPr>
              <a:t>мирового  значения</a:t>
            </a:r>
            <a:endParaRPr lang="ru-RU" altLang="ru-RU" sz="1800"/>
          </a:p>
        </p:txBody>
      </p:sp>
      <p:sp>
        <p:nvSpPr>
          <p:cNvPr id="29739" name="Text Box 73"/>
          <p:cNvSpPr txBox="1">
            <a:spLocks noChangeArrowheads="1" noChangeShapeType="1"/>
          </p:cNvSpPr>
          <p:nvPr/>
        </p:nvSpPr>
        <p:spPr bwMode="auto">
          <a:xfrm>
            <a:off x="109373988" y="111075788"/>
            <a:ext cx="4473575" cy="644525"/>
          </a:xfrm>
          <a:prstGeom prst="rect">
            <a:avLst/>
          </a:prstGeom>
          <a:solidFill>
            <a:srgbClr val="FFFF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6666CC"/>
                </a:solidFill>
                <a:latin typeface="Georgia" pitchFamily="18" charset="0"/>
              </a:rPr>
              <a:t>200 </a:t>
            </a:r>
            <a:r>
              <a:rPr lang="ru-RU" altLang="ru-RU" sz="1600" b="1">
                <a:solidFill>
                  <a:srgbClr val="6666CC"/>
                </a:solidFill>
                <a:latin typeface="Georgia" pitchFamily="18" charset="0"/>
              </a:rPr>
              <a:t>— летию со дня рождения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6666CC"/>
                </a:solidFill>
                <a:latin typeface="Georgia" pitchFamily="18" charset="0"/>
              </a:rPr>
              <a:t>Н. В. Гоголя посвящается</a:t>
            </a:r>
            <a:endParaRPr lang="ru-RU" altLang="ru-RU" sz="1800"/>
          </a:p>
        </p:txBody>
      </p:sp>
      <p:sp>
        <p:nvSpPr>
          <p:cNvPr id="29740" name="Text Box 74"/>
          <p:cNvSpPr txBox="1">
            <a:spLocks noChangeArrowheads="1" noChangeShapeType="1"/>
          </p:cNvSpPr>
          <p:nvPr/>
        </p:nvSpPr>
        <p:spPr bwMode="auto">
          <a:xfrm>
            <a:off x="109373988" y="111769525"/>
            <a:ext cx="1373187" cy="15367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0F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900" b="1" u="sng">
                <a:solidFill>
                  <a:srgbClr val="FF9999"/>
                </a:solidFill>
                <a:latin typeface="Times New Roman" pitchFamily="18" charset="0"/>
              </a:rPr>
              <a:t>План мероприятий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900" b="1" u="sng">
                <a:solidFill>
                  <a:srgbClr val="FF9999"/>
                </a:solidFill>
                <a:latin typeface="Times New Roman" pitchFamily="18" charset="0"/>
              </a:rPr>
              <a:t>Гадячской гимназии: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1.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Конференция 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 Гоголь и современность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endParaRPr lang="ru-RU" altLang="ru-RU" sz="9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2.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Конкурс сочинений 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 Гоголь и литература Украины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ru-RU" altLang="ru-RU" sz="1800"/>
          </a:p>
        </p:txBody>
      </p:sp>
      <p:sp>
        <p:nvSpPr>
          <p:cNvPr id="29741" name="Text Box 75"/>
          <p:cNvSpPr txBox="1">
            <a:spLocks noChangeArrowheads="1" noChangeShapeType="1"/>
          </p:cNvSpPr>
          <p:nvPr/>
        </p:nvSpPr>
        <p:spPr bwMode="auto">
          <a:xfrm>
            <a:off x="110923388" y="111769525"/>
            <a:ext cx="1373187" cy="15367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0F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3.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Театральный фестиваль по произведениям Гоголя.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4.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Литературный вечер </a:t>
            </a:r>
            <a:endParaRPr lang="en-US" altLang="ru-RU" sz="9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 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Гоголь: история и современность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5. 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Конкурс рисунков: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Художественный мир </a:t>
            </a:r>
            <a:endParaRPr lang="ru-RU" altLang="ru-RU" sz="1800"/>
          </a:p>
        </p:txBody>
      </p:sp>
      <p:sp>
        <p:nvSpPr>
          <p:cNvPr id="29742" name="Text Box 76"/>
          <p:cNvSpPr txBox="1">
            <a:spLocks noChangeArrowheads="1" noChangeShapeType="1"/>
          </p:cNvSpPr>
          <p:nvPr/>
        </p:nvSpPr>
        <p:spPr bwMode="auto">
          <a:xfrm>
            <a:off x="112474375" y="111769525"/>
            <a:ext cx="1373188" cy="16303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0F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Гоголя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6.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Конкурс проектов</a:t>
            </a:r>
            <a:endParaRPr lang="en-US" altLang="ru-RU" sz="9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 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Крыла гения Гоголя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 с компьютерными презентациями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7. 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Организация экскурсий 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</a:rPr>
              <a:t>Гоголевские места на Полтавщине</a:t>
            </a:r>
            <a:r>
              <a:rPr lang="en-US" altLang="ru-RU" sz="900">
                <a:solidFill>
                  <a:srgbClr val="000000"/>
                </a:solidFill>
                <a:latin typeface="Times New Roman" pitchFamily="18" charset="0"/>
              </a:rPr>
              <a:t>».</a:t>
            </a:r>
            <a:endParaRPr lang="en-US" altLang="ru-RU" sz="7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ru-RU" sz="700">
                <a:solidFill>
                  <a:srgbClr val="000000"/>
                </a:solidFill>
                <a:latin typeface="Times New Roman" pitchFamily="18" charset="0"/>
              </a:rPr>
              <a:t>                               </a:t>
            </a:r>
            <a:r>
              <a:rPr lang="ru-RU" altLang="ru-RU" sz="700">
                <a:solidFill>
                  <a:srgbClr val="000000"/>
                </a:solidFill>
                <a:latin typeface="Times New Roman" pitchFamily="18" charset="0"/>
              </a:rPr>
              <a:t>В.В. Бутко</a:t>
            </a:r>
            <a:endParaRPr lang="en-US" altLang="ru-RU" sz="7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ru-RU" sz="70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ru-RU" sz="9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9743" name="Line 77"/>
          <p:cNvSpPr>
            <a:spLocks noChangeShapeType="1"/>
          </p:cNvSpPr>
          <p:nvPr/>
        </p:nvSpPr>
        <p:spPr bwMode="auto">
          <a:xfrm>
            <a:off x="109354938" y="106883200"/>
            <a:ext cx="4473575" cy="0"/>
          </a:xfrm>
          <a:prstGeom prst="line">
            <a:avLst/>
          </a:prstGeom>
          <a:noFill/>
          <a:ln w="25400" algn="ctr">
            <a:solidFill>
              <a:srgbClr val="66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ru-RU"/>
          </a:p>
        </p:txBody>
      </p:sp>
      <p:sp>
        <p:nvSpPr>
          <p:cNvPr id="29744" name="Line 78"/>
          <p:cNvSpPr>
            <a:spLocks noChangeShapeType="1"/>
          </p:cNvSpPr>
          <p:nvPr/>
        </p:nvSpPr>
        <p:spPr bwMode="auto">
          <a:xfrm>
            <a:off x="109373988" y="111720313"/>
            <a:ext cx="4473575" cy="0"/>
          </a:xfrm>
          <a:prstGeom prst="line">
            <a:avLst/>
          </a:prstGeom>
          <a:noFill/>
          <a:ln w="25400" algn="ctr">
            <a:solidFill>
              <a:srgbClr val="66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ru-RU"/>
          </a:p>
        </p:txBody>
      </p:sp>
      <p:grpSp>
        <p:nvGrpSpPr>
          <p:cNvPr id="29745" name="Group 79"/>
          <p:cNvGrpSpPr>
            <a:grpSpLocks/>
          </p:cNvGrpSpPr>
          <p:nvPr/>
        </p:nvGrpSpPr>
        <p:grpSpPr bwMode="auto">
          <a:xfrm>
            <a:off x="111699675" y="113511013"/>
            <a:ext cx="2147888" cy="1841500"/>
            <a:chOff x="115047319" y="113078888"/>
            <a:chExt cx="2147815" cy="1841757"/>
          </a:xfrm>
        </p:grpSpPr>
        <p:sp>
          <p:nvSpPr>
            <p:cNvPr id="29770" name="Rectangle 80"/>
            <p:cNvSpPr>
              <a:spLocks noChangeArrowheads="1" noChangeShapeType="1"/>
            </p:cNvSpPr>
            <p:nvPr/>
          </p:nvSpPr>
          <p:spPr bwMode="auto">
            <a:xfrm>
              <a:off x="115047319" y="113078888"/>
              <a:ext cx="2147815" cy="1841757"/>
            </a:xfrm>
            <a:prstGeom prst="rect">
              <a:avLst/>
            </a:prstGeom>
            <a:solidFill>
              <a:srgbClr val="FFEB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71" name="Text Box 81"/>
            <p:cNvSpPr txBox="1">
              <a:spLocks noChangeArrowheads="1" noChangeShapeType="1"/>
            </p:cNvSpPr>
            <p:nvPr/>
          </p:nvSpPr>
          <p:spPr bwMode="auto">
            <a:xfrm>
              <a:off x="115110978" y="113163004"/>
              <a:ext cx="2020497" cy="171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Franklin Gothic Heavy" pitchFamily="34" charset="0"/>
                </a:rPr>
                <a:t>Обратите внимание:</a:t>
              </a:r>
            </a:p>
            <a:p>
              <a:pPr eaLnBrk="1" hangingPunct="1">
                <a:spcBef>
                  <a:spcPct val="0"/>
                </a:spcBef>
                <a:spcAft>
                  <a:spcPts val="588"/>
                </a:spcAft>
                <a:buFont typeface="Symbol" pitchFamily="18" charset="2"/>
                <a:buChar char="·"/>
              </a:pP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Гоголя называют украинским гением мирового значения.</a:t>
              </a:r>
            </a:p>
            <a:p>
              <a:pPr eaLnBrk="1" hangingPunct="1">
                <a:spcBef>
                  <a:spcPct val="0"/>
                </a:spcBef>
                <a:spcAft>
                  <a:spcPts val="588"/>
                </a:spcAft>
                <a:buFont typeface="Symbol" pitchFamily="18" charset="2"/>
                <a:buChar char="·"/>
              </a:pP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Жизнь Гоголя тесно связана с </a:t>
              </a:r>
            </a:p>
            <a:p>
              <a:pPr eaLnBrk="1" hangingPunct="1">
                <a:spcBef>
                  <a:spcPct val="0"/>
                </a:spcBef>
                <a:spcAft>
                  <a:spcPts val="588"/>
                </a:spcAft>
                <a:buFontTx/>
                <a:buNone/>
              </a:pP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   Полтавщиной.</a:t>
              </a:r>
            </a:p>
            <a:p>
              <a:pPr eaLnBrk="1" hangingPunct="1">
                <a:spcBef>
                  <a:spcPct val="0"/>
                </a:spcBef>
                <a:spcAft>
                  <a:spcPts val="588"/>
                </a:spcAft>
                <a:buFont typeface="Symbol" pitchFamily="18" charset="2"/>
                <a:buChar char="·"/>
              </a:pP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Пушкин писал :</a:t>
              </a:r>
              <a:r>
                <a:rPr lang="en-US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»</a:t>
              </a: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Сейчас прочел </a:t>
              </a:r>
              <a:r>
                <a:rPr lang="en-US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«</a:t>
              </a: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 Вечера на хуторе близ Диканьки</a:t>
              </a:r>
              <a:r>
                <a:rPr lang="en-US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»</a:t>
              </a:r>
              <a:r>
                <a:rPr lang="ru-RU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. Они изумили меня. Вот настоящая веселость, искренняя, непринужденная, без жеманства, без чопорности. А какая поэзия...</a:t>
              </a:r>
              <a:r>
                <a:rPr lang="en-US" altLang="ru-RU" sz="800" b="1" i="1">
                  <a:solidFill>
                    <a:srgbClr val="000000"/>
                  </a:solidFill>
                  <a:latin typeface="Times New Roman" pitchFamily="18" charset="0"/>
                </a:rPr>
                <a:t>»</a:t>
              </a:r>
              <a:endParaRPr lang="ru-RU" altLang="ru-RU" sz="1800"/>
            </a:p>
          </p:txBody>
        </p:sp>
      </p:grpSp>
      <p:grpSp>
        <p:nvGrpSpPr>
          <p:cNvPr id="29746" name="Group 82"/>
          <p:cNvGrpSpPr>
            <a:grpSpLocks/>
          </p:cNvGrpSpPr>
          <p:nvPr/>
        </p:nvGrpSpPr>
        <p:grpSpPr bwMode="auto">
          <a:xfrm>
            <a:off x="109373988" y="113511013"/>
            <a:ext cx="2286000" cy="1849437"/>
            <a:chOff x="112722363" y="113078888"/>
            <a:chExt cx="2147815" cy="1849282"/>
          </a:xfrm>
        </p:grpSpPr>
        <p:sp>
          <p:nvSpPr>
            <p:cNvPr id="29766" name="Control 83"/>
            <p:cNvSpPr>
              <a:spLocks noChangeArrowheads="1" noChangeShapeType="1"/>
            </p:cNvSpPr>
            <p:nvPr/>
          </p:nvSpPr>
          <p:spPr bwMode="auto">
            <a:xfrm>
              <a:off x="112739775" y="113335821"/>
              <a:ext cx="2029250" cy="1592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Украинский гений мирового значения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1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200 — </a:t>
              </a: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летию со дня рождения Гоголя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1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Неизвестный Гоголь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Гоголь в роли Простаковой.  Библиотекарь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2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Первые шаги в мир науки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3,4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Поздравляем победителей конкурса рисунков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5</a:t>
              </a:r>
              <a:endParaRPr lang="ru-RU" altLang="ru-RU" sz="800" b="1">
                <a:solidFill>
                  <a:srgbClr val="000000"/>
                </a:solidFill>
                <a:latin typeface="Franklin Gothic Medium Cond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Гоголь и Полтавщина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Franklin Gothic Medium Cond" pitchFamily="34" charset="0"/>
                </a:rPr>
                <a:t>6</a:t>
              </a:r>
              <a:endParaRPr lang="ru-RU" altLang="ru-RU" sz="1800"/>
            </a:p>
          </p:txBody>
        </p:sp>
        <p:sp>
          <p:nvSpPr>
            <p:cNvPr id="38996" name="Text Box 84"/>
            <p:cNvSpPr txBox="1">
              <a:spLocks noChangeArrowheads="1" noChangeShapeType="1"/>
            </p:cNvSpPr>
            <p:nvPr/>
          </p:nvSpPr>
          <p:spPr bwMode="auto">
            <a:xfrm>
              <a:off x="112722363" y="113078888"/>
              <a:ext cx="2147815" cy="256932"/>
            </a:xfrm>
            <a:prstGeom prst="rect">
              <a:avLst/>
            </a:prstGeom>
            <a:gradFill rotWithShape="1">
              <a:gsLst>
                <a:gs pos="0">
                  <a:srgbClr val="3399FF">
                    <a:alpha val="42000"/>
                  </a:srgbClr>
                </a:gs>
                <a:gs pos="8000">
                  <a:srgbClr val="00CCCC">
                    <a:alpha val="35920"/>
                  </a:srgbClr>
                </a:gs>
                <a:gs pos="23500">
                  <a:srgbClr val="9999FF">
                    <a:alpha val="24140"/>
                  </a:srgbClr>
                </a:gs>
                <a:gs pos="30001">
                  <a:srgbClr val="2E6792">
                    <a:alpha val="19199"/>
                  </a:srgbClr>
                </a:gs>
                <a:gs pos="35501">
                  <a:srgbClr val="3333CC">
                    <a:alpha val="15019"/>
                  </a:srgbClr>
                </a:gs>
                <a:gs pos="40500">
                  <a:srgbClr val="1170FF">
                    <a:alpha val="11219"/>
                  </a:srgbClr>
                </a:gs>
                <a:gs pos="50000">
                  <a:srgbClr val="006699">
                    <a:alpha val="3999"/>
                  </a:srgbClr>
                </a:gs>
                <a:gs pos="59500">
                  <a:srgbClr val="1170FF">
                    <a:alpha val="11219"/>
                  </a:srgbClr>
                </a:gs>
                <a:gs pos="64500">
                  <a:srgbClr val="3333CC">
                    <a:alpha val="15019"/>
                  </a:srgbClr>
                </a:gs>
                <a:gs pos="70000">
                  <a:srgbClr val="2E6792">
                    <a:alpha val="19199"/>
                  </a:srgbClr>
                </a:gs>
                <a:gs pos="76500">
                  <a:srgbClr val="9999FF">
                    <a:alpha val="24140"/>
                  </a:srgbClr>
                </a:gs>
                <a:gs pos="92000">
                  <a:srgbClr val="00CCCC">
                    <a:alpha val="35920"/>
                  </a:srgbClr>
                </a:gs>
                <a:gs pos="100000">
                  <a:srgbClr val="3399FF">
                    <a:alpha val="4200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/>
            <a:p>
              <a:pPr algn="ctr">
                <a:spcAft>
                  <a:spcPts val="600"/>
                </a:spcAft>
                <a:defRPr/>
              </a:pPr>
              <a:r>
                <a:rPr lang="ru-RU" altLang="ru-RU" sz="1000">
                  <a:solidFill>
                    <a:srgbClr val="000000"/>
                  </a:solidFill>
                  <a:latin typeface="Franklin Gothic Heavy" pitchFamily="34" charset="0"/>
                </a:rPr>
                <a:t>В этом выпуске:</a:t>
              </a:r>
              <a:endParaRPr lang="ru-RU" altLang="ru-RU"/>
            </a:p>
          </p:txBody>
        </p:sp>
      </p:grpSp>
      <p:sp>
        <p:nvSpPr>
          <p:cNvPr id="29747" name="Line 85"/>
          <p:cNvSpPr>
            <a:spLocks noChangeShapeType="1"/>
          </p:cNvSpPr>
          <p:nvPr/>
        </p:nvSpPr>
        <p:spPr bwMode="auto">
          <a:xfrm>
            <a:off x="109373988" y="113422113"/>
            <a:ext cx="4473575" cy="0"/>
          </a:xfrm>
          <a:prstGeom prst="line">
            <a:avLst/>
          </a:prstGeom>
          <a:noFill/>
          <a:ln w="25400" algn="ctr">
            <a:solidFill>
              <a:srgbClr val="66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ru-RU"/>
          </a:p>
        </p:txBody>
      </p:sp>
      <p:grpSp>
        <p:nvGrpSpPr>
          <p:cNvPr id="29748" name="Group 86"/>
          <p:cNvGrpSpPr>
            <a:grpSpLocks/>
          </p:cNvGrpSpPr>
          <p:nvPr/>
        </p:nvGrpSpPr>
        <p:grpSpPr bwMode="auto">
          <a:xfrm>
            <a:off x="107292775" y="105876725"/>
            <a:ext cx="1593850" cy="9475788"/>
            <a:chOff x="106860975" y="105444150"/>
            <a:chExt cx="1594255" cy="9476496"/>
          </a:xfrm>
        </p:grpSpPr>
        <p:sp>
          <p:nvSpPr>
            <p:cNvPr id="29757" name="Rectangle 87"/>
            <p:cNvSpPr>
              <a:spLocks noChangeArrowheads="1" noChangeShapeType="1"/>
            </p:cNvSpPr>
            <p:nvPr/>
          </p:nvSpPr>
          <p:spPr bwMode="auto">
            <a:xfrm>
              <a:off x="107220789" y="107979201"/>
              <a:ext cx="1234438" cy="6941445"/>
            </a:xfrm>
            <a:prstGeom prst="rect">
              <a:avLst/>
            </a:prstGeom>
            <a:solidFill>
              <a:srgbClr val="FFC2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58" name="Text Box 88"/>
            <p:cNvSpPr txBox="1">
              <a:spLocks noChangeArrowheads="1" noChangeShapeType="1"/>
            </p:cNvSpPr>
            <p:nvPr/>
          </p:nvSpPr>
          <p:spPr bwMode="auto">
            <a:xfrm rot="-5400000">
              <a:off x="104415439" y="110784552"/>
              <a:ext cx="6845138" cy="1234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800" b="1">
                  <a:solidFill>
                    <a:srgbClr val="CC3300"/>
                  </a:solidFill>
                  <a:latin typeface="Georgia" pitchFamily="18" charset="0"/>
                </a:rPr>
                <a:t>Венок Гоголю</a:t>
              </a:r>
              <a:endParaRPr lang="ru-RU" altLang="ru-RU" sz="1800"/>
            </a:p>
          </p:txBody>
        </p:sp>
        <p:sp>
          <p:nvSpPr>
            <p:cNvPr id="29759" name="Rectangle 89"/>
            <p:cNvSpPr>
              <a:spLocks noChangeArrowheads="1" noChangeShapeType="1"/>
            </p:cNvSpPr>
            <p:nvPr/>
          </p:nvSpPr>
          <p:spPr bwMode="auto">
            <a:xfrm>
              <a:off x="106860975" y="107979201"/>
              <a:ext cx="359814" cy="6941445"/>
            </a:xfrm>
            <a:prstGeom prst="rect">
              <a:avLst/>
            </a:prstGeom>
            <a:solidFill>
              <a:srgbClr val="C2C2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60" name="Text Box 90"/>
            <p:cNvSpPr txBox="1">
              <a:spLocks noChangeArrowheads="1" noChangeShapeType="1"/>
            </p:cNvSpPr>
            <p:nvPr/>
          </p:nvSpPr>
          <p:spPr bwMode="auto">
            <a:xfrm rot="-5400000">
              <a:off x="103570159" y="111270018"/>
              <a:ext cx="6941445" cy="35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>
                  <a:solidFill>
                    <a:srgbClr val="000000"/>
                  </a:solidFill>
                  <a:latin typeface="Franklin Gothic Heavy" pitchFamily="34" charset="0"/>
                </a:rPr>
                <a:t>Специальный выпуск газеты Гадячской Гимназии</a:t>
              </a:r>
              <a:endParaRPr lang="ru-RU" altLang="ru-RU" sz="1800"/>
            </a:p>
          </p:txBody>
        </p:sp>
        <p:sp>
          <p:nvSpPr>
            <p:cNvPr id="29761" name="Rectangle 91"/>
            <p:cNvSpPr>
              <a:spLocks noChangeArrowheads="1" noChangeShapeType="1"/>
            </p:cNvSpPr>
            <p:nvPr/>
          </p:nvSpPr>
          <p:spPr bwMode="auto">
            <a:xfrm>
              <a:off x="106860975" y="105444150"/>
              <a:ext cx="1594255" cy="1018234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62" name="Rectangle 92"/>
            <p:cNvSpPr>
              <a:spLocks noChangeArrowheads="1" noChangeShapeType="1"/>
            </p:cNvSpPr>
            <p:nvPr/>
          </p:nvSpPr>
          <p:spPr bwMode="auto">
            <a:xfrm>
              <a:off x="106860975" y="106462384"/>
              <a:ext cx="1594253" cy="1516817"/>
            </a:xfrm>
            <a:prstGeom prst="rect">
              <a:avLst/>
            </a:prstGeom>
            <a:solidFill>
              <a:srgbClr val="66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29763" name="Text Box 93"/>
            <p:cNvSpPr txBox="1">
              <a:spLocks noChangeArrowheads="1" noChangeShapeType="1"/>
            </p:cNvSpPr>
            <p:nvPr/>
          </p:nvSpPr>
          <p:spPr bwMode="auto">
            <a:xfrm>
              <a:off x="106860975" y="105670871"/>
              <a:ext cx="1594255" cy="300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Franklin Gothic Demi" pitchFamily="34" charset="0"/>
                </a:rPr>
                <a:t>Выпуск № </a:t>
              </a:r>
              <a:r>
                <a:rPr lang="en-US" altLang="ru-RU" sz="1000">
                  <a:solidFill>
                    <a:srgbClr val="000000"/>
                  </a:solidFill>
                  <a:latin typeface="Franklin Gothic Demi" pitchFamily="34" charset="0"/>
                </a:rPr>
                <a:t>3</a:t>
              </a:r>
              <a:endParaRPr lang="ru-RU" altLang="ru-RU" sz="1800"/>
            </a:p>
          </p:txBody>
        </p:sp>
        <p:sp>
          <p:nvSpPr>
            <p:cNvPr id="29764" name="Text Box 94"/>
            <p:cNvSpPr txBox="1">
              <a:spLocks noChangeArrowheads="1" noChangeShapeType="1"/>
            </p:cNvSpPr>
            <p:nvPr/>
          </p:nvSpPr>
          <p:spPr bwMode="auto">
            <a:xfrm>
              <a:off x="106860975" y="105971826"/>
              <a:ext cx="1594255" cy="30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195" tIns="36195" rIns="36195" bIns="36195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solidFill>
                    <a:srgbClr val="000000"/>
                  </a:solidFill>
                  <a:latin typeface="Franklin Gothic Demi" pitchFamily="34" charset="0"/>
                </a:rPr>
                <a:t>14 </a:t>
              </a:r>
              <a:r>
                <a:rPr lang="ru-RU" altLang="ru-RU" sz="1000">
                  <a:solidFill>
                    <a:srgbClr val="000000"/>
                  </a:solidFill>
                  <a:latin typeface="Franklin Gothic Demi" pitchFamily="34" charset="0"/>
                </a:rPr>
                <a:t>ноября </a:t>
              </a:r>
              <a:r>
                <a:rPr lang="en-US" altLang="ru-RU" sz="1000">
                  <a:solidFill>
                    <a:srgbClr val="000000"/>
                  </a:solidFill>
                  <a:latin typeface="Franklin Gothic Demi" pitchFamily="34" charset="0"/>
                </a:rPr>
                <a:t>2008 </a:t>
              </a:r>
              <a:r>
                <a:rPr lang="ru-RU" altLang="ru-RU" sz="1000">
                  <a:solidFill>
                    <a:srgbClr val="000000"/>
                  </a:solidFill>
                  <a:latin typeface="Franklin Gothic Demi" pitchFamily="34" charset="0"/>
                </a:rPr>
                <a:t>года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000">
                <a:solidFill>
                  <a:srgbClr val="000000"/>
                </a:solidFill>
                <a:latin typeface="Franklin Gothic Demi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000">
                <a:solidFill>
                  <a:srgbClr val="000000"/>
                </a:solidFill>
                <a:latin typeface="Franklin Gothic Dem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pic>
          <p:nvPicPr>
            <p:cNvPr id="29765" name="Picture 95" descr="PH02466u"/>
            <p:cNvPicPr preferRelativeResize="0">
              <a:picLocks noChangeArrowheads="1" noChangeShapeType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7" r="12071"/>
            <a:stretch>
              <a:fillRect/>
            </a:stretch>
          </p:blipFill>
          <p:spPr bwMode="auto">
            <a:xfrm>
              <a:off x="106860975" y="106532592"/>
              <a:ext cx="1594254" cy="137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29749" name="Picture 96" descr="log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2775" y="105395713"/>
            <a:ext cx="6645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50" name="Control 97"/>
          <p:cNvSpPr>
            <a:spLocks noChangeArrowheads="1" noChangeShapeType="1"/>
          </p:cNvSpPr>
          <p:nvPr/>
        </p:nvSpPr>
        <p:spPr bwMode="auto">
          <a:xfrm flipV="1">
            <a:off x="107292775" y="105303638"/>
            <a:ext cx="65770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10800000" lIns="0" tIns="0" rIns="0" bIns="0"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9751" name="Picture 98" descr="762184829_tonnel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8788" y="107424538"/>
            <a:ext cx="16208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2" name="Picture 99" descr="cdocuments_and_settingsuserdesktopfoto_dlya_sajtapodsolnuhi_i_maslodp0016pot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2775" y="106835575"/>
            <a:ext cx="1595438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9015" name="Picture 103" descr="HWScan0054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/>
        </p:blipFill>
        <p:spPr bwMode="auto">
          <a:xfrm>
            <a:off x="6300192" y="2276872"/>
            <a:ext cx="2089222" cy="278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9016" name="AutoShape 104"/>
          <p:cNvSpPr>
            <a:spLocks noChangeArrowheads="1"/>
          </p:cNvSpPr>
          <p:nvPr/>
        </p:nvSpPr>
        <p:spPr bwMode="auto">
          <a:xfrm>
            <a:off x="755774" y="1268760"/>
            <a:ext cx="3024138" cy="792163"/>
          </a:xfrm>
          <a:prstGeom prst="wedgeRectCallout">
            <a:avLst>
              <a:gd name="adj1" fmla="val 53713"/>
              <a:gd name="adj2" fmla="val -73648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600" dirty="0">
                <a:latin typeface="Georgia" panose="02040502050405020303" pitchFamily="18" charset="0"/>
              </a:rPr>
              <a:t>Ключове питання: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600" dirty="0" smtClean="0">
                <a:latin typeface="Georgia" panose="02040502050405020303" pitchFamily="18" charset="0"/>
              </a:rPr>
              <a:t>«Що </a:t>
            </a:r>
            <a:r>
              <a:rPr lang="uk-UA" altLang="ru-RU" sz="1600" dirty="0">
                <a:latin typeface="Georgia" panose="02040502050405020303" pitchFamily="18" charset="0"/>
              </a:rPr>
              <a:t>значить бути справжнім українцем</a:t>
            </a:r>
            <a:r>
              <a:rPr lang="uk-UA" altLang="ru-RU" sz="1600" dirty="0" smtClean="0">
                <a:latin typeface="Georgia" panose="02040502050405020303" pitchFamily="18" charset="0"/>
              </a:rPr>
              <a:t>?»</a:t>
            </a:r>
            <a:endParaRPr lang="ru-RU" altLang="ru-RU" sz="1600" dirty="0">
              <a:latin typeface="Georgia" panose="02040502050405020303" pitchFamily="18" charset="0"/>
            </a:endParaRPr>
          </a:p>
        </p:txBody>
      </p:sp>
      <p:pic>
        <p:nvPicPr>
          <p:cNvPr id="39013" name="Picture 101" descr="HWScan0054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2"/>
          <a:stretch/>
        </p:blipFill>
        <p:spPr bwMode="auto">
          <a:xfrm>
            <a:off x="5076056" y="4569379"/>
            <a:ext cx="3335558" cy="195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44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51309"/>
            <a:ext cx="7704856" cy="50300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Беручи участь у проекті, учні:</a:t>
            </a:r>
          </a:p>
          <a:p>
            <a:pPr>
              <a:buFontTx/>
              <a:buChar char="-"/>
            </a:pPr>
            <a:r>
              <a:rPr lang="uk-UA" sz="2000" dirty="0" smtClean="0">
                <a:latin typeface="Georgia" panose="02040502050405020303" pitchFamily="18" charset="0"/>
              </a:rPr>
              <a:t>вчаться окреслювати цілі, </a:t>
            </a:r>
          </a:p>
          <a:p>
            <a:pPr>
              <a:buFontTx/>
              <a:buChar char="-"/>
            </a:pPr>
            <a:r>
              <a:rPr lang="uk-UA" sz="2000" dirty="0" smtClean="0">
                <a:latin typeface="Georgia" panose="02040502050405020303" pitchFamily="18" charset="0"/>
              </a:rPr>
              <a:t>планувати (структурувати) роботу, </a:t>
            </a:r>
          </a:p>
          <a:p>
            <a:pPr>
              <a:buFontTx/>
              <a:buChar char="-"/>
            </a:pPr>
            <a:r>
              <a:rPr lang="uk-UA" sz="2000" dirty="0" smtClean="0">
                <a:latin typeface="Georgia" panose="02040502050405020303" pitchFamily="18" charset="0"/>
              </a:rPr>
              <a:t>оцінювати результати.</a:t>
            </a:r>
          </a:p>
          <a:p>
            <a:pPr marL="0" indent="0">
              <a:buNone/>
            </a:pP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Працюючи над проектом, 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чні проходять такі стадії:</a:t>
            </a:r>
          </a:p>
          <a:p>
            <a:r>
              <a:rPr lang="uk-UA" sz="2000" dirty="0" smtClean="0">
                <a:latin typeface="Georgia" panose="02040502050405020303" pitchFamily="18" charset="0"/>
              </a:rPr>
              <a:t>вивчення теорії;</a:t>
            </a:r>
            <a:r>
              <a:rPr lang="uk-UA" sz="2000" dirty="0" smtClean="0">
                <a:latin typeface="Georgia" panose="02040502050405020303" pitchFamily="18" charset="0"/>
              </a:rPr>
              <a:t> </a:t>
            </a:r>
          </a:p>
          <a:p>
            <a:r>
              <a:rPr lang="uk-UA" sz="2000" dirty="0" smtClean="0">
                <a:latin typeface="Georgia" panose="02040502050405020303" pitchFamily="18" charset="0"/>
              </a:rPr>
              <a:t>планування;</a:t>
            </a:r>
          </a:p>
          <a:p>
            <a:r>
              <a:rPr lang="uk-UA" sz="2000" dirty="0">
                <a:latin typeface="Georgia" panose="02040502050405020303" pitchFamily="18" charset="0"/>
              </a:rPr>
              <a:t>з</a:t>
            </a:r>
            <a:r>
              <a:rPr lang="uk-UA" sz="2000" dirty="0" smtClean="0">
                <a:latin typeface="Georgia" panose="02040502050405020303" pitchFamily="18" charset="0"/>
              </a:rPr>
              <a:t>бору інформації;</a:t>
            </a:r>
          </a:p>
          <a:p>
            <a:r>
              <a:rPr lang="uk-UA" sz="2000" dirty="0">
                <a:latin typeface="Georgia" panose="02040502050405020303" pitchFamily="18" charset="0"/>
              </a:rPr>
              <a:t>а</a:t>
            </a:r>
            <a:r>
              <a:rPr lang="uk-UA" sz="2000" dirty="0" smtClean="0">
                <a:latin typeface="Georgia" panose="02040502050405020303" pitchFamily="18" charset="0"/>
              </a:rPr>
              <a:t>налізу;</a:t>
            </a:r>
          </a:p>
          <a:p>
            <a:r>
              <a:rPr lang="uk-UA" sz="2000" dirty="0">
                <a:latin typeface="Georgia" panose="02040502050405020303" pitchFamily="18" charset="0"/>
              </a:rPr>
              <a:t>с</a:t>
            </a:r>
            <a:r>
              <a:rPr lang="uk-UA" sz="2000" dirty="0" smtClean="0">
                <a:latin typeface="Georgia" panose="02040502050405020303" pitchFamily="18" charset="0"/>
              </a:rPr>
              <a:t>интезу;</a:t>
            </a:r>
          </a:p>
          <a:p>
            <a:r>
              <a:rPr lang="uk-UA" sz="2000" dirty="0">
                <a:latin typeface="Georgia" panose="02040502050405020303" pitchFamily="18" charset="0"/>
              </a:rPr>
              <a:t>а</a:t>
            </a:r>
            <a:r>
              <a:rPr lang="uk-UA" sz="2000" dirty="0" smtClean="0">
                <a:latin typeface="Georgia" panose="02040502050405020303" pitchFamily="18" charset="0"/>
              </a:rPr>
              <a:t>ктивної діяльності.</a:t>
            </a:r>
          </a:p>
          <a:p>
            <a:endParaRPr lang="uk-UA" sz="2000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Завдяки проектному навчанню учні усвідомлюють всю технологію розв’язання задач – від постановки проблеми до здобуття результату</a:t>
            </a:r>
            <a:endParaRPr lang="ru-RU" sz="2000" b="1" i="1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2783" y="386661"/>
            <a:ext cx="7307649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8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Переваги технології </a:t>
            </a:r>
          </a:p>
          <a:p>
            <a:pPr algn="ctr"/>
            <a:r>
              <a:rPr lang="uk-UA" sz="28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використання методу проекту</a:t>
            </a:r>
            <a:endParaRPr lang="uk-UA" sz="2800" b="1" i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Picture 4" descr="http://us.123rf.com/450wm/vectorinka/vectorinka1110/vectorinka111000037/10812375-livre-ouvert-avec-les-eclaboussures-de-couleur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40968"/>
            <a:ext cx="2304256" cy="225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6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70327367"/>
              </p:ext>
            </p:extLst>
          </p:nvPr>
        </p:nvGraphicFramePr>
        <p:xfrm>
          <a:off x="648052" y="1844824"/>
          <a:ext cx="7009580" cy="4692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782498" y="314653"/>
            <a:ext cx="574183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8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Моніторинг рівня успішності учнів (9 клас)</a:t>
            </a:r>
            <a:endParaRPr lang="uk-UA" sz="2800" b="1" i="1" dirty="0">
              <a:ln w="50800"/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6114782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2014-2015                  2015-2016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6388" name="Picture 4" descr="http://p3.storage.canalblog.com/30/42/1030846/80337675_o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1" r="17685"/>
          <a:stretch/>
        </p:blipFill>
        <p:spPr bwMode="auto">
          <a:xfrm>
            <a:off x="6084168" y="3140969"/>
            <a:ext cx="290351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s019.radikal.ru/i637/1208/e0/e2ada9674135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" b="73289"/>
          <a:stretch/>
        </p:blipFill>
        <p:spPr bwMode="auto">
          <a:xfrm rot="10800000">
            <a:off x="758452" y="1052737"/>
            <a:ext cx="7557964" cy="9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8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47665" y="242645"/>
            <a:ext cx="612067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8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Моніторинг рівня успішності учнів (11 клас)</a:t>
            </a:r>
            <a:endParaRPr lang="uk-UA" sz="2800" b="1" i="1" dirty="0">
              <a:ln w="50800"/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7504" y="1984864"/>
            <a:ext cx="8787549" cy="4540480"/>
            <a:chOff x="107504" y="1552816"/>
            <a:chExt cx="8787549" cy="454048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07504" y="1552816"/>
              <a:ext cx="8787549" cy="4540480"/>
              <a:chOff x="251520" y="1556792"/>
              <a:chExt cx="8787549" cy="4540480"/>
            </a:xfrm>
          </p:grpSpPr>
          <p:pic>
            <p:nvPicPr>
              <p:cNvPr id="18434" name="Picture 2" descr="http://previews.123rf.com/images/borsvelka/borsvelka1404/borsvelka140400012/27462269-Akademische-und-Bildung-Set-B-cher-bl-ttern-Stift-Feder-und-Sch-nheitstintenfass--Lizenzfreie-Bilder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117" r="5830" b="17271"/>
              <a:stretch/>
            </p:blipFill>
            <p:spPr bwMode="auto">
              <a:xfrm>
                <a:off x="4427984" y="1628801"/>
                <a:ext cx="4611085" cy="3898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3" name="Диаграмма 2"/>
              <p:cNvGraphicFramePr/>
              <p:nvPr>
                <p:extLst>
                  <p:ext uri="{D42A27DB-BD31-4B8C-83A1-F6EECF244321}">
                    <p14:modId xmlns:p14="http://schemas.microsoft.com/office/powerpoint/2010/main" val="3228450585"/>
                  </p:ext>
                </p:extLst>
              </p:nvPr>
            </p:nvGraphicFramePr>
            <p:xfrm>
              <a:off x="251520" y="1556792"/>
              <a:ext cx="7992888" cy="454048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4" name="TextBox 3"/>
              <p:cNvSpPr txBox="1"/>
              <p:nvPr/>
            </p:nvSpPr>
            <p:spPr>
              <a:xfrm rot="20867813">
                <a:off x="6409293" y="2766624"/>
                <a:ext cx="1388723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uk-UA" b="1" dirty="0" smtClean="0">
                    <a:solidFill>
                      <a:schemeClr val="accent5">
                        <a:lumMod val="50000"/>
                      </a:schemeClr>
                    </a:solidFill>
                    <a:latin typeface="Georgia" panose="02040502050405020303" pitchFamily="18" charset="0"/>
                  </a:rPr>
                  <a:t>*</a:t>
                </a:r>
                <a:r>
                  <a:rPr lang="uk-UA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Georgia" panose="02040502050405020303" pitchFamily="18" charset="0"/>
                  </a:rPr>
                  <a:t>високий</a:t>
                </a:r>
              </a:p>
              <a:p>
                <a:pPr>
                  <a:lnSpc>
                    <a:spcPct val="150000"/>
                  </a:lnSpc>
                </a:pPr>
                <a:r>
                  <a:rPr lang="uk-UA" b="1" dirty="0" smtClean="0">
                    <a:solidFill>
                      <a:schemeClr val="accent5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*</a:t>
                </a:r>
                <a:r>
                  <a:rPr lang="uk-UA" sz="1600" b="1" dirty="0" smtClean="0">
                    <a:solidFill>
                      <a:schemeClr val="accent5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достатній</a:t>
                </a:r>
              </a:p>
              <a:p>
                <a:pPr>
                  <a:lnSpc>
                    <a:spcPct val="150000"/>
                  </a:lnSpc>
                </a:pPr>
                <a:r>
                  <a:rPr lang="uk-UA" b="1" dirty="0" smtClean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Georgia" panose="02040502050405020303" pitchFamily="18" charset="0"/>
                  </a:rPr>
                  <a:t> *</a:t>
                </a:r>
                <a:r>
                  <a:rPr lang="uk-UA" sz="1600" b="1" dirty="0" smtClean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Georgia" panose="02040502050405020303" pitchFamily="18" charset="0"/>
                  </a:rPr>
                  <a:t>середній</a:t>
                </a:r>
              </a:p>
              <a:p>
                <a:r>
                  <a:rPr lang="uk-UA" b="1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*</a:t>
                </a:r>
                <a:r>
                  <a:rPr lang="uk-UA" sz="1600" b="1" dirty="0" err="1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почат-</a:t>
                </a:r>
                <a:r>
                  <a:rPr lang="uk-UA" sz="1600" b="1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  </a:t>
                </a:r>
              </a:p>
              <a:p>
                <a:r>
                  <a:rPr lang="uk-UA" sz="16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 </a:t>
                </a:r>
                <a:r>
                  <a:rPr lang="uk-UA" sz="1600" b="1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    </a:t>
                </a:r>
                <a:r>
                  <a:rPr lang="uk-UA" sz="1600" b="1" dirty="0" err="1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ковий</a:t>
                </a:r>
                <a:endParaRPr lang="ru-RU" sz="1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115616" y="5188898"/>
              <a:ext cx="3672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b="1" dirty="0" smtClean="0">
                  <a:solidFill>
                    <a:schemeClr val="accent5">
                      <a:lumMod val="75000"/>
                    </a:schemeClr>
                  </a:solidFill>
                  <a:latin typeface="Georgia" panose="02040502050405020303" pitchFamily="18" charset="0"/>
                </a:rPr>
                <a:t>2014-2015</a:t>
              </a:r>
              <a:r>
                <a:rPr lang="uk-UA" sz="1600" b="1" dirty="0" smtClean="0">
                  <a:latin typeface="Georgia" panose="02040502050405020303" pitchFamily="18" charset="0"/>
                </a:rPr>
                <a:t>                    </a:t>
              </a:r>
              <a:r>
                <a:rPr lang="uk-UA" sz="1600" b="1" dirty="0" smtClean="0">
                  <a:solidFill>
                    <a:schemeClr val="accent5">
                      <a:lumMod val="75000"/>
                    </a:schemeClr>
                  </a:solidFill>
                  <a:latin typeface="Georgia" panose="02040502050405020303" pitchFamily="18" charset="0"/>
                </a:rPr>
                <a:t>2015-2016</a:t>
              </a:r>
              <a:endParaRPr lang="ru-RU" sz="16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18440" name="Picture 8" descr="http://kovkagrad96.ru/images/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818927" cy="107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70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6192688" cy="1331074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Відкритий урок </a:t>
            </a:r>
            <a:r>
              <a:rPr lang="uk-UA" sz="32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зарубіжної </a:t>
            </a:r>
            <a:r>
              <a:rPr lang="uk-UA" sz="32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літератури </a:t>
            </a:r>
            <a:endParaRPr lang="ru-RU" sz="3200" b="1" i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194" name="Picture 2" descr="C:\Users\admin\Desktop\фотографії\_dLZ_oHoLh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10481" r="7642"/>
          <a:stretch/>
        </p:blipFill>
        <p:spPr bwMode="auto">
          <a:xfrm>
            <a:off x="539552" y="1999822"/>
            <a:ext cx="5100343" cy="2859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фотографії\7IHiwKvNgB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45024"/>
            <a:ext cx="5248585" cy="2952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ages.clipartlogo.com/files/ss/thumb/498/49813915/old-parchment-with-feather-and_smal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1412776"/>
            <a:ext cx="2235019" cy="237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331640" y="4869160"/>
            <a:ext cx="2520280" cy="986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6 клас</a:t>
            </a:r>
            <a:endParaRPr lang="ru-RU" sz="3200" b="1" i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9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619672" y="260648"/>
            <a:ext cx="6192688" cy="1331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Відкритий урок зарубіжної літератури</a:t>
            </a:r>
            <a:endParaRPr lang="ru-RU" sz="3200" b="1" i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219" name="Picture 3" descr="C:\Users\admin\Desktop\фотографії\X8hAvHQvH8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 r="7313"/>
          <a:stretch/>
        </p:blipFill>
        <p:spPr bwMode="auto">
          <a:xfrm>
            <a:off x="683568" y="1772816"/>
            <a:ext cx="5487436" cy="3021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esktop\фотографії\YHMDRvBUqS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r="21493"/>
          <a:stretch/>
        </p:blipFill>
        <p:spPr bwMode="auto">
          <a:xfrm>
            <a:off x="4891342" y="3230852"/>
            <a:ext cx="3785113" cy="3294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627784" y="4860222"/>
            <a:ext cx="1944216" cy="873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11 клас</a:t>
            </a:r>
            <a:endParaRPr lang="ru-RU" sz="3200" b="1" i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5" descr="http://library.kherson.ua/kazka/wp-content/uploads/2013/03/1256247045_vector-old-book-paper-feather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40768"/>
            <a:ext cx="2691193" cy="197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27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alko.ucoz.ua/vupalyvanny/ramki/vizerunok_ramka_8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7"/>
          <a:stretch/>
        </p:blipFill>
        <p:spPr bwMode="auto">
          <a:xfrm>
            <a:off x="1043608" y="2698230"/>
            <a:ext cx="7130237" cy="1090810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7183" y="521077"/>
            <a:ext cx="534312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uk-UA" sz="4000" b="1" i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Педагогічне </a:t>
            </a:r>
            <a:r>
              <a:rPr lang="uk-UA" sz="4000" b="1" i="1" dirty="0" smtClean="0">
                <a:ln w="5080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кредо</a:t>
            </a:r>
            <a:endParaRPr lang="uk-UA" sz="4000" b="1" i="1" dirty="0">
              <a:ln w="5080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5924" y="3645024"/>
            <a:ext cx="471635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uk-UA" sz="4000" b="1" i="1" dirty="0" smtClean="0">
                <a:ln w="5080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Життєве</a:t>
            </a:r>
            <a:r>
              <a:rPr lang="uk-UA" sz="3200" b="1" i="1" dirty="0" smtClean="0">
                <a:ln w="5080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uk-UA" sz="4000" b="1" i="1" dirty="0" smtClean="0">
                <a:ln w="5080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кредо</a:t>
            </a:r>
            <a:endParaRPr lang="uk-UA" sz="3200" b="1" i="1" dirty="0">
              <a:ln w="5080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1340768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Georgia" panose="02040502050405020303" pitchFamily="18" charset="0"/>
              </a:rPr>
              <a:t>Велика відмінність – говорити самому чи викликати на розмову інших. Останнє – мистецтво справжнього вчителя</a:t>
            </a:r>
          </a:p>
          <a:p>
            <a:pPr algn="r"/>
            <a:r>
              <a:rPr lang="uk-UA" sz="2400" i="1" dirty="0" err="1" smtClean="0">
                <a:latin typeface="Georgia" panose="02040502050405020303" pitchFamily="18" charset="0"/>
              </a:rPr>
              <a:t>Дистервег</a:t>
            </a:r>
            <a:endParaRPr lang="uk-UA" sz="2400" i="1" dirty="0" smtClean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8366" y="4352910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latin typeface="Georgia" panose="02040502050405020303" pitchFamily="18" charset="0"/>
              </a:rPr>
              <a:t>Натхненно любити те, що викладаєш і тих, кому викладаєш, пам’ятаючи, що будь-яке слово учителя може стати справою усього життя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44408" cy="1342134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8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Позакласна робота </a:t>
            </a:r>
            <a:r>
              <a:rPr lang="uk-UA" sz="28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uk-UA" sz="28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</a:br>
            <a:r>
              <a:rPr lang="uk-UA" sz="28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із зарубіжної літератури</a:t>
            </a:r>
            <a:endParaRPr lang="ru-RU" sz="2800" b="1" i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170" name="Picture 2" descr="D:\Школа\Задарів\Педагог-організатор\2016-2017\ЗАХОДИ 2016-2017 н.р\Андріївські вечорниці (13.12.16)\Фото\zSZkHmhtqu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19578"/>
          <a:stretch/>
        </p:blipFill>
        <p:spPr bwMode="auto">
          <a:xfrm>
            <a:off x="4452450" y="1675470"/>
            <a:ext cx="4224006" cy="2689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Школа\Задарів\Педагог-організатор\2015-1016\ЗАХОДИ (Проведення)\Свято Андрія\свято Андрія (фото)\lhaxe0ZCJd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6" b="19659"/>
          <a:stretch/>
        </p:blipFill>
        <p:spPr bwMode="auto">
          <a:xfrm>
            <a:off x="2051720" y="4005064"/>
            <a:ext cx="616901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Школа\Задарів\Педагог-організатор\2016-2017\ЗАХОДИ 2016-2017 н.р\День писемності (09.11)\Фото 5 клас\20161118_1302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84176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672" y="6374060"/>
            <a:ext cx="7272808" cy="367308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1400" b="1" i="1" dirty="0" smtClean="0">
                <a:ln w="50800"/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Театралізоване дійство за</a:t>
            </a:r>
            <a:r>
              <a:rPr lang="uk-UA" sz="1400" b="1" i="1" dirty="0" smtClean="0">
                <a:ln w="50800"/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повістю М. Гоголя «Ніч перед Різдвом»</a:t>
            </a:r>
            <a:endParaRPr lang="uk-UA" sz="1400" b="1" i="1" dirty="0">
              <a:ln w="50800"/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6226" y="1333500"/>
            <a:ext cx="2862064" cy="367308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1400" b="1" i="1" dirty="0" smtClean="0">
                <a:ln w="50800"/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Андріївські вечорниці</a:t>
            </a:r>
            <a:endParaRPr lang="uk-UA" sz="1400" b="1" i="1" dirty="0">
              <a:ln w="50800"/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1340768"/>
            <a:ext cx="3528392" cy="367308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1400" b="1" i="1" dirty="0" smtClean="0">
                <a:ln w="50800"/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День української писемності</a:t>
            </a:r>
            <a:endParaRPr lang="uk-UA" sz="1400" b="1" i="1" dirty="0">
              <a:ln w="50800"/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7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5736" y="332656"/>
            <a:ext cx="494398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altLang="uk-UA" sz="3600" b="1" i="1" kern="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Предметні тижні</a:t>
            </a:r>
            <a:endParaRPr lang="uk-UA" altLang="uk-UA" sz="3600" b="1" i="1" kern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42" name="Picture 2" descr="D:\Школа\Задарів\Педагог-організатор\2016-2017\ЗАХОДИ 2016-2017 н.р\Фестиваль Свята Покрова (школа)\Фото заходу\SXZKUTqVGT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 bwMode="auto">
          <a:xfrm>
            <a:off x="395536" y="1484784"/>
            <a:ext cx="4932718" cy="2799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Школа\Задарів\Педагог-організатор\2016-2017\ЗАХОДИ 2016-2017 н.р\День Гідності і Свободи\Фото та відео заходу\n8pFBatZNM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3" b="33201"/>
          <a:stretch/>
        </p:blipFill>
        <p:spPr bwMode="auto">
          <a:xfrm>
            <a:off x="5292080" y="1700808"/>
            <a:ext cx="3566418" cy="3152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Школа\Задарів\Педагог-організатор\2016-2017\ЗАХОДИ 2016-2017 н.р\День Захисника України\Фото заходу\K7-8qVUATo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 b="9372"/>
          <a:stretch/>
        </p:blipFill>
        <p:spPr bwMode="auto">
          <a:xfrm>
            <a:off x="1907704" y="3687975"/>
            <a:ext cx="4824536" cy="2837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91680" y="6374060"/>
            <a:ext cx="5197903" cy="367308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1400" b="1" i="1" dirty="0" smtClean="0">
                <a:ln w="50800"/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Інсценізація повісті М. Гоголя «Тарас Бульба»</a:t>
            </a:r>
            <a:endParaRPr lang="uk-UA" sz="1400" b="1" i="1" dirty="0">
              <a:ln w="50800"/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943" y="1117476"/>
            <a:ext cx="5029137" cy="367308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1400" b="1" i="1" dirty="0" smtClean="0">
                <a:ln w="50800"/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Літературний вечір </a:t>
            </a:r>
            <a:r>
              <a:rPr lang="uk-UA" sz="1400" b="1" i="1" dirty="0" smtClean="0">
                <a:ln w="50800"/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uk-UA" sz="1400" b="1" i="1" dirty="0" err="1" smtClean="0">
                <a:ln w="50800"/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Свеча</a:t>
            </a:r>
            <a:r>
              <a:rPr lang="uk-UA" sz="1400" b="1" i="1" dirty="0" smtClean="0">
                <a:ln w="50800"/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 </a:t>
            </a:r>
            <a:r>
              <a:rPr lang="uk-UA" sz="1400" b="1" i="1" dirty="0" err="1" smtClean="0">
                <a:ln w="50800"/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горела</a:t>
            </a:r>
            <a:r>
              <a:rPr lang="uk-UA" sz="1400" b="1" i="1" dirty="0" smtClean="0">
                <a:ln w="50800"/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»</a:t>
            </a:r>
            <a:endParaRPr lang="uk-UA" sz="1400" b="1" i="1" dirty="0">
              <a:ln w="50800"/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3815" y="1405508"/>
            <a:ext cx="3378665" cy="367308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1400" b="1" i="1" dirty="0" smtClean="0">
                <a:ln w="50800"/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Конкурс ерудитів (5-6 класи)</a:t>
            </a:r>
            <a:endParaRPr lang="uk-UA" sz="1400" b="1" i="1" dirty="0">
              <a:ln w="50800"/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7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Школа\Задарів\Учителі-предметники\Пилип'як С. В\Атестація 2017\01. Опис досвіду\Презентація досвіду роботи\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7" t="6291" r="5481" b="53157"/>
          <a:stretch/>
        </p:blipFill>
        <p:spPr bwMode="auto">
          <a:xfrm>
            <a:off x="4355976" y="117089"/>
            <a:ext cx="4269808" cy="3229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Школа\Задарів\Учителі-предметники\Пилип'як С. В\Атестація 2017\01. Опис досвіду\Презентація досвіду роботи\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5" t="54763" r="5330" b="5994"/>
          <a:stretch/>
        </p:blipFill>
        <p:spPr bwMode="auto">
          <a:xfrm>
            <a:off x="3707904" y="3573016"/>
            <a:ext cx="4331203" cy="31806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Школа\Задарів\Учителі-предметники\Пилип'як С. В\Атестація 2017\01. Опис досвіду\Презентація досвіду роботи\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54185" r="52162" b="4778"/>
          <a:stretch/>
        </p:blipFill>
        <p:spPr bwMode="auto">
          <a:xfrm>
            <a:off x="251520" y="1702273"/>
            <a:ext cx="4311782" cy="31913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-fotki.yandex.ru/get/9226/16969765.148/0_77ff0_929dcee5_orig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6" y="5025983"/>
            <a:ext cx="2201373" cy="183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35696" y="268308"/>
            <a:ext cx="3071834" cy="1432500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4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Робота з обдарованими учнями</a:t>
            </a:r>
            <a:endParaRPr lang="uk-UA" sz="2400" b="1" i="1" dirty="0">
              <a:ln w="50800"/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103" y="4885541"/>
            <a:ext cx="3111643" cy="991731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4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Створення </a:t>
            </a:r>
            <a:r>
              <a:rPr lang="uk-UA" sz="2400" b="1" i="1" dirty="0" err="1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портфоліо</a:t>
            </a:r>
            <a:endParaRPr lang="uk-UA" sz="2400" b="1" i="1" dirty="0">
              <a:ln w="50800"/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8184" y="3068960"/>
            <a:ext cx="3023425" cy="991731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4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Тематичні виховні заходи</a:t>
            </a:r>
            <a:endParaRPr lang="uk-UA" sz="2400" b="1" i="1" dirty="0">
              <a:ln w="50800"/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9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01. Опис досвіду\Презентація досвіду роботи\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9"/>
          <a:stretch/>
        </p:blipFill>
        <p:spPr bwMode="auto">
          <a:xfrm>
            <a:off x="-24989" y="1844824"/>
            <a:ext cx="9205501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971601" y="644495"/>
            <a:ext cx="7416823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altLang="uk-UA" sz="3600" b="1" i="1" kern="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Стати успішним у житті допомагають </a:t>
            </a:r>
            <a:r>
              <a:rPr lang="uk-UA" altLang="uk-UA" sz="3600" b="1" i="1" kern="0" dirty="0" err="1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портфоліо</a:t>
            </a:r>
            <a:endParaRPr lang="uk-UA" altLang="uk-UA" sz="3600" b="1" i="1" kern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63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6060402"/>
              </p:ext>
            </p:extLst>
          </p:nvPr>
        </p:nvGraphicFramePr>
        <p:xfrm>
          <a:off x="2123728" y="1193342"/>
          <a:ext cx="6264696" cy="5620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5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4" t="31807" r="29763" b="27480"/>
          <a:stretch/>
        </p:blipFill>
        <p:spPr bwMode="auto">
          <a:xfrm flipH="1">
            <a:off x="683568" y="2564904"/>
            <a:ext cx="2088232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4523" y="620688"/>
            <a:ext cx="614783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altLang="uk-UA" sz="3600" b="1" i="1" kern="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Професійна діяльність</a:t>
            </a:r>
          </a:p>
        </p:txBody>
      </p:sp>
    </p:spTree>
    <p:extLst>
      <p:ext uri="{BB962C8B-B14F-4D97-AF65-F5344CB8AC3E}">
        <p14:creationId xmlns:p14="http://schemas.microsoft.com/office/powerpoint/2010/main" val="299248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6"/>
          <p:cNvSpPr txBox="1">
            <a:spLocks/>
          </p:cNvSpPr>
          <p:nvPr/>
        </p:nvSpPr>
        <p:spPr>
          <a:xfrm>
            <a:off x="1979712" y="460943"/>
            <a:ext cx="5661198" cy="951833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sz="24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Участь у районному </a:t>
            </a:r>
            <a:r>
              <a:rPr lang="uk-UA" sz="24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семінарі-практикумі директорів шкіл </a:t>
            </a:r>
            <a:r>
              <a:rPr lang="uk-UA" sz="24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uk-UA" sz="24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</a:br>
            <a:r>
              <a:rPr lang="ru-RU" sz="24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24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</a:br>
            <a:endParaRPr lang="ru-RU" sz="2400" b="1" i="1" dirty="0">
              <a:ln w="50800"/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AutoShape 4" descr="https://mail.ukr.net/attach/show/14575963720111346503/1/image-2-.jpg?size=orig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5" descr="C:\Documents and Settings\Иятта\Рабочий стол\ЭТО СРОЧНО\Новая папка\DSC07710-conv-ok-sq-s-we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3789040"/>
            <a:ext cx="3401516" cy="27115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516" name="Picture 12" descr="http://svitki.msk.ru/data/vintaj/podarochniy-svitok-na-angliyskom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2D7A9"/>
              </a:clrFrom>
              <a:clrTo>
                <a:srgbClr val="E2D7A9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10" y="1392508"/>
            <a:ext cx="2620306" cy="174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s5.hostingkartinok.com/uploads/images/2013/03/6664fb3f9234d81218e2300ed0eb36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616624" cy="70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Школа\Задарів\Учителі-предметники\СЕМІНАР_ПРАКТИКУМ 09.02.2016\ФОТО\image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47" y="1841525"/>
            <a:ext cx="4998421" cy="2811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Школа\Задарів\Учителі-предметники\СЕМІНАР_ПРАКТИКУМ 09.02.2016\ФОТО\DSCN447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 r="11280" b="18621"/>
          <a:stretch/>
        </p:blipFill>
        <p:spPr bwMode="auto">
          <a:xfrm>
            <a:off x="1331640" y="3712639"/>
            <a:ext cx="4402750" cy="2956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29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5"/>
          <a:stretch/>
        </p:blipFill>
        <p:spPr bwMode="auto">
          <a:xfrm>
            <a:off x="583567" y="1268760"/>
            <a:ext cx="4132449" cy="2715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 flipH="1">
            <a:off x="4716016" y="1772816"/>
            <a:ext cx="3240360" cy="1656184"/>
          </a:xfrm>
          <a:prstGeom prst="rightArrow">
            <a:avLst>
              <a:gd name="adj1" fmla="val 50000"/>
              <a:gd name="adj2" fmla="val 44693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Методична оперативка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042469" y="4005064"/>
            <a:ext cx="3529531" cy="2376264"/>
          </a:xfrm>
          <a:prstGeom prst="rightArrow">
            <a:avLst>
              <a:gd name="adj1" fmla="val 70269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Засідання методичного об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’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єднання класних керівників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1"/>
          <a:stretch/>
        </p:blipFill>
        <p:spPr bwMode="auto">
          <a:xfrm>
            <a:off x="4644008" y="3794078"/>
            <a:ext cx="4176464" cy="2587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6"/>
          <p:cNvSpPr txBox="1">
            <a:spLocks/>
          </p:cNvSpPr>
          <p:nvPr/>
        </p:nvSpPr>
        <p:spPr>
          <a:xfrm>
            <a:off x="2411760" y="260648"/>
            <a:ext cx="4680520" cy="956513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uk-UA" sz="28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Участь </a:t>
            </a:r>
            <a:endParaRPr lang="uk-UA" sz="2800" b="1" i="1" dirty="0" smtClean="0">
              <a:ln w="50800"/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uk-UA" sz="28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у методичній роботі</a:t>
            </a:r>
            <a:endParaRPr lang="ru-RU" sz="2800" b="1" i="1" dirty="0">
              <a:ln w="50800"/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1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6"/>
          <p:cNvSpPr txBox="1">
            <a:spLocks/>
          </p:cNvSpPr>
          <p:nvPr/>
        </p:nvSpPr>
        <p:spPr>
          <a:xfrm>
            <a:off x="899592" y="116632"/>
            <a:ext cx="5256584" cy="951833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sz="3200" b="1" i="1" dirty="0" smtClean="0">
                <a:ln w="50800"/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uk-UA" sz="3200" b="1" i="1" dirty="0" smtClean="0">
                <a:ln w="50800"/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3200" b="1" i="1" dirty="0" smtClean="0">
                <a:ln w="50800"/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sz="3200" b="1" i="1" dirty="0" smtClean="0">
                <a:ln w="50800"/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sz="3200" b="1" i="1" dirty="0">
              <a:ln w="50800"/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5" descr="F:\фото\102_131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717155" y="1296298"/>
            <a:ext cx="3959301" cy="28527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Стрелка вправо 3"/>
          <p:cNvSpPr/>
          <p:nvPr/>
        </p:nvSpPr>
        <p:spPr>
          <a:xfrm>
            <a:off x="1186485" y="1988840"/>
            <a:ext cx="3529531" cy="1224136"/>
          </a:xfrm>
          <a:prstGeom prst="rightArrow">
            <a:avLst>
              <a:gd name="adj1" fmla="val 70269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Засідання творчої групи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Задарівська ЗОШ\03. Виховні заходи (додатки)\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4359" r="1282" b="14958"/>
          <a:stretch/>
        </p:blipFill>
        <p:spPr bwMode="auto">
          <a:xfrm>
            <a:off x="907524" y="3789040"/>
            <a:ext cx="4104457" cy="259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Стрелка вправо 6"/>
          <p:cNvSpPr/>
          <p:nvPr/>
        </p:nvSpPr>
        <p:spPr>
          <a:xfrm flipH="1">
            <a:off x="5076056" y="4365104"/>
            <a:ext cx="3384376" cy="1512168"/>
          </a:xfrm>
          <a:prstGeom prst="rightArrow">
            <a:avLst>
              <a:gd name="adj1" fmla="val 70269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Семінар учителів зарубіжної літератури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8" name="Заголовок 16"/>
          <p:cNvSpPr txBox="1">
            <a:spLocks/>
          </p:cNvSpPr>
          <p:nvPr/>
        </p:nvSpPr>
        <p:spPr>
          <a:xfrm>
            <a:off x="2411760" y="260648"/>
            <a:ext cx="4680520" cy="956513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uk-UA" sz="28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Участь </a:t>
            </a:r>
            <a:endParaRPr lang="uk-UA" sz="2800" b="1" i="1" dirty="0" smtClean="0">
              <a:ln w="50800"/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uk-UA" sz="2800" b="1" i="1" dirty="0" smtClean="0">
                <a:ln w="50800"/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у методичній роботі</a:t>
            </a:r>
            <a:endParaRPr lang="ru-RU" sz="2800" b="1" i="1" dirty="0">
              <a:ln w="50800"/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1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75" b="86250" l="0" r="32344">
                        <a14:foregroundMark x1="5000" y1="43750" x2="5000" y2="43750"/>
                        <a14:foregroundMark x1="7656" y1="46750" x2="7656" y2="46750"/>
                        <a14:foregroundMark x1="13984" y1="45000" x2="13984" y2="45000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356" r="67625" b="14978"/>
          <a:stretch/>
        </p:blipFill>
        <p:spPr bwMode="auto">
          <a:xfrm>
            <a:off x="0" y="3933056"/>
            <a:ext cx="322929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764704"/>
            <a:ext cx="8640960" cy="48782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400" b="1" i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«Розум дитини не посудина,</a:t>
            </a:r>
          </a:p>
          <a:p>
            <a:pPr algn="ctr"/>
            <a:r>
              <a:rPr lang="uk-UA" sz="4400" b="1" i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яку слід заповнити,</a:t>
            </a:r>
          </a:p>
          <a:p>
            <a:pPr algn="ctr"/>
            <a:r>
              <a:rPr lang="uk-UA" sz="4400" b="1" i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а смолоскип,</a:t>
            </a:r>
          </a:p>
          <a:p>
            <a:pPr algn="ctr"/>
            <a:r>
              <a:rPr lang="uk-UA" sz="4400" b="1" i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який слід запалити»</a:t>
            </a:r>
          </a:p>
          <a:p>
            <a:pPr algn="ctr"/>
            <a:endParaRPr lang="uk-UA" sz="4000" b="1" i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uk-UA" sz="700" b="1" i="1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uk-UA" sz="4000" b="1" i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uk-UA" sz="4000" b="1" i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                              </a:t>
            </a:r>
            <a:r>
              <a:rPr lang="uk-UA" sz="3600" b="1" i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Плутарх</a:t>
            </a:r>
            <a:endParaRPr lang="ru-RU" sz="3600" b="1" i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496244"/>
            <a:ext cx="447911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uk-UA" sz="4000" b="1" i="1" dirty="0" smtClean="0">
                <a:ln w="5080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Компетенція - </a:t>
            </a:r>
            <a:endParaRPr lang="uk-UA" sz="4000" b="1" i="1" dirty="0">
              <a:ln w="5080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204130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latin typeface="Georgia" panose="02040502050405020303" pitchFamily="18" charset="0"/>
              </a:rPr>
              <a:t>ц</a:t>
            </a:r>
            <a:r>
              <a:rPr lang="uk-UA" sz="2400" i="1" dirty="0" smtClean="0">
                <a:latin typeface="Georgia" panose="02040502050405020303" pitchFamily="18" charset="0"/>
              </a:rPr>
              <a:t>е сукупність знань</a:t>
            </a:r>
            <a:r>
              <a:rPr lang="ru-RU" sz="2400" i="1" dirty="0" smtClean="0">
                <a:latin typeface="Georgia" panose="02040502050405020303" pitchFamily="18" charset="0"/>
              </a:rPr>
              <a:t>, </a:t>
            </a:r>
            <a:r>
              <a:rPr lang="ru-RU" sz="2400" i="1" dirty="0" err="1">
                <a:latin typeface="Georgia" panose="02040502050405020303" pitchFamily="18" charset="0"/>
              </a:rPr>
              <a:t>умінь</a:t>
            </a:r>
            <a:r>
              <a:rPr lang="ru-RU" sz="2400" i="1" dirty="0">
                <a:latin typeface="Georgia" panose="02040502050405020303" pitchFamily="18" charset="0"/>
              </a:rPr>
              <a:t> та </a:t>
            </a:r>
            <a:r>
              <a:rPr lang="ru-RU" sz="2400" i="1" dirty="0" err="1">
                <a:latin typeface="Georgia" panose="02040502050405020303" pitchFamily="18" charset="0"/>
              </a:rPr>
              <a:t>навичок</a:t>
            </a:r>
            <a:r>
              <a:rPr lang="ru-RU" sz="2400" i="1" dirty="0">
                <a:latin typeface="Georgia" panose="02040502050405020303" pitchFamily="18" charset="0"/>
              </a:rPr>
              <a:t>, </a:t>
            </a:r>
            <a:r>
              <a:rPr lang="ru-RU" sz="2400" i="1" dirty="0" err="1">
                <a:latin typeface="Georgia" panose="02040502050405020303" pitchFamily="18" charset="0"/>
              </a:rPr>
              <a:t>які</a:t>
            </a:r>
            <a:r>
              <a:rPr lang="ru-RU" sz="2400" i="1" dirty="0">
                <a:latin typeface="Georgia" panose="02040502050405020303" pitchFamily="18" charset="0"/>
              </a:rPr>
              <a:t> </a:t>
            </a:r>
            <a:r>
              <a:rPr lang="ru-RU" sz="2400" i="1" dirty="0" err="1">
                <a:latin typeface="Georgia" panose="02040502050405020303" pitchFamily="18" charset="0"/>
              </a:rPr>
              <a:t>необхідні</a:t>
            </a:r>
            <a:r>
              <a:rPr lang="ru-RU" sz="2400" i="1" dirty="0">
                <a:latin typeface="Georgia" panose="02040502050405020303" pitchFamily="18" charset="0"/>
              </a:rPr>
              <a:t> для </a:t>
            </a:r>
            <a:r>
              <a:rPr lang="ru-RU" sz="2400" i="1" dirty="0" err="1">
                <a:latin typeface="Georgia" panose="02040502050405020303" pitchFamily="18" charset="0"/>
              </a:rPr>
              <a:t>конкретної</a:t>
            </a:r>
            <a:r>
              <a:rPr lang="ru-RU" sz="2400" i="1" dirty="0">
                <a:latin typeface="Georgia" panose="02040502050405020303" pitchFamily="18" charset="0"/>
              </a:rPr>
              <a:t> </a:t>
            </a:r>
            <a:r>
              <a:rPr lang="ru-RU" sz="2400" i="1" dirty="0" err="1">
                <a:latin typeface="Georgia" panose="02040502050405020303" pitchFamily="18" charset="0"/>
              </a:rPr>
              <a:t>роботи</a:t>
            </a:r>
            <a:r>
              <a:rPr lang="ru-RU" sz="2400" i="1" dirty="0">
                <a:latin typeface="Georgia" panose="02040502050405020303" pitchFamily="18" charset="0"/>
              </a:rPr>
              <a:t>; </a:t>
            </a:r>
            <a:r>
              <a:rPr lang="ru-RU" sz="2400" i="1" dirty="0" err="1">
                <a:latin typeface="Georgia" panose="02040502050405020303" pitchFamily="18" charset="0"/>
              </a:rPr>
              <a:t>здатність</a:t>
            </a:r>
            <a:r>
              <a:rPr lang="ru-RU" sz="2400" i="1" dirty="0">
                <a:latin typeface="Georgia" panose="02040502050405020303" pitchFamily="18" charset="0"/>
              </a:rPr>
              <a:t> та </a:t>
            </a:r>
            <a:r>
              <a:rPr lang="ru-RU" sz="2400" i="1" dirty="0" err="1">
                <a:latin typeface="Georgia" panose="02040502050405020303" pitchFamily="18" charset="0"/>
              </a:rPr>
              <a:t>готовність</a:t>
            </a:r>
            <a:r>
              <a:rPr lang="ru-RU" sz="2400" i="1" dirty="0">
                <a:latin typeface="Georgia" panose="02040502050405020303" pitchFamily="18" charset="0"/>
              </a:rPr>
              <a:t> </a:t>
            </a:r>
            <a:r>
              <a:rPr lang="ru-RU" sz="2400" i="1" dirty="0" err="1">
                <a:latin typeface="Georgia" panose="02040502050405020303" pitchFamily="18" charset="0"/>
              </a:rPr>
              <a:t>ефективно</a:t>
            </a:r>
            <a:r>
              <a:rPr lang="ru-RU" sz="2400" i="1" dirty="0">
                <a:latin typeface="Georgia" panose="02040502050405020303" pitchFamily="18" charset="0"/>
              </a:rPr>
              <a:t> </a:t>
            </a:r>
            <a:r>
              <a:rPr lang="ru-RU" sz="2400" i="1" dirty="0" err="1">
                <a:latin typeface="Georgia" panose="02040502050405020303" pitchFamily="18" charset="0"/>
              </a:rPr>
              <a:t>застосовувати</a:t>
            </a:r>
            <a:r>
              <a:rPr lang="ru-RU" sz="2400" i="1" dirty="0">
                <a:latin typeface="Georgia" panose="02040502050405020303" pitchFamily="18" charset="0"/>
              </a:rPr>
              <a:t> </a:t>
            </a:r>
            <a:r>
              <a:rPr lang="ru-RU" sz="2400" i="1" dirty="0" err="1">
                <a:latin typeface="Georgia" panose="02040502050405020303" pitchFamily="18" charset="0"/>
              </a:rPr>
              <a:t>знання</a:t>
            </a:r>
            <a:r>
              <a:rPr lang="ru-RU" sz="2400" i="1" dirty="0">
                <a:latin typeface="Georgia" panose="02040502050405020303" pitchFamily="18" charset="0"/>
              </a:rPr>
              <a:t> на </a:t>
            </a:r>
            <a:r>
              <a:rPr lang="ru-RU" sz="2400" i="1" dirty="0" err="1">
                <a:latin typeface="Georgia" panose="02040502050405020303" pitchFamily="18" charset="0"/>
              </a:rPr>
              <a:t>практиці</a:t>
            </a:r>
            <a:r>
              <a:rPr lang="ru-RU" sz="2400" i="1" dirty="0">
                <a:latin typeface="Georgia" panose="02040502050405020303" pitchFamily="18" charset="0"/>
              </a:rPr>
              <a:t>, у </a:t>
            </a:r>
            <a:r>
              <a:rPr lang="ru-RU" sz="2400" i="1" dirty="0" err="1">
                <a:latin typeface="Georgia" panose="02040502050405020303" pitchFamily="18" charset="0"/>
              </a:rPr>
              <a:t>конкретній</a:t>
            </a:r>
            <a:r>
              <a:rPr lang="ru-RU" sz="2400" i="1" dirty="0">
                <a:latin typeface="Georgia" panose="02040502050405020303" pitchFamily="18" charset="0"/>
              </a:rPr>
              <a:t> </a:t>
            </a:r>
            <a:r>
              <a:rPr lang="ru-RU" sz="2400" i="1" dirty="0" err="1">
                <a:latin typeface="Georgia" panose="02040502050405020303" pitchFamily="18" charset="0"/>
              </a:rPr>
              <a:t>ситуації</a:t>
            </a:r>
            <a:endParaRPr lang="uk-UA" sz="2400" i="1" dirty="0" smtClean="0">
              <a:latin typeface="Georgia" panose="02040502050405020303" pitchFamily="18" charset="0"/>
            </a:endParaRPr>
          </a:p>
        </p:txBody>
      </p:sp>
      <p:pic>
        <p:nvPicPr>
          <p:cNvPr id="4" name="Picture 6" descr="http://s019.radikal.ru/i637/1208/e0/e2ada9674135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" b="73289"/>
          <a:stretch/>
        </p:blipFill>
        <p:spPr bwMode="auto">
          <a:xfrm rot="10800000">
            <a:off x="830460" y="2924944"/>
            <a:ext cx="6981899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7744" y="3717033"/>
            <a:ext cx="577113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uk-UA" sz="4000" b="1" i="1" dirty="0" smtClean="0">
                <a:ln w="5080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Компетентність - </a:t>
            </a:r>
            <a:endParaRPr lang="uk-UA" sz="4000" b="1" i="1" dirty="0">
              <a:ln w="5080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39" y="4444978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latin typeface="Georgia" panose="02040502050405020303" pitchFamily="18" charset="0"/>
              </a:rPr>
              <a:t>ц</a:t>
            </a:r>
            <a:r>
              <a:rPr lang="uk-UA" sz="2400" i="1" dirty="0" smtClean="0">
                <a:latin typeface="Georgia" panose="02040502050405020303" pitchFamily="18" charset="0"/>
              </a:rPr>
              <a:t>е </a:t>
            </a:r>
            <a:r>
              <a:rPr lang="uk-UA" sz="2400" i="1" dirty="0">
                <a:latin typeface="Georgia" panose="02040502050405020303" pitchFamily="18" charset="0"/>
              </a:rPr>
              <a:t>володіння людиною певною компетенцією як нормою освітньої підготовки, реально сформовані особисті якості та мінімальний досвід діяльності </a:t>
            </a:r>
            <a:endParaRPr lang="uk-UA" sz="2400" i="1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9248" y="2032248"/>
            <a:ext cx="7715200" cy="341297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b="1" i="1" dirty="0">
                <a:latin typeface="Georgia" panose="02040502050405020303" pitchFamily="18" charset="0"/>
              </a:rPr>
              <a:t>це формування здатності діяти в ситуації невизначеності при рішенні актуальних для учнів </a:t>
            </a:r>
            <a:r>
              <a:rPr lang="uk-UA" b="1" i="1" dirty="0" smtClean="0">
                <a:latin typeface="Georgia" panose="02040502050405020303" pitchFamily="18" charset="0"/>
              </a:rPr>
              <a:t>проблем, </a:t>
            </a:r>
          </a:p>
          <a:p>
            <a:pPr marL="0" indent="0" algn="ctr">
              <a:buNone/>
            </a:pPr>
            <a:r>
              <a:rPr lang="uk-UA" b="1" i="1" dirty="0" smtClean="0">
                <a:latin typeface="Georgia" panose="02040502050405020303" pitchFamily="18" charset="0"/>
              </a:rPr>
              <a:t>який передбачає </a:t>
            </a:r>
            <a:r>
              <a:rPr lang="uk-UA" b="1" i="1" dirty="0">
                <a:latin typeface="Georgia" panose="02040502050405020303" pitchFamily="18" charset="0"/>
              </a:rPr>
              <a:t>не засвоєння учнем окремих один від одного знань і вмінь, а оволодіння ними в </a:t>
            </a:r>
            <a:r>
              <a:rPr lang="uk-UA" b="1" i="1" dirty="0" smtClean="0">
                <a:latin typeface="Georgia" panose="02040502050405020303" pitchFamily="18" charset="0"/>
              </a:rPr>
              <a:t>комплексі</a:t>
            </a:r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83938" y="920914"/>
            <a:ext cx="779251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uk-UA" sz="4000" b="1" i="1" dirty="0" err="1" smtClean="0">
                <a:ln w="5080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Компетентнісний</a:t>
            </a:r>
            <a:r>
              <a:rPr lang="uk-UA" sz="4000" b="1" i="1" dirty="0" smtClean="0">
                <a:ln w="5080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підхід - </a:t>
            </a:r>
            <a:endParaRPr lang="uk-UA" sz="4000" b="1" i="1" dirty="0">
              <a:ln w="5080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0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Georgia" panose="02040502050405020303" pitchFamily="18" charset="0"/>
              </a:rPr>
              <a:t>Нова програма зі світової літератури </a:t>
            </a:r>
            <a:r>
              <a:rPr lang="uk-UA" sz="2800" dirty="0">
                <a:latin typeface="Georgia" panose="02040502050405020303" pitchFamily="18" charset="0"/>
              </a:rPr>
              <a:t>для 5-9 класів спрямовує роботу вчителя на розвиток </a:t>
            </a:r>
            <a:r>
              <a:rPr lang="uk-UA" sz="2800" dirty="0" smtClean="0">
                <a:latin typeface="Georgia" panose="02040502050405020303" pitchFamily="18" charset="0"/>
              </a:rPr>
              <a:t/>
            </a:r>
            <a:br>
              <a:rPr lang="uk-UA" sz="2800" dirty="0" smtClean="0">
                <a:latin typeface="Georgia" panose="02040502050405020303" pitchFamily="18" charset="0"/>
              </a:rPr>
            </a:br>
            <a:r>
              <a:rPr lang="uk-UA" sz="2800" b="1" dirty="0" smtClean="0">
                <a:latin typeface="Georgia" panose="02040502050405020303" pitchFamily="18" charset="0"/>
              </a:rPr>
              <a:t>ключових </a:t>
            </a:r>
            <a:r>
              <a:rPr lang="uk-UA" sz="2800" b="1" dirty="0" err="1" smtClean="0">
                <a:latin typeface="Georgia" panose="02040502050405020303" pitchFamily="18" charset="0"/>
              </a:rPr>
              <a:t>компетентностей</a:t>
            </a:r>
            <a:r>
              <a:rPr lang="uk-UA" sz="2800" dirty="0" smtClean="0">
                <a:latin typeface="Georgia" panose="02040502050405020303" pitchFamily="18" charset="0"/>
              </a:rPr>
              <a:t>:</a:t>
            </a:r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2492896"/>
            <a:ext cx="6552728" cy="3240360"/>
          </a:xfrm>
        </p:spPr>
        <p:txBody>
          <a:bodyPr>
            <a:noAutofit/>
          </a:bodyPr>
          <a:lstStyle/>
          <a:p>
            <a:r>
              <a:rPr lang="uk-UA" sz="2800" i="1" dirty="0" smtClean="0">
                <a:latin typeface="Georgia" panose="02040502050405020303" pitchFamily="18" charset="0"/>
              </a:rPr>
              <a:t>уміння </a:t>
            </a:r>
            <a:r>
              <a:rPr lang="uk-UA" sz="2800" i="1" dirty="0">
                <a:latin typeface="Georgia" panose="02040502050405020303" pitchFamily="18" charset="0"/>
              </a:rPr>
              <a:t>вчитися, </a:t>
            </a:r>
            <a:endParaRPr lang="uk-UA" sz="2800" i="1" dirty="0" smtClean="0">
              <a:latin typeface="Georgia" panose="02040502050405020303" pitchFamily="18" charset="0"/>
            </a:endParaRPr>
          </a:p>
          <a:p>
            <a:r>
              <a:rPr lang="uk-UA" sz="2800" i="1" dirty="0" smtClean="0">
                <a:latin typeface="Georgia" panose="02040502050405020303" pitchFamily="18" charset="0"/>
              </a:rPr>
              <a:t>спілкуватися </a:t>
            </a:r>
            <a:r>
              <a:rPr lang="uk-UA" sz="2800" i="1" dirty="0">
                <a:latin typeface="Georgia" panose="02040502050405020303" pitchFamily="18" charset="0"/>
              </a:rPr>
              <a:t>державною, </a:t>
            </a:r>
            <a:r>
              <a:rPr lang="uk-UA" sz="2800" i="1" dirty="0" smtClean="0">
                <a:latin typeface="Georgia" panose="02040502050405020303" pitchFamily="18" charset="0"/>
              </a:rPr>
              <a:t>рідною </a:t>
            </a:r>
            <a:r>
              <a:rPr lang="uk-UA" sz="2800" i="1" dirty="0">
                <a:latin typeface="Georgia" panose="02040502050405020303" pitchFamily="18" charset="0"/>
              </a:rPr>
              <a:t>та іноземними </a:t>
            </a:r>
            <a:r>
              <a:rPr lang="uk-UA" sz="2800" i="1" dirty="0" smtClean="0">
                <a:latin typeface="Georgia" panose="02040502050405020303" pitchFamily="18" charset="0"/>
              </a:rPr>
              <a:t>мовами,</a:t>
            </a:r>
          </a:p>
          <a:p>
            <a:r>
              <a:rPr lang="uk-UA" sz="2800" i="1" dirty="0" smtClean="0">
                <a:latin typeface="Georgia" panose="02040502050405020303" pitchFamily="18" charset="0"/>
              </a:rPr>
              <a:t>інформаційно-комунікаційної,</a:t>
            </a:r>
          </a:p>
          <a:p>
            <a:r>
              <a:rPr lang="uk-UA" sz="2800" i="1" dirty="0" smtClean="0">
                <a:latin typeface="Georgia" panose="02040502050405020303" pitchFamily="18" charset="0"/>
              </a:rPr>
              <a:t>соціальної</a:t>
            </a:r>
            <a:r>
              <a:rPr lang="uk-UA" sz="2800" i="1" dirty="0">
                <a:latin typeface="Georgia" panose="02040502050405020303" pitchFamily="18" charset="0"/>
              </a:rPr>
              <a:t>, </a:t>
            </a:r>
            <a:endParaRPr lang="uk-UA" sz="2800" i="1" dirty="0" smtClean="0">
              <a:latin typeface="Georgia" panose="02040502050405020303" pitchFamily="18" charset="0"/>
            </a:endParaRPr>
          </a:p>
          <a:p>
            <a:r>
              <a:rPr lang="uk-UA" sz="2800" i="1" dirty="0" smtClean="0">
                <a:latin typeface="Georgia" panose="02040502050405020303" pitchFamily="18" charset="0"/>
              </a:rPr>
              <a:t>громадянської</a:t>
            </a:r>
            <a:r>
              <a:rPr lang="uk-UA" sz="2800" i="1" dirty="0">
                <a:latin typeface="Georgia" panose="02040502050405020303" pitchFamily="18" charset="0"/>
              </a:rPr>
              <a:t>, </a:t>
            </a:r>
            <a:endParaRPr lang="uk-UA" sz="2800" i="1" dirty="0" smtClean="0">
              <a:latin typeface="Georgia" panose="02040502050405020303" pitchFamily="18" charset="0"/>
            </a:endParaRPr>
          </a:p>
          <a:p>
            <a:r>
              <a:rPr lang="uk-UA" sz="2800" i="1" dirty="0" smtClean="0">
                <a:latin typeface="Georgia" panose="02040502050405020303" pitchFamily="18" charset="0"/>
              </a:rPr>
              <a:t>загальнокультурної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235495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852936"/>
            <a:ext cx="7221488" cy="3168352"/>
          </a:xfrm>
        </p:spPr>
        <p:txBody>
          <a:bodyPr>
            <a:normAutofit/>
          </a:bodyPr>
          <a:lstStyle/>
          <a:p>
            <a:r>
              <a:rPr lang="uk-UA" sz="2800" i="1" dirty="0">
                <a:latin typeface="Georgia" panose="02040502050405020303" pitchFamily="18" charset="0"/>
              </a:rPr>
              <a:t>комунікативна, </a:t>
            </a:r>
            <a:endParaRPr lang="uk-UA" sz="2800" i="1" dirty="0" smtClean="0">
              <a:latin typeface="Georgia" panose="02040502050405020303" pitchFamily="18" charset="0"/>
            </a:endParaRPr>
          </a:p>
          <a:p>
            <a:r>
              <a:rPr lang="uk-UA" sz="2800" i="1" dirty="0" smtClean="0">
                <a:latin typeface="Georgia" panose="02040502050405020303" pitchFamily="18" charset="0"/>
              </a:rPr>
              <a:t>емоційно-ціннісна</a:t>
            </a:r>
            <a:r>
              <a:rPr lang="uk-UA" sz="2800" i="1" dirty="0">
                <a:latin typeface="Georgia" panose="02040502050405020303" pitchFamily="18" charset="0"/>
              </a:rPr>
              <a:t>, </a:t>
            </a:r>
            <a:endParaRPr lang="uk-UA" sz="2800" i="1" dirty="0" smtClean="0">
              <a:latin typeface="Georgia" panose="02040502050405020303" pitchFamily="18" charset="0"/>
            </a:endParaRPr>
          </a:p>
          <a:p>
            <a:r>
              <a:rPr lang="uk-UA" sz="2800" i="1" dirty="0" smtClean="0">
                <a:latin typeface="Georgia" panose="02040502050405020303" pitchFamily="18" charset="0"/>
              </a:rPr>
              <a:t>літературознавча</a:t>
            </a:r>
            <a:r>
              <a:rPr lang="uk-UA" sz="2800" i="1" dirty="0">
                <a:latin typeface="Georgia" panose="02040502050405020303" pitchFamily="18" charset="0"/>
              </a:rPr>
              <a:t>, загальнокультурна, </a:t>
            </a:r>
            <a:endParaRPr lang="uk-UA" sz="2800" i="1" dirty="0" smtClean="0">
              <a:latin typeface="Georgia" panose="02040502050405020303" pitchFamily="18" charset="0"/>
            </a:endParaRPr>
          </a:p>
          <a:p>
            <a:r>
              <a:rPr lang="uk-UA" sz="2800" i="1" dirty="0" smtClean="0">
                <a:latin typeface="Georgia" panose="02040502050405020303" pitchFamily="18" charset="0"/>
              </a:rPr>
              <a:t>компаративна </a:t>
            </a:r>
          </a:p>
          <a:p>
            <a:r>
              <a:rPr lang="uk-UA" sz="2800" i="1" dirty="0" smtClean="0">
                <a:latin typeface="Georgia" panose="02040502050405020303" pitchFamily="18" charset="0"/>
              </a:rPr>
              <a:t>та </a:t>
            </a:r>
            <a:r>
              <a:rPr lang="uk-UA" sz="2800" i="1" dirty="0">
                <a:latin typeface="Georgia" panose="02040502050405020303" pitchFamily="18" charset="0"/>
              </a:rPr>
              <a:t>інші компетенції особистості</a:t>
            </a:r>
            <a:endParaRPr lang="ru-RU" sz="2800" i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dirty="0">
                <a:latin typeface="Georgia" panose="02040502050405020303" pitchFamily="18" charset="0"/>
              </a:rPr>
              <a:t>Ця програма передбачає також формування предметної </a:t>
            </a:r>
            <a:r>
              <a:rPr lang="uk-UA" sz="3200" dirty="0" smtClean="0">
                <a:latin typeface="Georgia" panose="02040502050405020303" pitchFamily="18" charset="0"/>
              </a:rPr>
              <a:t/>
            </a:r>
            <a:br>
              <a:rPr lang="uk-UA" sz="3200" dirty="0" smtClean="0">
                <a:latin typeface="Georgia" panose="02040502050405020303" pitchFamily="18" charset="0"/>
              </a:rPr>
            </a:br>
            <a:r>
              <a:rPr lang="uk-UA" sz="3200" b="1" dirty="0" smtClean="0">
                <a:latin typeface="Georgia" panose="02040502050405020303" pitchFamily="18" charset="0"/>
              </a:rPr>
              <a:t>літературної </a:t>
            </a:r>
            <a:r>
              <a:rPr lang="uk-UA" sz="3200" b="1" dirty="0">
                <a:latin typeface="Georgia" panose="02040502050405020303" pitchFamily="18" charset="0"/>
              </a:rPr>
              <a:t>компетентності</a:t>
            </a:r>
            <a:r>
              <a:rPr lang="uk-UA" sz="3200" dirty="0">
                <a:latin typeface="Georgia" panose="02040502050405020303" pitchFamily="18" charset="0"/>
              </a:rPr>
              <a:t>, складниками якої </a:t>
            </a:r>
            <a:r>
              <a:rPr lang="uk-UA" sz="3200" dirty="0" smtClean="0">
                <a:latin typeface="Georgia" panose="02040502050405020303" pitchFamily="18" charset="0"/>
              </a:rPr>
              <a:t>є:</a:t>
            </a:r>
            <a:endParaRPr lang="ru-RU" sz="3200" dirty="0">
              <a:latin typeface="Georgia" panose="02040502050405020303" pitchFamily="18" charset="0"/>
            </a:endParaRPr>
          </a:p>
        </p:txBody>
      </p:sp>
      <p:pic>
        <p:nvPicPr>
          <p:cNvPr id="5" name="Picture 2" descr="http://img-fotki.yandex.ru/get/9221/185733802.7b/0_c9232_48aa0563_XXXL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18" y="2132856"/>
            <a:ext cx="3767495" cy="470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66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845840"/>
            <a:ext cx="8003232" cy="1143000"/>
          </a:xfrm>
        </p:spPr>
        <p:txBody>
          <a:bodyPr>
            <a:noAutofit/>
          </a:bodyPr>
          <a:lstStyle/>
          <a:p>
            <a:r>
              <a:rPr lang="uk-UA" sz="3200" b="1" dirty="0">
                <a:latin typeface="Georgia" panose="02040502050405020303" pitchFamily="18" charset="0"/>
              </a:rPr>
              <a:t>Базовими технологіями</a:t>
            </a:r>
            <a:r>
              <a:rPr lang="uk-UA" sz="3200" dirty="0">
                <a:latin typeface="Georgia" panose="02040502050405020303" pitchFamily="18" charset="0"/>
              </a:rPr>
              <a:t>, що підтримують </a:t>
            </a:r>
            <a:r>
              <a:rPr lang="uk-UA" sz="3200" dirty="0" err="1">
                <a:latin typeface="Georgia" panose="02040502050405020303" pitchFamily="18" charset="0"/>
              </a:rPr>
              <a:t>компетентнісно</a:t>
            </a:r>
            <a:r>
              <a:rPr lang="uk-UA" sz="3200" dirty="0">
                <a:latin typeface="Georgia" panose="02040502050405020303" pitchFamily="18" charset="0"/>
              </a:rPr>
              <a:t> орієнтоване навчання, є</a:t>
            </a:r>
            <a:r>
              <a:rPr lang="uk-UA" sz="3200" dirty="0" smtClean="0">
                <a:latin typeface="Georgia" panose="02040502050405020303" pitchFamily="18" charset="0"/>
              </a:rPr>
              <a:t>: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0912" y="2276872"/>
            <a:ext cx="7869560" cy="3888432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>
                <a:latin typeface="Georgia" panose="02040502050405020303" pitchFamily="18" charset="0"/>
              </a:rPr>
              <a:t>технологія </a:t>
            </a:r>
            <a:r>
              <a:rPr lang="uk-UA" dirty="0">
                <a:latin typeface="Georgia" panose="02040502050405020303" pitchFamily="18" charset="0"/>
              </a:rPr>
              <a:t>проблемного навчання;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uk-UA" b="1" dirty="0" smtClean="0">
                <a:latin typeface="Georgia" panose="02040502050405020303" pitchFamily="18" charset="0"/>
              </a:rPr>
              <a:t>технологія </a:t>
            </a:r>
            <a:r>
              <a:rPr lang="uk-UA" b="1" dirty="0">
                <a:latin typeface="Georgia" panose="02040502050405020303" pitchFamily="18" charset="0"/>
              </a:rPr>
              <a:t>проектної та дослідницької діяльності;</a:t>
            </a:r>
            <a:endParaRPr lang="ru-RU" b="1" dirty="0">
              <a:latin typeface="Georgia" panose="02040502050405020303" pitchFamily="18" charset="0"/>
            </a:endParaRPr>
          </a:p>
          <a:p>
            <a:r>
              <a:rPr lang="uk-UA" dirty="0" smtClean="0">
                <a:latin typeface="Georgia" panose="02040502050405020303" pitchFamily="18" charset="0"/>
              </a:rPr>
              <a:t>технологія </a:t>
            </a:r>
            <a:r>
              <a:rPr lang="uk-UA" dirty="0">
                <a:latin typeface="Georgia" panose="02040502050405020303" pitchFamily="18" charset="0"/>
              </a:rPr>
              <a:t>когнітивного навчання;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uk-UA" dirty="0" smtClean="0">
                <a:latin typeface="Georgia" panose="02040502050405020303" pitchFamily="18" charset="0"/>
              </a:rPr>
              <a:t>технологія </a:t>
            </a:r>
            <a:r>
              <a:rPr lang="uk-UA" dirty="0">
                <a:latin typeface="Georgia" panose="02040502050405020303" pitchFamily="18" charset="0"/>
              </a:rPr>
              <a:t>навчання в глобальному інформаційному співтоваристві;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uk-UA" dirty="0" smtClean="0">
                <a:latin typeface="Georgia" panose="02040502050405020303" pitchFamily="18" charset="0"/>
              </a:rPr>
              <a:t>технологія </a:t>
            </a:r>
            <a:r>
              <a:rPr lang="uk-UA" dirty="0">
                <a:latin typeface="Georgia" panose="02040502050405020303" pitchFamily="18" charset="0"/>
              </a:rPr>
              <a:t>рішення винахідницьких завдань;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uk-UA" dirty="0" smtClean="0">
                <a:latin typeface="Georgia" panose="02040502050405020303" pitchFamily="18" charset="0"/>
              </a:rPr>
              <a:t>ідея </a:t>
            </a:r>
            <a:r>
              <a:rPr lang="uk-UA" dirty="0" err="1">
                <a:latin typeface="Georgia" panose="02040502050405020303" pitchFamily="18" charset="0"/>
              </a:rPr>
              <a:t>особистісно</a:t>
            </a:r>
            <a:r>
              <a:rPr lang="uk-UA" dirty="0">
                <a:latin typeface="Georgia" panose="02040502050405020303" pitchFamily="18" charset="0"/>
              </a:rPr>
              <a:t> орієнтованого </a:t>
            </a:r>
            <a:r>
              <a:rPr lang="uk-UA" dirty="0" smtClean="0">
                <a:latin typeface="Georgia" panose="02040502050405020303" pitchFamily="18" charset="0"/>
              </a:rPr>
              <a:t>підходу;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uk-UA" dirty="0" smtClean="0">
                <a:latin typeface="Georgia" panose="02040502050405020303" pitchFamily="18" charset="0"/>
              </a:rPr>
              <a:t>ідея </a:t>
            </a:r>
            <a:r>
              <a:rPr lang="uk-UA" dirty="0" err="1">
                <a:latin typeface="Georgia" panose="02040502050405020303" pitchFamily="18" charset="0"/>
              </a:rPr>
              <a:t>діяльнісного</a:t>
            </a:r>
            <a:r>
              <a:rPr lang="uk-UA" dirty="0">
                <a:latin typeface="Georgia" panose="02040502050405020303" pitchFamily="18" charset="0"/>
              </a:rPr>
              <a:t> підходу («навчання через діяльність</a:t>
            </a:r>
            <a:r>
              <a:rPr lang="uk-UA" dirty="0" smtClean="0">
                <a:latin typeface="Georgia" panose="02040502050405020303" pitchFamily="18" charset="0"/>
              </a:rPr>
              <a:t>»);</a:t>
            </a:r>
          </a:p>
          <a:p>
            <a:r>
              <a:rPr lang="uk-UA" dirty="0" smtClean="0">
                <a:latin typeface="Georgia" panose="02040502050405020303" pitchFamily="18" charset="0"/>
              </a:rPr>
              <a:t>ідея </a:t>
            </a:r>
            <a:r>
              <a:rPr lang="uk-UA" dirty="0">
                <a:latin typeface="Georgia" panose="02040502050405020303" pitchFamily="18" charset="0"/>
              </a:rPr>
              <a:t>розвиваючого </a:t>
            </a:r>
            <a:r>
              <a:rPr lang="uk-UA" dirty="0" smtClean="0">
                <a:latin typeface="Georgia" panose="02040502050405020303" pitchFamily="18" charset="0"/>
              </a:rPr>
              <a:t>навчання;</a:t>
            </a:r>
          </a:p>
          <a:p>
            <a:r>
              <a:rPr lang="uk-UA" dirty="0" smtClean="0">
                <a:latin typeface="Georgia" panose="02040502050405020303" pitchFamily="18" charset="0"/>
              </a:rPr>
              <a:t>технологія </a:t>
            </a:r>
            <a:r>
              <a:rPr lang="uk-UA" dirty="0">
                <a:latin typeface="Georgia" panose="02040502050405020303" pitchFamily="18" charset="0"/>
              </a:rPr>
              <a:t>розвитку критичного мислення </a:t>
            </a:r>
            <a:r>
              <a:rPr lang="uk-UA" dirty="0" smtClean="0">
                <a:latin typeface="Georgia" panose="02040502050405020303" pitchFamily="18" charset="0"/>
              </a:rPr>
              <a:t>та </a:t>
            </a:r>
            <a:r>
              <a:rPr lang="uk-UA" dirty="0">
                <a:latin typeface="Georgia" panose="02040502050405020303" pitchFamily="18" charset="0"/>
              </a:rPr>
              <a:t>ін</a:t>
            </a:r>
            <a:r>
              <a:rPr lang="uk-UA" dirty="0" smtClean="0">
                <a:latin typeface="Georgia" panose="02040502050405020303" pitchFamily="18" charset="0"/>
              </a:rPr>
              <a:t>.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5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696" y="116632"/>
            <a:ext cx="8686800" cy="1257300"/>
          </a:xfrm>
        </p:spPr>
        <p:txBody>
          <a:bodyPr>
            <a:noAutofit/>
          </a:bodyPr>
          <a:lstStyle/>
          <a:p>
            <a:r>
              <a:rPr lang="uk-UA" sz="3500" b="1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Актуальність </a:t>
            </a:r>
            <a:br>
              <a:rPr lang="uk-UA" sz="3500" b="1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uk-UA" sz="3500" b="1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досвіду полягає у:</a:t>
            </a:r>
            <a:endParaRPr lang="ru-RU" sz="3500" b="1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268760"/>
            <a:ext cx="8038728" cy="4525963"/>
          </a:xfrm>
        </p:spPr>
        <p:txBody>
          <a:bodyPr>
            <a:noAutofit/>
          </a:bodyPr>
          <a:lstStyle/>
          <a:p>
            <a:r>
              <a:rPr lang="uk-UA" sz="2000" dirty="0">
                <a:latin typeface="Georgia" panose="02040502050405020303" pitchFamily="18" charset="0"/>
              </a:rPr>
              <a:t>с</a:t>
            </a:r>
            <a:r>
              <a:rPr lang="uk-UA" sz="2000" dirty="0" smtClean="0">
                <a:latin typeface="Georgia" panose="02040502050405020303" pitchFamily="18" charset="0"/>
              </a:rPr>
              <a:t>творенні таких ситуацій навчання, які сприяють формуванню певних особистісних якостей, які розвиваються лише під час діяльності і не можуть бути засвоєні вербально;</a:t>
            </a:r>
          </a:p>
          <a:p>
            <a:r>
              <a:rPr lang="uk-UA" sz="2000" dirty="0">
                <a:latin typeface="Georgia" panose="02040502050405020303" pitchFamily="18" charset="0"/>
              </a:rPr>
              <a:t>н</a:t>
            </a:r>
            <a:r>
              <a:rPr lang="uk-UA" sz="2000" dirty="0" smtClean="0">
                <a:latin typeface="Georgia" panose="02040502050405020303" pitchFamily="18" charset="0"/>
              </a:rPr>
              <a:t>абутті унікального досвіду, якого не можна набути, користуючись іншими формами навчання;</a:t>
            </a:r>
          </a:p>
          <a:p>
            <a:r>
              <a:rPr lang="uk-UA" sz="2000" dirty="0" smtClean="0">
                <a:latin typeface="Georgia" panose="02040502050405020303" pitchFamily="18" charset="0"/>
              </a:rPr>
              <a:t>формуванні естетичних смаків учнів не лише мистецтвом слова, а й мистецтвом зображення, прослуховування;</a:t>
            </a:r>
          </a:p>
          <a:p>
            <a:r>
              <a:rPr lang="uk-UA" sz="2000" dirty="0" smtClean="0">
                <a:latin typeface="Georgia" panose="02040502050405020303" pitchFamily="18" charset="0"/>
              </a:rPr>
              <a:t>створенні особливого простору взаємин, що дає змогу педагогові і учневі працювати освітньою парадигмою, де немає нудьги, лінощів, пасивності, страху очікування поганої оцінки;</a:t>
            </a:r>
          </a:p>
          <a:p>
            <a:r>
              <a:rPr lang="uk-UA" sz="2000" dirty="0" smtClean="0">
                <a:latin typeface="Georgia" panose="02040502050405020303" pitchFamily="18" charset="0"/>
              </a:rPr>
              <a:t>відчутті радості від подолання труднощів у навчанні, відкритті світу для себе і себе у цьому світі;</a:t>
            </a:r>
          </a:p>
          <a:p>
            <a:r>
              <a:rPr lang="uk-UA" sz="2000" dirty="0" smtClean="0">
                <a:latin typeface="Georgia" panose="02040502050405020303" pitchFamily="18" charset="0"/>
              </a:rPr>
              <a:t>формуванні </a:t>
            </a:r>
            <a:r>
              <a:rPr lang="uk-UA" sz="2000" dirty="0" smtClean="0">
                <a:latin typeface="Georgia" panose="02040502050405020303" pitchFamily="18" charset="0"/>
              </a:rPr>
              <a:t>умінь адаптуватися до умов, що змінюються, орієнтуватися у різних ситуаціях</a:t>
            </a:r>
            <a:endParaRPr lang="ru-R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7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</TotalTime>
  <Words>2163</Words>
  <Application>Microsoft Office PowerPoint</Application>
  <PresentationFormat>Экран (4:3)</PresentationFormat>
  <Paragraphs>412</Paragraphs>
  <Slides>38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Нова програма зі світової літератури для 5-9 класів спрямовує роботу вчителя на розвиток  ключових компетентностей:</vt:lpstr>
      <vt:lpstr>Ця програма передбачає також формування предметної  літературної компетентності, складниками якої є:</vt:lpstr>
      <vt:lpstr>Базовими технологіями, що підтримують компетентнісно орієнтоване навчання, є:</vt:lpstr>
      <vt:lpstr>Актуальність  досвіду полягає у:</vt:lpstr>
      <vt:lpstr>Презентация PowerPoint</vt:lpstr>
      <vt:lpstr>Із історії проектної технології</vt:lpstr>
      <vt:lpstr>Визначення  поняття «проект»</vt:lpstr>
      <vt:lpstr>Презентация PowerPoint</vt:lpstr>
      <vt:lpstr>Роль учителя в проектній діяльності</vt:lpstr>
      <vt:lpstr>Проектна діяльність –  це розвиток особистості Учні виконують такі розумові та практичні дії: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 «Різдво в житті людини»</vt:lpstr>
      <vt:lpstr>Портфоліо проекту «Заповідь любові»</vt:lpstr>
      <vt:lpstr>Проект «Гоголь і Україна»</vt:lpstr>
      <vt:lpstr>Презентация PowerPoint</vt:lpstr>
      <vt:lpstr>Презентация PowerPoint</vt:lpstr>
      <vt:lpstr>Презентация PowerPoint</vt:lpstr>
      <vt:lpstr>Відкритий урок зарубіжної літератури </vt:lpstr>
      <vt:lpstr>Презентация PowerPoint</vt:lpstr>
      <vt:lpstr>Позакласна робота  із зарубіжної літератури</vt:lpstr>
      <vt:lpstr>Предметні тижні</vt:lpstr>
      <vt:lpstr>Презентация PowerPoint</vt:lpstr>
      <vt:lpstr>Стати успішним у житті допомагають портфоліо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admin</cp:lastModifiedBy>
  <cp:revision>44</cp:revision>
  <dcterms:created xsi:type="dcterms:W3CDTF">2013-08-17T11:04:20Z</dcterms:created>
  <dcterms:modified xsi:type="dcterms:W3CDTF">2017-01-11T15:21:54Z</dcterms:modified>
</cp:coreProperties>
</file>