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302E-5DDD-4C1D-9F35-8759088EDB91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DD01-A9E0-4CD9-A8F0-4F76B820B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86;&#1103;%20&#1084;&#1091;&#1079;&#1080;&#1082;&#1072;\&#1060;&#1083;&#1077;&#1096;&#1082;&#1072;\Klasichna%20muzika%20-%20Bez%20nazvi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D:\&#1052;&#1086;&#1103;%20&#1084;&#1091;&#1079;&#1080;&#1082;&#1072;\&#1060;&#1083;&#1077;&#1096;&#1082;&#1072;\Klasichna%20muzika%20-%20Bez%20nazvi.mp3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 (1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28692" y="-214338"/>
            <a:ext cx="9787038" cy="76438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62050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Міні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-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п</a:t>
            </a:r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роект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4857760"/>
            <a:ext cx="5643602" cy="1571636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Учениці 10 класу</a:t>
            </a:r>
          </a:p>
          <a:p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Рібої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іванни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Klasichna muzika - Bez nazv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Tm="6146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Новая папка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60646"/>
            <a:ext cx="9144000" cy="69186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uk-UA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Анна дізнається, що вагітна 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42" name="Picture 2" descr="D:\images (23).jpg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285852" y="714356"/>
            <a:ext cx="6572296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14282" y="4500570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«– Я беременна, – сказала она тихо и медленно.</a:t>
            </a:r>
          </a:p>
          <a:p>
            <a:r>
              <a:rPr lang="ru-RU" sz="2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Листок в ее руке задрожал еще сильнее, но она не спускала с него глаз, чтобы видеть, как он примет это. Он побледнел, хотел что-то сказать, но остановился, выпустил ее руку и опустил голову. «Да, он понял все значение этого события», – подумала она и благодарно пожала ему руку.»</a:t>
            </a:r>
            <a:endParaRPr lang="ru-RU" sz="24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pic>
        <p:nvPicPr>
          <p:cNvPr id="6" name="Klasichna muzika - Bez nazvi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571472" y="3643314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Tm="40811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438"/>
            <a:ext cx="9143999" cy="68614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Після народження дитини Анна залишається з чоловіком</a:t>
            </a:r>
            <a:endParaRPr lang="ru-RU" sz="32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290" name="Picture 2" descr="D:\images (30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843379" y="1285860"/>
            <a:ext cx="5671556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435769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«Большинство молодых женщин, завидовавших Анне, которым уже давно наскучило то, что ее называют справедливою, радовались тому, что они предполагали, и ждали только подтверждения оборота общественного мнения, чтоб обрушиться на нее всею тяжестью своего презрения. Они приготавливали уже те комки грязи, которыми они бросят в нее, когда придет время.»</a:t>
            </a:r>
            <a:endParaRPr lang="ru-RU" sz="24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</p:spTree>
    <p:custDataLst>
      <p:tags r:id="rId1"/>
    </p:custDataLst>
  </p:cSld>
  <p:clrMapOvr>
    <a:masterClrMapping/>
  </p:clrMapOvr>
  <p:transition spd="med" advTm="40777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0646"/>
            <a:ext cx="9144000" cy="69186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uk-UA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Після втрати Анни,  </a:t>
            </a:r>
            <a:r>
              <a:rPr lang="uk-UA" sz="28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Вронський</a:t>
            </a:r>
            <a:r>
              <a:rPr lang="uk-UA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зважується на самогубство</a:t>
            </a:r>
            <a:endParaRPr lang="ru-RU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3314" name="Picture 2" descr="D:\images (27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357290" y="1000108"/>
            <a:ext cx="6357982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14282" y="5500702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«Спасать можно человека, который не хочет погибать; но если натура вся так испорчена, развращена, что самая погибель кажется ей спасением, то что же делать?»</a:t>
            </a:r>
            <a:endParaRPr lang="ru-RU" sz="24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</p:spTree>
    <p:custDataLst>
      <p:tags r:id="rId1"/>
    </p:custDataLst>
  </p:cSld>
  <p:clrMapOvr>
    <a:masterClrMapping/>
  </p:clrMapOvr>
  <p:transition spd="med" advTm="2875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0646"/>
            <a:ext cx="9144000" cy="69186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uk-UA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Анна знову повертається до Олексія, і разом із спільною дочкою вони  їдуть в Італію</a:t>
            </a:r>
            <a:endParaRPr lang="ru-RU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338" name="Picture 2" descr="D:\images (14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42910" y="1071546"/>
            <a:ext cx="3714776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39" name="Picture 3" descr="D:\images (2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1071546"/>
            <a:ext cx="3429024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14282" y="5357826"/>
            <a:ext cx="8929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«</a:t>
            </a:r>
            <a:r>
              <a:rPr lang="ru-RU" sz="2800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Если бы я могла быть чем-нибудь, </a:t>
            </a:r>
            <a:r>
              <a:rPr lang="ru-RU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кроме любовницы,          </a:t>
            </a:r>
          </a:p>
          <a:p>
            <a:r>
              <a:rPr lang="ru-RU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           но </a:t>
            </a:r>
            <a:r>
              <a:rPr lang="ru-RU" sz="2800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я не могу и не хочу </a:t>
            </a:r>
            <a:r>
              <a:rPr lang="ru-RU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бы </a:t>
            </a:r>
            <a:r>
              <a:rPr lang="ru-RU" sz="2800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ничем другим</a:t>
            </a:r>
            <a:r>
              <a:rPr lang="ru-RU" sz="2800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>»  </a:t>
            </a:r>
            <a:endParaRPr lang="ru-RU" sz="28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a:endParaRPr>
          </a:p>
        </p:txBody>
      </p:sp>
    </p:spTree>
    <p:custDataLst>
      <p:tags r:id="rId1"/>
    </p:custDataLst>
  </p:cSld>
  <p:clrMapOvr>
    <a:masterClrMapping/>
  </p:clrMapOvr>
  <p:transition spd="med" advTm="3206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r>
              <a:rPr lang="uk-UA" sz="32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Кареніна</a:t>
            </a:r>
            <a:r>
              <a:rPr lang="uk-UA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r>
              <a:rPr lang="uk-UA" sz="32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умнівається</a:t>
            </a:r>
            <a:r>
              <a:rPr lang="uk-UA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у почуттях </a:t>
            </a:r>
            <a:r>
              <a:rPr lang="uk-UA" sz="32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Вронського</a:t>
            </a:r>
            <a:endParaRPr lang="ru-RU" sz="32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2" name="Picture 2" descr="D: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85786" y="928670"/>
            <a:ext cx="7572428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14282" y="5072074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          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</a:t>
            </a:r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Я хочу любви, а ее нет. Стало быть, 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все кончено». </a:t>
            </a:r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Моя любовь </a:t>
            </a:r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делается все страстнее и себялюбивее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, </a:t>
            </a:r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а его все гаснет 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и </a:t>
            </a:r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гаснет»</a:t>
            </a:r>
          </a:p>
        </p:txBody>
      </p:sp>
    </p:spTree>
    <p:custDataLst>
      <p:tags r:id="rId1"/>
    </p:custDataLst>
  </p:cSld>
  <p:clrMapOvr>
    <a:masterClrMapping/>
  </p:clrMapOvr>
  <p:transition spd="med" advTm="21883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7854"/>
            <a:ext cx="9144000" cy="69758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Autofit/>
          </a:bodyPr>
          <a:lstStyle/>
          <a:p>
            <a:r>
              <a:rPr lang="uk-UA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Анна зважується на самогубство і кидається під поїзд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6386" name="Picture 2" descr="D: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28662" y="1071546"/>
            <a:ext cx="7143800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2844" y="5357826"/>
            <a:ext cx="86439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«Умереть! Он 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будет</a:t>
            </a:r>
            <a:r>
              <a:rPr lang="en-US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</a:t>
            </a:r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раскаиваться, будет </a:t>
            </a:r>
            <a:r>
              <a:rPr lang="ru-RU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жалеть меня, </a:t>
            </a:r>
            <a:r>
              <a:rPr lang="ru-RU" sz="32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будет любить, будет страдать без меня!»</a:t>
            </a:r>
          </a:p>
        </p:txBody>
      </p:sp>
    </p:spTree>
    <p:custDataLst>
      <p:tags r:id="rId1"/>
    </p:custDataLst>
  </p:cSld>
  <p:clrMapOvr>
    <a:masterClrMapping/>
  </p:clrMapOvr>
  <p:transition spd="med" advTm="26179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images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285784" y="-214338"/>
            <a:ext cx="9680451" cy="73028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2500330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bg1"/>
                </a:solidFill>
              </a:rPr>
              <a:t/>
            </a:r>
            <a:br>
              <a:rPr lang="ru-RU" sz="2200" dirty="0" smtClean="0">
                <a:solidFill>
                  <a:schemeClr val="bg1"/>
                </a:solidFill>
              </a:rPr>
            </a:br>
            <a:r>
              <a:rPr lang="uk-UA" sz="5300" dirty="0" smtClean="0">
                <a:solidFill>
                  <a:schemeClr val="bg1"/>
                </a:solidFill>
              </a:rPr>
              <a:t>Завершення</a:t>
            </a:r>
            <a:r>
              <a:rPr lang="ru-RU" sz="5300" dirty="0" smtClean="0">
                <a:solidFill>
                  <a:schemeClr val="bg1"/>
                </a:solidFill>
              </a:rPr>
              <a:t> роману</a:t>
            </a:r>
            <a:r>
              <a:rPr lang="ru-RU" sz="2200" dirty="0" smtClean="0">
                <a:solidFill>
                  <a:schemeClr val="bg1"/>
                </a:solidFill>
              </a:rPr>
              <a:t/>
            </a:r>
            <a:br>
              <a:rPr lang="ru-RU" sz="22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«</a:t>
            </a: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Она кончила, как и должна была кончить такая женщина. Даже </a:t>
            </a: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смерть она </a:t>
            </a: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выбрала подлую, низкую… Себя погубила и </a:t>
            </a: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двух прекрасных людей </a:t>
            </a: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— своего мужа </a:t>
            </a: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и  своего </a:t>
            </a: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несчастного сына».</a:t>
            </a:r>
          </a:p>
        </p:txBody>
      </p:sp>
    </p:spTree>
    <p:custDataLst>
      <p:tags r:id="rId1"/>
    </p:custDataLst>
  </p:cSld>
  <p:clrMapOvr>
    <a:masterClrMapping/>
  </p:clrMapOvr>
  <p:transition spd="med" advTm="3931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uk-UA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Перша зустріч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 descr="D:\images (7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000108"/>
            <a:ext cx="3786214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D:\images (2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1000108"/>
            <a:ext cx="3786214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14282" y="5072074"/>
            <a:ext cx="8715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«… решительным легким шагом вышла из вагона. И, как только брат подошел к ней, она движением, поразившим Вронского своею решительностью и грацией, обхватила брата левою рукой за шею, быстро притянула к себе и крепко поцеловала.»</a:t>
            </a:r>
          </a:p>
        </p:txBody>
      </p:sp>
    </p:spTree>
    <p:custDataLst>
      <p:tags r:id="rId1"/>
    </p:custDataLst>
  </p:cSld>
  <p:clrMapOvr>
    <a:masterClrMapping/>
  </p:clrMapOvr>
  <p:transition spd="med" advTm="24524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0646"/>
            <a:ext cx="9144000" cy="69220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72074"/>
            <a:ext cx="8786874" cy="150019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000" dirty="0" smtClean="0"/>
              <a:t> </a:t>
            </a: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</a:t>
            </a:r>
            <a:r>
              <a:rPr lang="ru-RU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Кроме ума, грации, красоты, в ней </a:t>
            </a: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была правдивость</a:t>
            </a:r>
            <a:r>
              <a:rPr lang="en-US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.</a:t>
            </a: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Какая удивительная</a:t>
            </a:r>
            <a:r>
              <a:rPr lang="ru-RU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, милая и жалкая женщина</a:t>
            </a: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»</a:t>
            </a:r>
            <a:endParaRPr lang="ru-RU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pic>
        <p:nvPicPr>
          <p:cNvPr id="3074" name="Picture 2" descr="D:\images (10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571480"/>
            <a:ext cx="7429552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spd="med" advTm="10373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0646"/>
            <a:ext cx="9144000" cy="69220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143512"/>
            <a:ext cx="8643998" cy="13573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    </a:t>
            </a: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«Все</a:t>
            </a: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было </a:t>
            </a:r>
            <a:r>
              <a:rPr lang="ru-RU" sz="2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так просто, спокойно и достойно и в позе, и в одежде</a:t>
            </a: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, </a:t>
            </a:r>
            <a:r>
              <a:rPr lang="ru-RU" sz="2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и в движениях, что ничего не могло быть </a:t>
            </a: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естественней</a:t>
            </a:r>
            <a:r>
              <a:rPr lang="ru-RU" sz="2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»</a:t>
            </a:r>
          </a:p>
        </p:txBody>
      </p:sp>
      <p:pic>
        <p:nvPicPr>
          <p:cNvPr id="4098" name="Picture 2" descr="D:\images (1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785794"/>
            <a:ext cx="6357982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spd="med" advTm="14383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0646"/>
            <a:ext cx="9144000" cy="69220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6" y="285728"/>
            <a:ext cx="3429024" cy="6143668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Танець</a:t>
            </a:r>
            <a:r>
              <a:rPr lang="ru-RU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36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Анни</a:t>
            </a:r>
            <a:r>
              <a:rPr lang="ru-RU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6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Вронського</a:t>
            </a:r>
            <a:r>
              <a:rPr lang="ru-RU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на балу</a:t>
            </a:r>
            <a:r>
              <a:rPr lang="ru-RU" sz="2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/>
            </a:r>
            <a:br>
              <a:rPr lang="ru-RU" sz="2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</a:br>
            <a:r>
              <a:rPr lang="ru-RU" sz="2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/>
            </a:r>
            <a:br>
              <a:rPr lang="ru-RU" sz="2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</a:br>
            <a:r>
              <a:rPr lang="ru-RU" sz="27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«</a:t>
            </a:r>
            <a:r>
              <a:rPr lang="ru-RU" sz="27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В этот первый период </a:t>
            </a:r>
            <a:r>
              <a:rPr lang="ru-RU" sz="27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своего </a:t>
            </a:r>
            <a:r>
              <a:rPr lang="ru-RU" sz="27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освобождения и быстрого выздоровления чувствовала себя непростительно счастливою и полною радости жизни»</a:t>
            </a:r>
          </a:p>
        </p:txBody>
      </p:sp>
      <p:pic>
        <p:nvPicPr>
          <p:cNvPr id="5122" name="Picture 2" descr="D:\images (22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42910" y="642918"/>
            <a:ext cx="4429156" cy="5500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spd="med" advTm="18096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uk-UA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Анна з сином Сергійком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146" name="Picture 2" descr="D: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428728" y="928670"/>
            <a:ext cx="6286544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596" y="4786322"/>
            <a:ext cx="8286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Первое лицо, встретившее Анну дома, был сын. Он выскочил к ней по лестнице, несмотря на крик гувернантки, и с отчаянным восторгом кричал: – «Мама, мама!» Добежав до нее, он повис ей на шее.</a:t>
            </a:r>
            <a:endParaRPr lang="ru-RU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</p:spTree>
    <p:custDataLst>
      <p:tags r:id="rId1"/>
    </p:custDataLst>
  </p:cSld>
  <p:clrMapOvr>
    <a:masterClrMapping/>
  </p:clrMapOvr>
  <p:transition spd="med" advTm="30296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0646"/>
            <a:ext cx="9144000" cy="69186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uk-UA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Зустріч Анни і Олексія у Петербурзі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214950"/>
            <a:ext cx="8643998" cy="9112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«Я ничего не хочу доказывать, я просто </a:t>
            </a: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хочу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   жить, </a:t>
            </a:r>
            <a:r>
              <a:rPr lang="ru-RU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никому </a:t>
            </a:r>
            <a:r>
              <a:rPr lang="ru-RU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не  делать </a:t>
            </a:r>
            <a:r>
              <a:rPr lang="ru-RU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зла, кроме себя»</a:t>
            </a:r>
          </a:p>
        </p:txBody>
      </p:sp>
      <p:pic>
        <p:nvPicPr>
          <p:cNvPr id="7170" name="Picture 2" descr="D: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28670"/>
            <a:ext cx="6104304" cy="43349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spd="med" advTm="2425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60646"/>
            <a:ext cx="9144000" cy="69186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uk-UA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Таємні зустрічі </a:t>
            </a:r>
            <a:r>
              <a:rPr lang="uk-UA" sz="32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Кареніної</a:t>
            </a:r>
            <a:r>
              <a:rPr lang="uk-UA" sz="32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uk-UA" sz="32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Вронським</a:t>
            </a:r>
            <a:endParaRPr lang="ru-RU" sz="32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218" name="Picture 2" descr="D:\images (8)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928926" y="1071546"/>
            <a:ext cx="4786346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9" name="Picture 3" descr="D:\images (25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1857364"/>
            <a:ext cx="2928958" cy="3629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214678" y="4143380"/>
            <a:ext cx="592932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Она чувствовала себя столь преступною и виноватою, что ей оставалось только унижаться и просить прощения: – а в жизни теперь, кроме его, у ней никого не было, так что она и к нему обращала свою мольбу о прощении. </a:t>
            </a:r>
            <a:endParaRPr lang="ru-RU" sz="2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</p:spTree>
    <p:custDataLst>
      <p:tags r:id="rId1"/>
    </p:custDataLst>
  </p:cSld>
  <p:clrMapOvr>
    <a:masterClrMapping/>
  </p:clrMapOvr>
  <p:transition spd="med" advTm="34539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Новая папка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3438"/>
            <a:ext cx="9143999" cy="68614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Розмова Олексія </a:t>
            </a:r>
            <a:r>
              <a:rPr lang="uk-UA" sz="360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Кареніна</a:t>
            </a:r>
            <a:r>
              <a:rPr lang="uk-UA" sz="3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з Анною</a:t>
            </a:r>
            <a:endParaRPr lang="ru-RU" sz="3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429264"/>
            <a:ext cx="8501122" cy="14287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«</a:t>
            </a:r>
            <a:r>
              <a:rPr lang="ru-RU" sz="2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Простить не могу, не хочу и </a:t>
            </a: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считаю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</a:t>
            </a: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несправедливым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.</a:t>
            </a:r>
          </a:p>
          <a:p>
            <a:pPr>
              <a:buNone/>
            </a:pP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 </a:t>
            </a:r>
            <a:r>
              <a:rPr lang="en-US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                    </a:t>
            </a:r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Она </a:t>
            </a:r>
            <a:r>
              <a:rPr lang="ru-RU" sz="28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затоптала все в грязь»</a:t>
            </a:r>
          </a:p>
        </p:txBody>
      </p:sp>
      <p:pic>
        <p:nvPicPr>
          <p:cNvPr id="1026" name="Picture 2" descr="D:\images (1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1142984"/>
            <a:ext cx="6929486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spd="med" advTm="19735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5.2|1.6|1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1.5|0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1.8|0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7.6|1|1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9.5|1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1.1|2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5.9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8.4|1.5|4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9.1|1.1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7.4|2.4|3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6.8|1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472</Words>
  <Application>Microsoft Office PowerPoint</Application>
  <PresentationFormat>Экран (4:3)</PresentationFormat>
  <Paragraphs>33</Paragraphs>
  <Slides>16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Міні - проект</vt:lpstr>
      <vt:lpstr>Перша зустріч</vt:lpstr>
      <vt:lpstr>Презентация PowerPoint</vt:lpstr>
      <vt:lpstr>Презентация PowerPoint</vt:lpstr>
      <vt:lpstr>Танець  Анни і Вронського на балу  «В этот первый период своего освобождения и быстрого выздоровления чувствовала себя непростительно счастливою и полною радости жизни»</vt:lpstr>
      <vt:lpstr>Анна з сином Сергійком</vt:lpstr>
      <vt:lpstr>Зустріч Анни і Олексія у Петербурзі</vt:lpstr>
      <vt:lpstr>Таємні зустрічі Кареніної з Вронським</vt:lpstr>
      <vt:lpstr>Розмова Олексія Кареніна з Анною</vt:lpstr>
      <vt:lpstr>Анна дізнається, що вагітна </vt:lpstr>
      <vt:lpstr>Після народження дитини Анна залишається з чоловіком</vt:lpstr>
      <vt:lpstr>Після втрати Анни,  Вронський зважується на самогубство</vt:lpstr>
      <vt:lpstr>Анна знову повертається до Олексія, і разом із спільною дочкою вони  їдуть в Італію</vt:lpstr>
      <vt:lpstr>Кареніна cумнівається у почуттях Вронського</vt:lpstr>
      <vt:lpstr>Анна зважується на самогубство і кидається під поїзд</vt:lpstr>
      <vt:lpstr> Завершення роману «Она кончила, как и должна была кончить такая женщина. Даже смерть она выбрала подлую, низкую… Себя погубила и двух прекрасных людей — своего мужа и  своего несчастного сына».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Dim</dc:creator>
  <cp:lastModifiedBy>user</cp:lastModifiedBy>
  <cp:revision>46</cp:revision>
  <dcterms:created xsi:type="dcterms:W3CDTF">2013-01-25T16:25:44Z</dcterms:created>
  <dcterms:modified xsi:type="dcterms:W3CDTF">2013-02-21T12:11:50Z</dcterms:modified>
</cp:coreProperties>
</file>