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80" r:id="rId8"/>
    <p:sldId id="286" r:id="rId9"/>
    <p:sldId id="281" r:id="rId10"/>
    <p:sldId id="276" r:id="rId11"/>
    <p:sldId id="279" r:id="rId12"/>
    <p:sldId id="277" r:id="rId13"/>
    <p:sldId id="282" r:id="rId14"/>
    <p:sldId id="278" r:id="rId15"/>
    <p:sldId id="275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FD63D-E927-4EA8-9FDB-0D99A2773D4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210B3F2-18F6-4641-BA54-D6EFCA9918B9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Нові інформаційні технології навчання</a:t>
          </a:r>
          <a:endParaRPr lang="uk-UA" dirty="0">
            <a:solidFill>
              <a:schemeClr val="bg1"/>
            </a:solidFill>
          </a:endParaRPr>
        </a:p>
      </dgm:t>
    </dgm:pt>
    <dgm:pt modelId="{8130C01A-E3DB-4AA7-9729-59E7F972E3BD}" type="parTrans" cxnId="{6C12C5F1-82A9-4DAE-8AD5-E253C146D492}">
      <dgm:prSet/>
      <dgm:spPr/>
      <dgm:t>
        <a:bodyPr/>
        <a:lstStyle/>
        <a:p>
          <a:endParaRPr lang="uk-UA"/>
        </a:p>
      </dgm:t>
    </dgm:pt>
    <dgm:pt modelId="{3D43F606-8339-4046-B599-588CAEAAD8F0}" type="sibTrans" cxnId="{6C12C5F1-82A9-4DAE-8AD5-E253C146D492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188FD105-1BA0-4974-8EBC-F4B73F26775D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Технологія проблемного навчання</a:t>
          </a:r>
          <a:endParaRPr lang="uk-UA" dirty="0">
            <a:solidFill>
              <a:schemeClr val="bg1"/>
            </a:solidFill>
          </a:endParaRPr>
        </a:p>
      </dgm:t>
    </dgm:pt>
    <dgm:pt modelId="{2D54E9F7-3602-4D59-865F-41B9DCCEBD36}" type="parTrans" cxnId="{8452BCCE-2469-41C2-AB36-5AF753D7028A}">
      <dgm:prSet/>
      <dgm:spPr/>
      <dgm:t>
        <a:bodyPr/>
        <a:lstStyle/>
        <a:p>
          <a:endParaRPr lang="uk-UA"/>
        </a:p>
      </dgm:t>
    </dgm:pt>
    <dgm:pt modelId="{DE85B943-0A93-473D-B85E-98622CCF1885}" type="sibTrans" cxnId="{8452BCCE-2469-41C2-AB36-5AF753D7028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D9C832B8-7590-42EA-AD82-AF83E8164F59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Технології кооперативного навчання</a:t>
          </a:r>
          <a:endParaRPr lang="uk-UA" dirty="0">
            <a:solidFill>
              <a:schemeClr val="bg1"/>
            </a:solidFill>
          </a:endParaRPr>
        </a:p>
      </dgm:t>
    </dgm:pt>
    <dgm:pt modelId="{27123F3D-E88E-4549-BE60-40539819F040}" type="parTrans" cxnId="{0543CC0A-1994-4191-A97E-0B16C4C182A4}">
      <dgm:prSet/>
      <dgm:spPr/>
      <dgm:t>
        <a:bodyPr/>
        <a:lstStyle/>
        <a:p>
          <a:endParaRPr lang="uk-UA"/>
        </a:p>
      </dgm:t>
    </dgm:pt>
    <dgm:pt modelId="{46B4AE40-59E1-4F40-BD15-A2A37CF748A2}" type="sibTrans" cxnId="{0543CC0A-1994-4191-A97E-0B16C4C182A4}">
      <dgm:prSet/>
      <dgm:spPr/>
      <dgm:t>
        <a:bodyPr/>
        <a:lstStyle/>
        <a:p>
          <a:endParaRPr lang="uk-UA"/>
        </a:p>
      </dgm:t>
    </dgm:pt>
    <dgm:pt modelId="{6E3E313F-9DC3-4E80-8A5E-FDD2A45A228A}" type="pres">
      <dgm:prSet presAssocID="{BDCFD63D-E927-4EA8-9FDB-0D99A2773D4D}" presName="linearFlow" presStyleCnt="0">
        <dgm:presLayoutVars>
          <dgm:resizeHandles val="exact"/>
        </dgm:presLayoutVars>
      </dgm:prSet>
      <dgm:spPr/>
    </dgm:pt>
    <dgm:pt modelId="{82DB2E83-6D01-4E11-AB1D-78282D859E2E}" type="pres">
      <dgm:prSet presAssocID="{1210B3F2-18F6-4641-BA54-D6EFCA9918B9}" presName="node" presStyleLbl="node1" presStyleIdx="0" presStyleCnt="3" custScaleX="343515" custScaleY="685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7A6070-2C31-4A36-9ACC-77BC664FB6C6}" type="pres">
      <dgm:prSet presAssocID="{3D43F606-8339-4046-B599-588CAEAAD8F0}" presName="sibTrans" presStyleLbl="sibTrans2D1" presStyleIdx="0" presStyleCnt="2"/>
      <dgm:spPr/>
      <dgm:t>
        <a:bodyPr/>
        <a:lstStyle/>
        <a:p>
          <a:endParaRPr lang="uk-UA"/>
        </a:p>
      </dgm:t>
    </dgm:pt>
    <dgm:pt modelId="{BEB5717A-90E6-4C42-9C49-2FB417155BF9}" type="pres">
      <dgm:prSet presAssocID="{3D43F606-8339-4046-B599-588CAEAAD8F0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4AB18C2E-0704-4B60-A429-856CC64266EC}" type="pres">
      <dgm:prSet presAssocID="{188FD105-1BA0-4974-8EBC-F4B73F26775D}" presName="node" presStyleLbl="node1" presStyleIdx="1" presStyleCnt="3" custScaleX="340594" custScaleY="793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7033CD-4286-49DB-893B-947E8F36FCD1}" type="pres">
      <dgm:prSet presAssocID="{DE85B943-0A93-473D-B85E-98622CCF1885}" presName="sibTrans" presStyleLbl="sibTrans2D1" presStyleIdx="1" presStyleCnt="2"/>
      <dgm:spPr/>
      <dgm:t>
        <a:bodyPr/>
        <a:lstStyle/>
        <a:p>
          <a:endParaRPr lang="uk-UA"/>
        </a:p>
      </dgm:t>
    </dgm:pt>
    <dgm:pt modelId="{9E3AB190-B400-4408-9485-890F7EE6CCB8}" type="pres">
      <dgm:prSet presAssocID="{DE85B943-0A93-473D-B85E-98622CCF1885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2D8DB985-D57E-4562-AA4F-76FC4F980F3D}" type="pres">
      <dgm:prSet presAssocID="{D9C832B8-7590-42EA-AD82-AF83E8164F59}" presName="node" presStyleLbl="node1" presStyleIdx="2" presStyleCnt="3" custScaleX="343515" custScaleY="73783" custLinFactNeighborX="2887" custLinFactNeighborY="-31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12C5F1-82A9-4DAE-8AD5-E253C146D492}" srcId="{BDCFD63D-E927-4EA8-9FDB-0D99A2773D4D}" destId="{1210B3F2-18F6-4641-BA54-D6EFCA9918B9}" srcOrd="0" destOrd="0" parTransId="{8130C01A-E3DB-4AA7-9729-59E7F972E3BD}" sibTransId="{3D43F606-8339-4046-B599-588CAEAAD8F0}"/>
    <dgm:cxn modelId="{0543CC0A-1994-4191-A97E-0B16C4C182A4}" srcId="{BDCFD63D-E927-4EA8-9FDB-0D99A2773D4D}" destId="{D9C832B8-7590-42EA-AD82-AF83E8164F59}" srcOrd="2" destOrd="0" parTransId="{27123F3D-E88E-4549-BE60-40539819F040}" sibTransId="{46B4AE40-59E1-4F40-BD15-A2A37CF748A2}"/>
    <dgm:cxn modelId="{1B9CB6AE-E9C4-4D02-A86F-AD4027050D02}" type="presOf" srcId="{188FD105-1BA0-4974-8EBC-F4B73F26775D}" destId="{4AB18C2E-0704-4B60-A429-856CC64266EC}" srcOrd="0" destOrd="0" presId="urn:microsoft.com/office/officeart/2005/8/layout/process2"/>
    <dgm:cxn modelId="{8452BCCE-2469-41C2-AB36-5AF753D7028A}" srcId="{BDCFD63D-E927-4EA8-9FDB-0D99A2773D4D}" destId="{188FD105-1BA0-4974-8EBC-F4B73F26775D}" srcOrd="1" destOrd="0" parTransId="{2D54E9F7-3602-4D59-865F-41B9DCCEBD36}" sibTransId="{DE85B943-0A93-473D-B85E-98622CCF1885}"/>
    <dgm:cxn modelId="{9B549788-9368-4259-B71B-34F09F81C4DA}" type="presOf" srcId="{3D43F606-8339-4046-B599-588CAEAAD8F0}" destId="{347A6070-2C31-4A36-9ACC-77BC664FB6C6}" srcOrd="0" destOrd="0" presId="urn:microsoft.com/office/officeart/2005/8/layout/process2"/>
    <dgm:cxn modelId="{6E38CA78-45CF-49F6-8061-AB2F519FF420}" type="presOf" srcId="{DE85B943-0A93-473D-B85E-98622CCF1885}" destId="{EA7033CD-4286-49DB-893B-947E8F36FCD1}" srcOrd="0" destOrd="0" presId="urn:microsoft.com/office/officeart/2005/8/layout/process2"/>
    <dgm:cxn modelId="{0750EBAC-AFCE-4C0E-9D65-AC58B2C295CE}" type="presOf" srcId="{3D43F606-8339-4046-B599-588CAEAAD8F0}" destId="{BEB5717A-90E6-4C42-9C49-2FB417155BF9}" srcOrd="1" destOrd="0" presId="urn:microsoft.com/office/officeart/2005/8/layout/process2"/>
    <dgm:cxn modelId="{DD48DBAC-AD3F-422A-B515-2FF9B66A945E}" type="presOf" srcId="{BDCFD63D-E927-4EA8-9FDB-0D99A2773D4D}" destId="{6E3E313F-9DC3-4E80-8A5E-FDD2A45A228A}" srcOrd="0" destOrd="0" presId="urn:microsoft.com/office/officeart/2005/8/layout/process2"/>
    <dgm:cxn modelId="{8F726509-9583-4E21-A238-424CA893846A}" type="presOf" srcId="{D9C832B8-7590-42EA-AD82-AF83E8164F59}" destId="{2D8DB985-D57E-4562-AA4F-76FC4F980F3D}" srcOrd="0" destOrd="0" presId="urn:microsoft.com/office/officeart/2005/8/layout/process2"/>
    <dgm:cxn modelId="{B5A57516-34F1-45EA-A14C-304762E5B775}" type="presOf" srcId="{1210B3F2-18F6-4641-BA54-D6EFCA9918B9}" destId="{82DB2E83-6D01-4E11-AB1D-78282D859E2E}" srcOrd="0" destOrd="0" presId="urn:microsoft.com/office/officeart/2005/8/layout/process2"/>
    <dgm:cxn modelId="{7F73B408-237D-4079-A2F5-10B8526EBC55}" type="presOf" srcId="{DE85B943-0A93-473D-B85E-98622CCF1885}" destId="{9E3AB190-B400-4408-9485-890F7EE6CCB8}" srcOrd="1" destOrd="0" presId="urn:microsoft.com/office/officeart/2005/8/layout/process2"/>
    <dgm:cxn modelId="{8B538832-60A9-4455-BB74-FC1E3D45B16E}" type="presParOf" srcId="{6E3E313F-9DC3-4E80-8A5E-FDD2A45A228A}" destId="{82DB2E83-6D01-4E11-AB1D-78282D859E2E}" srcOrd="0" destOrd="0" presId="urn:microsoft.com/office/officeart/2005/8/layout/process2"/>
    <dgm:cxn modelId="{661D54B6-D8B3-4205-B330-013F268FA77B}" type="presParOf" srcId="{6E3E313F-9DC3-4E80-8A5E-FDD2A45A228A}" destId="{347A6070-2C31-4A36-9ACC-77BC664FB6C6}" srcOrd="1" destOrd="0" presId="urn:microsoft.com/office/officeart/2005/8/layout/process2"/>
    <dgm:cxn modelId="{021FA769-5A93-4E60-A341-651DB29AB7B6}" type="presParOf" srcId="{347A6070-2C31-4A36-9ACC-77BC664FB6C6}" destId="{BEB5717A-90E6-4C42-9C49-2FB417155BF9}" srcOrd="0" destOrd="0" presId="urn:microsoft.com/office/officeart/2005/8/layout/process2"/>
    <dgm:cxn modelId="{A67CFA05-E976-47D6-B81E-858748A48692}" type="presParOf" srcId="{6E3E313F-9DC3-4E80-8A5E-FDD2A45A228A}" destId="{4AB18C2E-0704-4B60-A429-856CC64266EC}" srcOrd="2" destOrd="0" presId="urn:microsoft.com/office/officeart/2005/8/layout/process2"/>
    <dgm:cxn modelId="{69F25F26-1802-4B0A-B535-1084879DA238}" type="presParOf" srcId="{6E3E313F-9DC3-4E80-8A5E-FDD2A45A228A}" destId="{EA7033CD-4286-49DB-893B-947E8F36FCD1}" srcOrd="3" destOrd="0" presId="urn:microsoft.com/office/officeart/2005/8/layout/process2"/>
    <dgm:cxn modelId="{4834D459-9EF9-4CA5-A5E2-4E7797FDBE69}" type="presParOf" srcId="{EA7033CD-4286-49DB-893B-947E8F36FCD1}" destId="{9E3AB190-B400-4408-9485-890F7EE6CCB8}" srcOrd="0" destOrd="0" presId="urn:microsoft.com/office/officeart/2005/8/layout/process2"/>
    <dgm:cxn modelId="{EAA40778-35FC-4A9A-A4CC-6D1E91766EB1}" type="presParOf" srcId="{6E3E313F-9DC3-4E80-8A5E-FDD2A45A228A}" destId="{2D8DB985-D57E-4562-AA4F-76FC4F980F3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360F5-DAA3-4AE7-B379-3E0F9A98A44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24FCA1-6C73-438E-9321-B544071E1A7D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Математика навколо нас</a:t>
          </a:r>
          <a:endParaRPr lang="uk-UA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A016F1-37EB-4F7C-B75E-FAC918D8F155}" type="parTrans" cxnId="{F253448C-400F-4D9C-987B-3EB83DFA793A}">
      <dgm:prSet/>
      <dgm:spPr/>
      <dgm:t>
        <a:bodyPr/>
        <a:lstStyle/>
        <a:p>
          <a:endParaRPr lang="uk-UA"/>
        </a:p>
      </dgm:t>
    </dgm:pt>
    <dgm:pt modelId="{598A821A-D273-4B90-A966-E2A72ADEDC6A}" type="sibTrans" cxnId="{F253448C-400F-4D9C-987B-3EB83DFA793A}">
      <dgm:prSet/>
      <dgm:spPr/>
      <dgm:t>
        <a:bodyPr/>
        <a:lstStyle/>
        <a:p>
          <a:endParaRPr lang="uk-UA"/>
        </a:p>
      </dgm:t>
    </dgm:pt>
    <dgm:pt modelId="{0A0B8E59-9465-4AEE-8ADD-ECAE459D0F19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Математичні ранки, вечори, КВК</a:t>
          </a:r>
          <a:endParaRPr lang="uk-UA" dirty="0">
            <a:solidFill>
              <a:schemeClr val="bg1"/>
            </a:solidFill>
          </a:endParaRPr>
        </a:p>
      </dgm:t>
    </dgm:pt>
    <dgm:pt modelId="{4D0D89A2-93ED-40B6-BF09-FDA3E23600D3}" type="parTrans" cxnId="{983F57E3-FDB6-4266-8DBB-0AEFE60ED48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D752FF7D-5188-4BA3-A03B-CE7465E6F349}" type="sibTrans" cxnId="{983F57E3-FDB6-4266-8DBB-0AEFE60ED484}">
      <dgm:prSet/>
      <dgm:spPr/>
      <dgm:t>
        <a:bodyPr/>
        <a:lstStyle/>
        <a:p>
          <a:endParaRPr lang="uk-UA"/>
        </a:p>
      </dgm:t>
    </dgm:pt>
    <dgm:pt modelId="{CA94E360-037A-4269-A70E-0ACB13E82B87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</a:rPr>
            <a:t>Участь у олімпіадах,і у грі «Кенгуру»</a:t>
          </a:r>
          <a:endParaRPr lang="uk-UA" sz="1400" dirty="0">
            <a:solidFill>
              <a:schemeClr val="bg1"/>
            </a:solidFill>
          </a:endParaRPr>
        </a:p>
      </dgm:t>
    </dgm:pt>
    <dgm:pt modelId="{30A93DE9-3D97-4F8A-A39F-BDE0611C362C}" type="parTrans" cxnId="{98C42788-5A95-4877-8D76-46981175C7A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B1505957-2EB0-49B2-95FE-2573667CB105}" type="sibTrans" cxnId="{98C42788-5A95-4877-8D76-46981175C7AE}">
      <dgm:prSet/>
      <dgm:spPr/>
      <dgm:t>
        <a:bodyPr/>
        <a:lstStyle/>
        <a:p>
          <a:endParaRPr lang="uk-UA"/>
        </a:p>
      </dgm:t>
    </dgm:pt>
    <dgm:pt modelId="{D8030B11-DE87-4126-BD41-ADF5B0190822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</a:rPr>
            <a:t>Факультативна і гурткова робота</a:t>
          </a:r>
          <a:endParaRPr lang="uk-UA" sz="1400" dirty="0">
            <a:solidFill>
              <a:schemeClr val="bg1"/>
            </a:solidFill>
          </a:endParaRPr>
        </a:p>
      </dgm:t>
    </dgm:pt>
    <dgm:pt modelId="{7F5C7CD3-379D-47F3-81F9-58CE906E97CE}" type="parTrans" cxnId="{E4FDEE8F-C5DF-4703-A2B2-2434182EFAA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7439E5A4-863F-4C19-80CB-7776C5C5C174}" type="sibTrans" cxnId="{E4FDEE8F-C5DF-4703-A2B2-2434182EFAA6}">
      <dgm:prSet/>
      <dgm:spPr/>
      <dgm:t>
        <a:bodyPr/>
        <a:lstStyle/>
        <a:p>
          <a:endParaRPr lang="uk-UA"/>
        </a:p>
      </dgm:t>
    </dgm:pt>
    <dgm:pt modelId="{F7914E2E-E742-4EE9-A6E4-39B98B9EFB3E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 smtClean="0">
              <a:solidFill>
                <a:schemeClr val="bg1"/>
              </a:solidFill>
            </a:rPr>
            <a:t>Методична робота</a:t>
          </a:r>
          <a:endParaRPr lang="uk-UA" sz="1600" dirty="0">
            <a:solidFill>
              <a:schemeClr val="bg1"/>
            </a:solidFill>
          </a:endParaRPr>
        </a:p>
      </dgm:t>
    </dgm:pt>
    <dgm:pt modelId="{325D3ACC-CB36-4EA9-8C38-7753856BA696}" type="parTrans" cxnId="{2C53C0CD-95BB-4311-AA39-A6C7134DABF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D5C156DA-8D63-4497-8EBE-9422F13C4A76}" type="sibTrans" cxnId="{2C53C0CD-95BB-4311-AA39-A6C7134DABFF}">
      <dgm:prSet/>
      <dgm:spPr/>
      <dgm:t>
        <a:bodyPr/>
        <a:lstStyle/>
        <a:p>
          <a:endParaRPr lang="uk-UA"/>
        </a:p>
      </dgm:t>
    </dgm:pt>
    <dgm:pt modelId="{663DCCF7-EE32-4895-9342-95A37F0112A9}" type="pres">
      <dgm:prSet presAssocID="{0BB360F5-DAA3-4AE7-B379-3E0F9A98A4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8A4F00-752C-45EC-AD78-A0E4E8097F17}" type="pres">
      <dgm:prSet presAssocID="{5C24FCA1-6C73-438E-9321-B544071E1A7D}" presName="centerShape" presStyleLbl="node0" presStyleIdx="0" presStyleCnt="1" custScaleX="127182"/>
      <dgm:spPr/>
      <dgm:t>
        <a:bodyPr/>
        <a:lstStyle/>
        <a:p>
          <a:endParaRPr lang="uk-UA"/>
        </a:p>
      </dgm:t>
    </dgm:pt>
    <dgm:pt modelId="{662CF8A8-EA01-4615-89B0-47D5415A8523}" type="pres">
      <dgm:prSet presAssocID="{4D0D89A2-93ED-40B6-BF09-FDA3E23600D3}" presName="parTrans" presStyleLbl="sibTrans2D1" presStyleIdx="0" presStyleCnt="4"/>
      <dgm:spPr/>
      <dgm:t>
        <a:bodyPr/>
        <a:lstStyle/>
        <a:p>
          <a:endParaRPr lang="uk-UA"/>
        </a:p>
      </dgm:t>
    </dgm:pt>
    <dgm:pt modelId="{9EC55075-D45E-4AEC-802F-6952CC5D027C}" type="pres">
      <dgm:prSet presAssocID="{4D0D89A2-93ED-40B6-BF09-FDA3E23600D3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4D129B74-BB25-4665-9FC4-C4DAA4FC067B}" type="pres">
      <dgm:prSet presAssocID="{0A0B8E59-9465-4AEE-8ADD-ECAE459D0F1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C58381-968A-467D-99F1-9CFEA4D907EC}" type="pres">
      <dgm:prSet presAssocID="{30A93DE9-3D97-4F8A-A39F-BDE0611C362C}" presName="parTrans" presStyleLbl="sibTrans2D1" presStyleIdx="1" presStyleCnt="4"/>
      <dgm:spPr/>
      <dgm:t>
        <a:bodyPr/>
        <a:lstStyle/>
        <a:p>
          <a:endParaRPr lang="uk-UA"/>
        </a:p>
      </dgm:t>
    </dgm:pt>
    <dgm:pt modelId="{2F46AAB9-5D13-41EE-861C-5FAB77299D39}" type="pres">
      <dgm:prSet presAssocID="{30A93DE9-3D97-4F8A-A39F-BDE0611C362C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E3903872-5D9A-4543-B409-9831B020BE49}" type="pres">
      <dgm:prSet presAssocID="{CA94E360-037A-4269-A70E-0ACB13E82B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C0EA30-5BC0-490E-A268-F84A3AA4A934}" type="pres">
      <dgm:prSet presAssocID="{7F5C7CD3-379D-47F3-81F9-58CE906E97CE}" presName="parTrans" presStyleLbl="sibTrans2D1" presStyleIdx="2" presStyleCnt="4"/>
      <dgm:spPr/>
      <dgm:t>
        <a:bodyPr/>
        <a:lstStyle/>
        <a:p>
          <a:endParaRPr lang="uk-UA"/>
        </a:p>
      </dgm:t>
    </dgm:pt>
    <dgm:pt modelId="{6D9F79F5-A05F-48D2-9985-A96A7947503B}" type="pres">
      <dgm:prSet presAssocID="{7F5C7CD3-379D-47F3-81F9-58CE906E97CE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C8C42305-9C82-4C86-8112-0DDF6623792B}" type="pres">
      <dgm:prSet presAssocID="{D8030B11-DE87-4126-BD41-ADF5B0190822}" presName="node" presStyleLbl="node1" presStyleIdx="2" presStyleCnt="4" custScaleX="1328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EE732E-F0B5-4F42-AE85-B5896D1232E0}" type="pres">
      <dgm:prSet presAssocID="{325D3ACC-CB36-4EA9-8C38-7753856BA696}" presName="parTrans" presStyleLbl="sibTrans2D1" presStyleIdx="3" presStyleCnt="4"/>
      <dgm:spPr/>
      <dgm:t>
        <a:bodyPr/>
        <a:lstStyle/>
        <a:p>
          <a:endParaRPr lang="uk-UA"/>
        </a:p>
      </dgm:t>
    </dgm:pt>
    <dgm:pt modelId="{0923FE08-4BA2-40A1-9880-82D560560938}" type="pres">
      <dgm:prSet presAssocID="{325D3ACC-CB36-4EA9-8C38-7753856BA696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4E5EEFE9-7A4C-42F3-BC60-A830D0A6F5C2}" type="pres">
      <dgm:prSet presAssocID="{F7914E2E-E742-4EE9-A6E4-39B98B9EFB3E}" presName="node" presStyleLbl="node1" presStyleIdx="3" presStyleCnt="4" custScaleX="1134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3F57E3-FDB6-4266-8DBB-0AEFE60ED484}" srcId="{5C24FCA1-6C73-438E-9321-B544071E1A7D}" destId="{0A0B8E59-9465-4AEE-8ADD-ECAE459D0F19}" srcOrd="0" destOrd="0" parTransId="{4D0D89A2-93ED-40B6-BF09-FDA3E23600D3}" sibTransId="{D752FF7D-5188-4BA3-A03B-CE7465E6F349}"/>
    <dgm:cxn modelId="{0B6F4A7C-7595-4601-9DE7-E4ED02A0D96E}" type="presOf" srcId="{7F5C7CD3-379D-47F3-81F9-58CE906E97CE}" destId="{99C0EA30-5BC0-490E-A268-F84A3AA4A934}" srcOrd="0" destOrd="0" presId="urn:microsoft.com/office/officeart/2005/8/layout/radial5"/>
    <dgm:cxn modelId="{79B3EB5F-ADBC-49D7-B0B9-60FEC1475B1A}" type="presOf" srcId="{4D0D89A2-93ED-40B6-BF09-FDA3E23600D3}" destId="{662CF8A8-EA01-4615-89B0-47D5415A8523}" srcOrd="0" destOrd="0" presId="urn:microsoft.com/office/officeart/2005/8/layout/radial5"/>
    <dgm:cxn modelId="{D078C50A-B216-485D-8048-BE512C1BC468}" type="presOf" srcId="{325D3ACC-CB36-4EA9-8C38-7753856BA696}" destId="{0923FE08-4BA2-40A1-9880-82D560560938}" srcOrd="1" destOrd="0" presId="urn:microsoft.com/office/officeart/2005/8/layout/radial5"/>
    <dgm:cxn modelId="{891FA25E-2185-4144-965D-4924DCA549F1}" type="presOf" srcId="{CA94E360-037A-4269-A70E-0ACB13E82B87}" destId="{E3903872-5D9A-4543-B409-9831B020BE49}" srcOrd="0" destOrd="0" presId="urn:microsoft.com/office/officeart/2005/8/layout/radial5"/>
    <dgm:cxn modelId="{B2FDF51D-EF0E-4F77-93CB-CE0BCD9FA8C5}" type="presOf" srcId="{5C24FCA1-6C73-438E-9321-B544071E1A7D}" destId="{648A4F00-752C-45EC-AD78-A0E4E8097F17}" srcOrd="0" destOrd="0" presId="urn:microsoft.com/office/officeart/2005/8/layout/radial5"/>
    <dgm:cxn modelId="{60771D5F-BE7D-42F6-920E-7C14912ECF78}" type="presOf" srcId="{7F5C7CD3-379D-47F3-81F9-58CE906E97CE}" destId="{6D9F79F5-A05F-48D2-9985-A96A7947503B}" srcOrd="1" destOrd="0" presId="urn:microsoft.com/office/officeart/2005/8/layout/radial5"/>
    <dgm:cxn modelId="{7DEB0F02-6932-4B5B-8964-92027897313F}" type="presOf" srcId="{0BB360F5-DAA3-4AE7-B379-3E0F9A98A448}" destId="{663DCCF7-EE32-4895-9342-95A37F0112A9}" srcOrd="0" destOrd="0" presId="urn:microsoft.com/office/officeart/2005/8/layout/radial5"/>
    <dgm:cxn modelId="{F253448C-400F-4D9C-987B-3EB83DFA793A}" srcId="{0BB360F5-DAA3-4AE7-B379-3E0F9A98A448}" destId="{5C24FCA1-6C73-438E-9321-B544071E1A7D}" srcOrd="0" destOrd="0" parTransId="{8BA016F1-37EB-4F7C-B75E-FAC918D8F155}" sibTransId="{598A821A-D273-4B90-A966-E2A72ADEDC6A}"/>
    <dgm:cxn modelId="{35D383DF-9364-4C71-9128-A972127B9359}" type="presOf" srcId="{4D0D89A2-93ED-40B6-BF09-FDA3E23600D3}" destId="{9EC55075-D45E-4AEC-802F-6952CC5D027C}" srcOrd="1" destOrd="0" presId="urn:microsoft.com/office/officeart/2005/8/layout/radial5"/>
    <dgm:cxn modelId="{036D2266-0CD3-4BCE-8B08-D1DFE8B9D76A}" type="presOf" srcId="{325D3ACC-CB36-4EA9-8C38-7753856BA696}" destId="{6BEE732E-F0B5-4F42-AE85-B5896D1232E0}" srcOrd="0" destOrd="0" presId="urn:microsoft.com/office/officeart/2005/8/layout/radial5"/>
    <dgm:cxn modelId="{5CB085F1-ADF9-465E-A1F8-C3B4531C1A13}" type="presOf" srcId="{30A93DE9-3D97-4F8A-A39F-BDE0611C362C}" destId="{2F46AAB9-5D13-41EE-861C-5FAB77299D39}" srcOrd="1" destOrd="0" presId="urn:microsoft.com/office/officeart/2005/8/layout/radial5"/>
    <dgm:cxn modelId="{8F23EC6B-BBFA-46BE-B487-CC696E018E3A}" type="presOf" srcId="{30A93DE9-3D97-4F8A-A39F-BDE0611C362C}" destId="{4DC58381-968A-467D-99F1-9CFEA4D907EC}" srcOrd="0" destOrd="0" presId="urn:microsoft.com/office/officeart/2005/8/layout/radial5"/>
    <dgm:cxn modelId="{64C96FF8-1320-48D4-BCAF-DEA48A8CBA74}" type="presOf" srcId="{0A0B8E59-9465-4AEE-8ADD-ECAE459D0F19}" destId="{4D129B74-BB25-4665-9FC4-C4DAA4FC067B}" srcOrd="0" destOrd="0" presId="urn:microsoft.com/office/officeart/2005/8/layout/radial5"/>
    <dgm:cxn modelId="{F1DDE485-EFAD-48C7-A2E0-AEDDC05FDF18}" type="presOf" srcId="{D8030B11-DE87-4126-BD41-ADF5B0190822}" destId="{C8C42305-9C82-4C86-8112-0DDF6623792B}" srcOrd="0" destOrd="0" presId="urn:microsoft.com/office/officeart/2005/8/layout/radial5"/>
    <dgm:cxn modelId="{98C42788-5A95-4877-8D76-46981175C7AE}" srcId="{5C24FCA1-6C73-438E-9321-B544071E1A7D}" destId="{CA94E360-037A-4269-A70E-0ACB13E82B87}" srcOrd="1" destOrd="0" parTransId="{30A93DE9-3D97-4F8A-A39F-BDE0611C362C}" sibTransId="{B1505957-2EB0-49B2-95FE-2573667CB105}"/>
    <dgm:cxn modelId="{E4FDEE8F-C5DF-4703-A2B2-2434182EFAA6}" srcId="{5C24FCA1-6C73-438E-9321-B544071E1A7D}" destId="{D8030B11-DE87-4126-BD41-ADF5B0190822}" srcOrd="2" destOrd="0" parTransId="{7F5C7CD3-379D-47F3-81F9-58CE906E97CE}" sibTransId="{7439E5A4-863F-4C19-80CB-7776C5C5C174}"/>
    <dgm:cxn modelId="{44328898-E719-4A9E-91A0-44CA1E7C1B0B}" type="presOf" srcId="{F7914E2E-E742-4EE9-A6E4-39B98B9EFB3E}" destId="{4E5EEFE9-7A4C-42F3-BC60-A830D0A6F5C2}" srcOrd="0" destOrd="0" presId="urn:microsoft.com/office/officeart/2005/8/layout/radial5"/>
    <dgm:cxn modelId="{2C53C0CD-95BB-4311-AA39-A6C7134DABFF}" srcId="{5C24FCA1-6C73-438E-9321-B544071E1A7D}" destId="{F7914E2E-E742-4EE9-A6E4-39B98B9EFB3E}" srcOrd="3" destOrd="0" parTransId="{325D3ACC-CB36-4EA9-8C38-7753856BA696}" sibTransId="{D5C156DA-8D63-4497-8EBE-9422F13C4A76}"/>
    <dgm:cxn modelId="{4EE82923-9AD7-4E11-A5D5-82067E1A0C45}" type="presParOf" srcId="{663DCCF7-EE32-4895-9342-95A37F0112A9}" destId="{648A4F00-752C-45EC-AD78-A0E4E8097F17}" srcOrd="0" destOrd="0" presId="urn:microsoft.com/office/officeart/2005/8/layout/radial5"/>
    <dgm:cxn modelId="{ECE289FB-1212-459F-A432-952517F862C6}" type="presParOf" srcId="{663DCCF7-EE32-4895-9342-95A37F0112A9}" destId="{662CF8A8-EA01-4615-89B0-47D5415A8523}" srcOrd="1" destOrd="0" presId="urn:microsoft.com/office/officeart/2005/8/layout/radial5"/>
    <dgm:cxn modelId="{2AB48102-B364-4538-87E2-563655BD8BA4}" type="presParOf" srcId="{662CF8A8-EA01-4615-89B0-47D5415A8523}" destId="{9EC55075-D45E-4AEC-802F-6952CC5D027C}" srcOrd="0" destOrd="0" presId="urn:microsoft.com/office/officeart/2005/8/layout/radial5"/>
    <dgm:cxn modelId="{F870ECDB-1024-48D4-8889-721B1F4A5CBB}" type="presParOf" srcId="{663DCCF7-EE32-4895-9342-95A37F0112A9}" destId="{4D129B74-BB25-4665-9FC4-C4DAA4FC067B}" srcOrd="2" destOrd="0" presId="urn:microsoft.com/office/officeart/2005/8/layout/radial5"/>
    <dgm:cxn modelId="{048FE42A-81CB-4908-835B-1D156AA10D94}" type="presParOf" srcId="{663DCCF7-EE32-4895-9342-95A37F0112A9}" destId="{4DC58381-968A-467D-99F1-9CFEA4D907EC}" srcOrd="3" destOrd="0" presId="urn:microsoft.com/office/officeart/2005/8/layout/radial5"/>
    <dgm:cxn modelId="{572F5B03-DC25-4FB7-BDCD-0F7873070985}" type="presParOf" srcId="{4DC58381-968A-467D-99F1-9CFEA4D907EC}" destId="{2F46AAB9-5D13-41EE-861C-5FAB77299D39}" srcOrd="0" destOrd="0" presId="urn:microsoft.com/office/officeart/2005/8/layout/radial5"/>
    <dgm:cxn modelId="{3CD0CA3E-B3F8-43BC-A4FB-C2B9ABBD103C}" type="presParOf" srcId="{663DCCF7-EE32-4895-9342-95A37F0112A9}" destId="{E3903872-5D9A-4543-B409-9831B020BE49}" srcOrd="4" destOrd="0" presId="urn:microsoft.com/office/officeart/2005/8/layout/radial5"/>
    <dgm:cxn modelId="{415C4783-7291-421A-A357-3B338285F17E}" type="presParOf" srcId="{663DCCF7-EE32-4895-9342-95A37F0112A9}" destId="{99C0EA30-5BC0-490E-A268-F84A3AA4A934}" srcOrd="5" destOrd="0" presId="urn:microsoft.com/office/officeart/2005/8/layout/radial5"/>
    <dgm:cxn modelId="{F75BA4DA-5734-4C2F-BA82-70C2E9DBAE5C}" type="presParOf" srcId="{99C0EA30-5BC0-490E-A268-F84A3AA4A934}" destId="{6D9F79F5-A05F-48D2-9985-A96A7947503B}" srcOrd="0" destOrd="0" presId="urn:microsoft.com/office/officeart/2005/8/layout/radial5"/>
    <dgm:cxn modelId="{D5276E21-674A-4C8E-8627-8692EF666DE2}" type="presParOf" srcId="{663DCCF7-EE32-4895-9342-95A37F0112A9}" destId="{C8C42305-9C82-4C86-8112-0DDF6623792B}" srcOrd="6" destOrd="0" presId="urn:microsoft.com/office/officeart/2005/8/layout/radial5"/>
    <dgm:cxn modelId="{5C4A8A83-8F6A-4671-8D83-80ECFD98FD53}" type="presParOf" srcId="{663DCCF7-EE32-4895-9342-95A37F0112A9}" destId="{6BEE732E-F0B5-4F42-AE85-B5896D1232E0}" srcOrd="7" destOrd="0" presId="urn:microsoft.com/office/officeart/2005/8/layout/radial5"/>
    <dgm:cxn modelId="{84CC948D-7BEE-4A97-894C-47D7DAFC4ABE}" type="presParOf" srcId="{6BEE732E-F0B5-4F42-AE85-B5896D1232E0}" destId="{0923FE08-4BA2-40A1-9880-82D560560938}" srcOrd="0" destOrd="0" presId="urn:microsoft.com/office/officeart/2005/8/layout/radial5"/>
    <dgm:cxn modelId="{A3AB92D8-988C-4D10-8270-A93693B1FC5F}" type="presParOf" srcId="{663DCCF7-EE32-4895-9342-95A37F0112A9}" destId="{4E5EEFE9-7A4C-42F3-BC60-A830D0A6F5C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74E44-B822-4E4C-BF8A-C822E2659EB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8BA18B7-BA6C-49BA-A12C-254E48640928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</a:rPr>
            <a:t>Диференційоване</a:t>
          </a:r>
        </a:p>
        <a:p>
          <a:r>
            <a:rPr lang="uk-UA" sz="1400" dirty="0" smtClean="0">
              <a:solidFill>
                <a:schemeClr val="bg1"/>
              </a:solidFill>
            </a:rPr>
            <a:t>навчання</a:t>
          </a:r>
        </a:p>
      </dgm:t>
    </dgm:pt>
    <dgm:pt modelId="{E361FB44-6F39-4F7E-B752-D657F7B593D1}" type="parTrans" cxnId="{EE3E7CE1-A416-4847-8233-1048112FAF6A}">
      <dgm:prSet/>
      <dgm:spPr/>
      <dgm:t>
        <a:bodyPr/>
        <a:lstStyle/>
        <a:p>
          <a:endParaRPr lang="uk-UA"/>
        </a:p>
      </dgm:t>
    </dgm:pt>
    <dgm:pt modelId="{AD5ED5E5-2450-4F8D-90DE-31F131C52AC0}" type="sibTrans" cxnId="{EE3E7CE1-A416-4847-8233-1048112FAF6A}">
      <dgm:prSet/>
      <dgm:spPr/>
      <dgm:t>
        <a:bodyPr/>
        <a:lstStyle/>
        <a:p>
          <a:endParaRPr lang="uk-UA"/>
        </a:p>
      </dgm:t>
    </dgm:pt>
    <dgm:pt modelId="{E5415165-B1A4-47B0-BB3E-9B09C9F098C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Групова</a:t>
          </a:r>
        </a:p>
        <a:p>
          <a:r>
            <a:rPr lang="uk-UA" sz="1800" dirty="0" smtClean="0">
              <a:solidFill>
                <a:schemeClr val="bg1"/>
              </a:solidFill>
            </a:rPr>
            <a:t>робота</a:t>
          </a:r>
          <a:endParaRPr lang="uk-UA" sz="1800" dirty="0">
            <a:solidFill>
              <a:schemeClr val="bg1"/>
            </a:solidFill>
          </a:endParaRPr>
        </a:p>
      </dgm:t>
    </dgm:pt>
    <dgm:pt modelId="{F3C72252-F191-438F-AC43-CAD52EBF3B0E}" type="parTrans" cxnId="{F93599E8-5B32-44B2-ABD2-5D9512A1FE9C}">
      <dgm:prSet/>
      <dgm:spPr/>
      <dgm:t>
        <a:bodyPr/>
        <a:lstStyle/>
        <a:p>
          <a:endParaRPr lang="uk-UA"/>
        </a:p>
      </dgm:t>
    </dgm:pt>
    <dgm:pt modelId="{B43A7B15-6408-4F97-AEAA-9AD91E67FA16}" type="sibTrans" cxnId="{F93599E8-5B32-44B2-ABD2-5D9512A1FE9C}">
      <dgm:prSet/>
      <dgm:spPr/>
      <dgm:t>
        <a:bodyPr/>
        <a:lstStyle/>
        <a:p>
          <a:endParaRPr lang="uk-UA"/>
        </a:p>
      </dgm:t>
    </dgm:pt>
    <dgm:pt modelId="{775A1B70-511E-4633-84E2-8CB15B5D5F8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dirty="0" smtClean="0">
              <a:solidFill>
                <a:schemeClr val="bg1"/>
              </a:solidFill>
            </a:rPr>
            <a:t>Індивідуальна</a:t>
          </a:r>
        </a:p>
        <a:p>
          <a:r>
            <a:rPr lang="uk-UA" sz="1600" dirty="0" smtClean="0">
              <a:solidFill>
                <a:schemeClr val="bg1"/>
              </a:solidFill>
            </a:rPr>
            <a:t>робота</a:t>
          </a:r>
          <a:endParaRPr lang="uk-UA" sz="1600" dirty="0">
            <a:solidFill>
              <a:schemeClr val="bg1"/>
            </a:solidFill>
          </a:endParaRPr>
        </a:p>
      </dgm:t>
    </dgm:pt>
    <dgm:pt modelId="{265BFF11-CA98-4AA0-A6DB-2C01FE497F64}" type="parTrans" cxnId="{D6A2EB40-3C59-410C-AA66-EE952C1A414A}">
      <dgm:prSet/>
      <dgm:spPr/>
      <dgm:t>
        <a:bodyPr/>
        <a:lstStyle/>
        <a:p>
          <a:endParaRPr lang="uk-UA"/>
        </a:p>
      </dgm:t>
    </dgm:pt>
    <dgm:pt modelId="{64392349-FD2F-4154-A024-F508BF9765E9}" type="sibTrans" cxnId="{D6A2EB40-3C59-410C-AA66-EE952C1A414A}">
      <dgm:prSet/>
      <dgm:spPr/>
      <dgm:t>
        <a:bodyPr/>
        <a:lstStyle/>
        <a:p>
          <a:endParaRPr lang="uk-UA"/>
        </a:p>
      </dgm:t>
    </dgm:pt>
    <dgm:pt modelId="{6D1E3700-895F-4F6E-8C54-8086FABA736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b="0" dirty="0" smtClean="0">
              <a:solidFill>
                <a:schemeClr val="bg1"/>
              </a:solidFill>
            </a:rPr>
            <a:t>Самостійна</a:t>
          </a:r>
        </a:p>
        <a:p>
          <a:r>
            <a:rPr lang="uk-UA" sz="1800" b="0" dirty="0" smtClean="0">
              <a:solidFill>
                <a:schemeClr val="bg1"/>
              </a:solidFill>
            </a:rPr>
            <a:t>робота</a:t>
          </a:r>
          <a:endParaRPr lang="uk-UA" sz="1800" b="0" dirty="0">
            <a:solidFill>
              <a:schemeClr val="bg1"/>
            </a:solidFill>
          </a:endParaRPr>
        </a:p>
      </dgm:t>
    </dgm:pt>
    <dgm:pt modelId="{806C90AC-EA6D-4B77-94B6-2F2F5A4958A3}" type="parTrans" cxnId="{76B5F9A4-16A8-46CF-952A-53FD68AB3614}">
      <dgm:prSet/>
      <dgm:spPr/>
      <dgm:t>
        <a:bodyPr/>
        <a:lstStyle/>
        <a:p>
          <a:endParaRPr lang="uk-UA"/>
        </a:p>
      </dgm:t>
    </dgm:pt>
    <dgm:pt modelId="{11C28026-A40B-47FA-A54A-8693AD5276B5}" type="sibTrans" cxnId="{76B5F9A4-16A8-46CF-952A-53FD68AB3614}">
      <dgm:prSet/>
      <dgm:spPr/>
      <dgm:t>
        <a:bodyPr/>
        <a:lstStyle/>
        <a:p>
          <a:endParaRPr lang="uk-UA"/>
        </a:p>
      </dgm:t>
    </dgm:pt>
    <dgm:pt modelId="{91B598B9-3FEF-46F3-A9CA-04645CB0AD4C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Колективна</a:t>
          </a:r>
        </a:p>
        <a:p>
          <a:r>
            <a:rPr lang="uk-UA" sz="1800" dirty="0" smtClean="0">
              <a:solidFill>
                <a:schemeClr val="bg1"/>
              </a:solidFill>
            </a:rPr>
            <a:t>робота</a:t>
          </a:r>
          <a:endParaRPr lang="uk-UA" sz="1800" dirty="0">
            <a:solidFill>
              <a:schemeClr val="bg1"/>
            </a:solidFill>
          </a:endParaRPr>
        </a:p>
      </dgm:t>
    </dgm:pt>
    <dgm:pt modelId="{2DFECCF2-E7D5-4AF3-B3A8-08CE22CA8DBF}" type="parTrans" cxnId="{EDC1DEC5-5770-4A3A-BBCB-7AA7C9A5DFAB}">
      <dgm:prSet/>
      <dgm:spPr/>
      <dgm:t>
        <a:bodyPr/>
        <a:lstStyle/>
        <a:p>
          <a:endParaRPr lang="uk-UA"/>
        </a:p>
      </dgm:t>
    </dgm:pt>
    <dgm:pt modelId="{054DF2E4-942E-4A79-9BD5-83E8F52B57D4}" type="sibTrans" cxnId="{EDC1DEC5-5770-4A3A-BBCB-7AA7C9A5DFAB}">
      <dgm:prSet/>
      <dgm:spPr/>
      <dgm:t>
        <a:bodyPr/>
        <a:lstStyle/>
        <a:p>
          <a:endParaRPr lang="uk-UA"/>
        </a:p>
      </dgm:t>
    </dgm:pt>
    <dgm:pt modelId="{A80D85D0-47DC-4642-AB7E-2D9185C0A978}">
      <dgm:prSet phldrT="[Текст]" custScaleX="146094" custScaleY="112785" custLinFactNeighborX="29426" custLinFactNeighborY="-9673"/>
      <dgm:spPr/>
      <dgm:t>
        <a:bodyPr/>
        <a:lstStyle/>
        <a:p>
          <a:endParaRPr lang="uk-UA"/>
        </a:p>
      </dgm:t>
    </dgm:pt>
    <dgm:pt modelId="{A2A7727F-7A75-40EA-9FC3-E2D44A922C19}" type="parTrans" cxnId="{5D5C1FD6-CC0C-4C8C-99D1-45848B14C604}">
      <dgm:prSet/>
      <dgm:spPr/>
      <dgm:t>
        <a:bodyPr/>
        <a:lstStyle/>
        <a:p>
          <a:endParaRPr lang="uk-UA"/>
        </a:p>
      </dgm:t>
    </dgm:pt>
    <dgm:pt modelId="{2B3412EC-3034-424A-8A5C-13143F2A1E1E}" type="sibTrans" cxnId="{5D5C1FD6-CC0C-4C8C-99D1-45848B14C604}">
      <dgm:prSet/>
      <dgm:spPr/>
      <dgm:t>
        <a:bodyPr/>
        <a:lstStyle/>
        <a:p>
          <a:endParaRPr lang="uk-UA"/>
        </a:p>
      </dgm:t>
    </dgm:pt>
    <dgm:pt modelId="{14B688C8-9B15-4072-815D-8ADC35BAE79E}" type="pres">
      <dgm:prSet presAssocID="{22474E44-B822-4E4C-BF8A-C822E2659EB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31C07C7-0E07-4206-85A8-7BF7DA10ABAF}" type="pres">
      <dgm:prSet presAssocID="{48BA18B7-BA6C-49BA-A12C-254E48640928}" presName="Parent" presStyleLbl="node0" presStyleIdx="0" presStyleCnt="1" custScaleX="134791">
        <dgm:presLayoutVars>
          <dgm:chMax val="6"/>
          <dgm:chPref val="6"/>
        </dgm:presLayoutVars>
      </dgm:prSet>
      <dgm:spPr/>
      <dgm:t>
        <a:bodyPr/>
        <a:lstStyle/>
        <a:p>
          <a:endParaRPr lang="uk-UA"/>
        </a:p>
      </dgm:t>
    </dgm:pt>
    <dgm:pt modelId="{C7E2763C-74F6-432A-B80F-EC26EACB9F01}" type="pres">
      <dgm:prSet presAssocID="{E5415165-B1A4-47B0-BB3E-9B09C9F098C2}" presName="Accent1" presStyleCnt="0"/>
      <dgm:spPr/>
    </dgm:pt>
    <dgm:pt modelId="{14477F41-3644-42D0-85CE-60215F752F81}" type="pres">
      <dgm:prSet presAssocID="{E5415165-B1A4-47B0-BB3E-9B09C9F098C2}" presName="Accent" presStyleLbl="bgShp" presStyleIdx="0" presStyleCnt="4"/>
      <dgm:spPr/>
    </dgm:pt>
    <dgm:pt modelId="{D60DDA55-D1F8-4119-9C80-2C6044BBD27F}" type="pres">
      <dgm:prSet presAssocID="{E5415165-B1A4-47B0-BB3E-9B09C9F098C2}" presName="Child1" presStyleLbl="node1" presStyleIdx="0" presStyleCnt="4" custScaleX="135915" custScaleY="109712" custLinFactX="-14096" custLinFactNeighborX="-100000" custLinFactNeighborY="48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98721D-C470-476E-B1F6-E65844E17DE7}" type="pres">
      <dgm:prSet presAssocID="{775A1B70-511E-4633-84E2-8CB15B5D5F85}" presName="Accent2" presStyleCnt="0"/>
      <dgm:spPr/>
    </dgm:pt>
    <dgm:pt modelId="{3568546B-F281-49C7-A8AB-DD0A53226462}" type="pres">
      <dgm:prSet presAssocID="{775A1B70-511E-4633-84E2-8CB15B5D5F85}" presName="Accent" presStyleLbl="bgShp" presStyleIdx="1" presStyleCnt="4" custLinFactX="-100000" custLinFactNeighborX="-150960" custLinFactNeighborY="18218"/>
      <dgm:spPr/>
    </dgm:pt>
    <dgm:pt modelId="{9F90D086-2D06-4E2E-BAC9-DA86B236D154}" type="pres">
      <dgm:prSet presAssocID="{775A1B70-511E-4633-84E2-8CB15B5D5F85}" presName="Child2" presStyleLbl="node1" presStyleIdx="1" presStyleCnt="4" custScaleX="146094" custScaleY="112785" custLinFactNeighborX="29426" custLinFactNeighborY="-9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6D696D-7860-4A54-89F5-37D84F454D36}" type="pres">
      <dgm:prSet presAssocID="{6D1E3700-895F-4F6E-8C54-8086FABA736A}" presName="Accent3" presStyleCnt="0"/>
      <dgm:spPr/>
    </dgm:pt>
    <dgm:pt modelId="{F6E75A64-9523-4147-BB2F-D3019C9ADA34}" type="pres">
      <dgm:prSet presAssocID="{6D1E3700-895F-4F6E-8C54-8086FABA736A}" presName="Accent" presStyleLbl="bgShp" presStyleIdx="2" presStyleCnt="4" custLinFactY="-15560" custLinFactNeighborX="-12711" custLinFactNeighborY="-100000"/>
      <dgm:spPr/>
    </dgm:pt>
    <dgm:pt modelId="{B90C1B7A-91DC-4636-BA55-52D3773FE6CE}" type="pres">
      <dgm:prSet presAssocID="{6D1E3700-895F-4F6E-8C54-8086FABA736A}" presName="Child3" presStyleLbl="node1" presStyleIdx="2" presStyleCnt="4" custScaleX="142270" custScaleY="113648" custLinFactNeighborX="29426" custLinFactNeighborY="10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DF50E8-CB4C-4261-89C3-E843FEDA36CF}" type="pres">
      <dgm:prSet presAssocID="{91B598B9-3FEF-46F3-A9CA-04645CB0AD4C}" presName="Accent4" presStyleCnt="0"/>
      <dgm:spPr/>
    </dgm:pt>
    <dgm:pt modelId="{0E75C33E-9AC8-4E06-9E6E-280D2401D78B}" type="pres">
      <dgm:prSet presAssocID="{91B598B9-3FEF-46F3-A9CA-04645CB0AD4C}" presName="Accent" presStyleLbl="bgShp" presStyleIdx="3" presStyleCnt="4" custLinFactNeighborX="68382" custLinFactNeighborY="-34159"/>
      <dgm:spPr/>
    </dgm:pt>
    <dgm:pt modelId="{825387EC-3364-4330-952A-263E0506F8BC}" type="pres">
      <dgm:prSet presAssocID="{91B598B9-3FEF-46F3-A9CA-04645CB0AD4C}" presName="Child4" presStyleLbl="node1" presStyleIdx="3" presStyleCnt="4" custScaleX="138313" custScaleY="115360" custLinFactX="-18170" custLinFactNeighborX="-100000" custLinFactNeighborY="-50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6B5F9A4-16A8-46CF-952A-53FD68AB3614}" srcId="{48BA18B7-BA6C-49BA-A12C-254E48640928}" destId="{6D1E3700-895F-4F6E-8C54-8086FABA736A}" srcOrd="2" destOrd="0" parTransId="{806C90AC-EA6D-4B77-94B6-2F2F5A4958A3}" sibTransId="{11C28026-A40B-47FA-A54A-8693AD5276B5}"/>
    <dgm:cxn modelId="{EDC1DEC5-5770-4A3A-BBCB-7AA7C9A5DFAB}" srcId="{48BA18B7-BA6C-49BA-A12C-254E48640928}" destId="{91B598B9-3FEF-46F3-A9CA-04645CB0AD4C}" srcOrd="3" destOrd="0" parTransId="{2DFECCF2-E7D5-4AF3-B3A8-08CE22CA8DBF}" sibTransId="{054DF2E4-942E-4A79-9BD5-83E8F52B57D4}"/>
    <dgm:cxn modelId="{58152185-18A6-4112-A15F-11F88AE12C4A}" type="presOf" srcId="{E5415165-B1A4-47B0-BB3E-9B09C9F098C2}" destId="{D60DDA55-D1F8-4119-9C80-2C6044BBD27F}" srcOrd="0" destOrd="0" presId="urn:microsoft.com/office/officeart/2011/layout/HexagonRadial"/>
    <dgm:cxn modelId="{4842304F-D54B-4ED8-89F4-7BF3F9B42CA2}" type="presOf" srcId="{775A1B70-511E-4633-84E2-8CB15B5D5F85}" destId="{9F90D086-2D06-4E2E-BAC9-DA86B236D154}" srcOrd="0" destOrd="0" presId="urn:microsoft.com/office/officeart/2011/layout/HexagonRadial"/>
    <dgm:cxn modelId="{5D5C1FD6-CC0C-4C8C-99D1-45848B14C604}" srcId="{22474E44-B822-4E4C-BF8A-C822E2659EB0}" destId="{A80D85D0-47DC-4642-AB7E-2D9185C0A978}" srcOrd="1" destOrd="0" parTransId="{A2A7727F-7A75-40EA-9FC3-E2D44A922C19}" sibTransId="{2B3412EC-3034-424A-8A5C-13143F2A1E1E}"/>
    <dgm:cxn modelId="{A05A32C3-197B-4BE4-BCC4-460B75AD3D23}" type="presOf" srcId="{6D1E3700-895F-4F6E-8C54-8086FABA736A}" destId="{B90C1B7A-91DC-4636-BA55-52D3773FE6CE}" srcOrd="0" destOrd="0" presId="urn:microsoft.com/office/officeart/2011/layout/HexagonRadial"/>
    <dgm:cxn modelId="{D6A2EB40-3C59-410C-AA66-EE952C1A414A}" srcId="{48BA18B7-BA6C-49BA-A12C-254E48640928}" destId="{775A1B70-511E-4633-84E2-8CB15B5D5F85}" srcOrd="1" destOrd="0" parTransId="{265BFF11-CA98-4AA0-A6DB-2C01FE497F64}" sibTransId="{64392349-FD2F-4154-A024-F508BF9765E9}"/>
    <dgm:cxn modelId="{874D2ED5-4752-4195-B2C0-41C32B9E47C2}" type="presOf" srcId="{91B598B9-3FEF-46F3-A9CA-04645CB0AD4C}" destId="{825387EC-3364-4330-952A-263E0506F8BC}" srcOrd="0" destOrd="0" presId="urn:microsoft.com/office/officeart/2011/layout/HexagonRadial"/>
    <dgm:cxn modelId="{CA2F26FB-0E3E-4496-82C7-15B9471F2F1E}" type="presOf" srcId="{22474E44-B822-4E4C-BF8A-C822E2659EB0}" destId="{14B688C8-9B15-4072-815D-8ADC35BAE79E}" srcOrd="0" destOrd="0" presId="urn:microsoft.com/office/officeart/2011/layout/HexagonRadial"/>
    <dgm:cxn modelId="{F93599E8-5B32-44B2-ABD2-5D9512A1FE9C}" srcId="{48BA18B7-BA6C-49BA-A12C-254E48640928}" destId="{E5415165-B1A4-47B0-BB3E-9B09C9F098C2}" srcOrd="0" destOrd="0" parTransId="{F3C72252-F191-438F-AC43-CAD52EBF3B0E}" sibTransId="{B43A7B15-6408-4F97-AEAA-9AD91E67FA16}"/>
    <dgm:cxn modelId="{87E8301F-AED1-4D40-8C9F-D33D7D1E7525}" type="presOf" srcId="{48BA18B7-BA6C-49BA-A12C-254E48640928}" destId="{531C07C7-0E07-4206-85A8-7BF7DA10ABAF}" srcOrd="0" destOrd="0" presId="urn:microsoft.com/office/officeart/2011/layout/HexagonRadial"/>
    <dgm:cxn modelId="{EE3E7CE1-A416-4847-8233-1048112FAF6A}" srcId="{22474E44-B822-4E4C-BF8A-C822E2659EB0}" destId="{48BA18B7-BA6C-49BA-A12C-254E48640928}" srcOrd="0" destOrd="0" parTransId="{E361FB44-6F39-4F7E-B752-D657F7B593D1}" sibTransId="{AD5ED5E5-2450-4F8D-90DE-31F131C52AC0}"/>
    <dgm:cxn modelId="{C99D2BAA-5411-4345-9113-B957C5C4FFF8}" type="presParOf" srcId="{14B688C8-9B15-4072-815D-8ADC35BAE79E}" destId="{531C07C7-0E07-4206-85A8-7BF7DA10ABAF}" srcOrd="0" destOrd="0" presId="urn:microsoft.com/office/officeart/2011/layout/HexagonRadial"/>
    <dgm:cxn modelId="{2F41D730-C2A6-4D53-8B74-C378C1C2647E}" type="presParOf" srcId="{14B688C8-9B15-4072-815D-8ADC35BAE79E}" destId="{C7E2763C-74F6-432A-B80F-EC26EACB9F01}" srcOrd="1" destOrd="0" presId="urn:microsoft.com/office/officeart/2011/layout/HexagonRadial"/>
    <dgm:cxn modelId="{97F2DC58-6CB6-4F15-9122-AA11EA58A732}" type="presParOf" srcId="{C7E2763C-74F6-432A-B80F-EC26EACB9F01}" destId="{14477F41-3644-42D0-85CE-60215F752F81}" srcOrd="0" destOrd="0" presId="urn:microsoft.com/office/officeart/2011/layout/HexagonRadial"/>
    <dgm:cxn modelId="{8084C011-AE60-4617-81B9-16BFBC4F0ACA}" type="presParOf" srcId="{14B688C8-9B15-4072-815D-8ADC35BAE79E}" destId="{D60DDA55-D1F8-4119-9C80-2C6044BBD27F}" srcOrd="2" destOrd="0" presId="urn:microsoft.com/office/officeart/2011/layout/HexagonRadial"/>
    <dgm:cxn modelId="{F8559A6F-5F9C-4BAE-BB78-63142BC684F3}" type="presParOf" srcId="{14B688C8-9B15-4072-815D-8ADC35BAE79E}" destId="{A698721D-C470-476E-B1F6-E65844E17DE7}" srcOrd="3" destOrd="0" presId="urn:microsoft.com/office/officeart/2011/layout/HexagonRadial"/>
    <dgm:cxn modelId="{B763ADD0-A1E1-41A2-8296-56589DB888FC}" type="presParOf" srcId="{A698721D-C470-476E-B1F6-E65844E17DE7}" destId="{3568546B-F281-49C7-A8AB-DD0A53226462}" srcOrd="0" destOrd="0" presId="urn:microsoft.com/office/officeart/2011/layout/HexagonRadial"/>
    <dgm:cxn modelId="{DEF93E9F-E3E9-4A8E-9715-D1FA0AF63DC9}" type="presParOf" srcId="{14B688C8-9B15-4072-815D-8ADC35BAE79E}" destId="{9F90D086-2D06-4E2E-BAC9-DA86B236D154}" srcOrd="4" destOrd="0" presId="urn:microsoft.com/office/officeart/2011/layout/HexagonRadial"/>
    <dgm:cxn modelId="{899D9EEC-3274-4CEA-AC93-D3060936E4C4}" type="presParOf" srcId="{14B688C8-9B15-4072-815D-8ADC35BAE79E}" destId="{A06D696D-7860-4A54-89F5-37D84F454D36}" srcOrd="5" destOrd="0" presId="urn:microsoft.com/office/officeart/2011/layout/HexagonRadial"/>
    <dgm:cxn modelId="{5F896624-29DC-42E0-96A5-ED88C7251677}" type="presParOf" srcId="{A06D696D-7860-4A54-89F5-37D84F454D36}" destId="{F6E75A64-9523-4147-BB2F-D3019C9ADA34}" srcOrd="0" destOrd="0" presId="urn:microsoft.com/office/officeart/2011/layout/HexagonRadial"/>
    <dgm:cxn modelId="{B3FC61B8-1423-4FAB-84C3-1C350C56EE36}" type="presParOf" srcId="{14B688C8-9B15-4072-815D-8ADC35BAE79E}" destId="{B90C1B7A-91DC-4636-BA55-52D3773FE6CE}" srcOrd="6" destOrd="0" presId="urn:microsoft.com/office/officeart/2011/layout/HexagonRadial"/>
    <dgm:cxn modelId="{FDCDCEBE-D648-492B-8916-02C4BFDCF978}" type="presParOf" srcId="{14B688C8-9B15-4072-815D-8ADC35BAE79E}" destId="{C3DF50E8-CB4C-4261-89C3-E843FEDA36CF}" srcOrd="7" destOrd="0" presId="urn:microsoft.com/office/officeart/2011/layout/HexagonRadial"/>
    <dgm:cxn modelId="{80B94B19-C229-40ED-959B-DA84963FEC86}" type="presParOf" srcId="{C3DF50E8-CB4C-4261-89C3-E843FEDA36CF}" destId="{0E75C33E-9AC8-4E06-9E6E-280D2401D78B}" srcOrd="0" destOrd="0" presId="urn:microsoft.com/office/officeart/2011/layout/HexagonRadial"/>
    <dgm:cxn modelId="{C1750991-69A8-4AE8-897D-0D445B926779}" type="presParOf" srcId="{14B688C8-9B15-4072-815D-8ADC35BAE79E}" destId="{825387EC-3364-4330-952A-263E0506F8BC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4859C-181E-42FB-B45F-E5888128F135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E9E8C-9537-4AAA-B2C6-BD35085F611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000066"/>
              </a:solidFill>
            </a:rPr>
            <a:t>« Впровадження Нового Державного стандарту на уроках </a:t>
          </a:r>
          <a:r>
            <a:rPr lang="uk-UA" b="1" dirty="0" smtClean="0">
              <a:solidFill>
                <a:srgbClr val="C00000"/>
              </a:solidFill>
            </a:rPr>
            <a:t>математики</a:t>
          </a:r>
          <a:r>
            <a:rPr lang="uk-UA" b="1" dirty="0" smtClean="0">
              <a:solidFill>
                <a:srgbClr val="000066"/>
              </a:solidFill>
            </a:rPr>
            <a:t> у 5 класах»</a:t>
          </a:r>
        </a:p>
      </dgm:t>
    </dgm:pt>
    <dgm:pt modelId="{C100D00C-3F27-44FF-AB06-2909D015E555}" type="parTrans" cxnId="{3BC73F40-CD46-4C9E-AC14-A3D722CB4E49}">
      <dgm:prSet/>
      <dgm:spPr/>
      <dgm:t>
        <a:bodyPr/>
        <a:lstStyle/>
        <a:p>
          <a:endParaRPr lang="ru-RU"/>
        </a:p>
      </dgm:t>
    </dgm:pt>
    <dgm:pt modelId="{A5EFAA42-163E-4A40-A4DA-D1FD5567B20D}" type="sibTrans" cxnId="{3BC73F40-CD46-4C9E-AC14-A3D722CB4E49}">
      <dgm:prSet/>
      <dgm:spPr/>
      <dgm:t>
        <a:bodyPr/>
        <a:lstStyle/>
        <a:p>
          <a:endParaRPr lang="ru-RU"/>
        </a:p>
      </dgm:t>
    </dgm:pt>
    <dgm:pt modelId="{DF228B29-F7F2-453A-BC02-47E56515E47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000066"/>
              </a:solidFill>
            </a:rPr>
            <a:t>« </a:t>
          </a:r>
          <a:r>
            <a:rPr lang="uk-UA" b="1" dirty="0" err="1" smtClean="0">
              <a:solidFill>
                <a:srgbClr val="000066"/>
              </a:solidFill>
            </a:rPr>
            <a:t>Компетентністний</a:t>
          </a:r>
          <a:r>
            <a:rPr lang="uk-UA" b="1" dirty="0" smtClean="0">
              <a:solidFill>
                <a:srgbClr val="000066"/>
              </a:solidFill>
            </a:rPr>
            <a:t> підхід на уроках математики»</a:t>
          </a:r>
        </a:p>
      </dgm:t>
    </dgm:pt>
    <dgm:pt modelId="{DF47664A-FBDB-4C0D-B21C-F0E68EFF71FA}" type="parTrans" cxnId="{CBEEFDFD-5A8B-4562-B630-1CFB2C27930F}">
      <dgm:prSet/>
      <dgm:spPr/>
      <dgm:t>
        <a:bodyPr/>
        <a:lstStyle/>
        <a:p>
          <a:endParaRPr lang="ru-RU"/>
        </a:p>
      </dgm:t>
    </dgm:pt>
    <dgm:pt modelId="{06E60215-8D53-40D1-8ECA-9342243585F8}" type="sibTrans" cxnId="{CBEEFDFD-5A8B-4562-B630-1CFB2C27930F}">
      <dgm:prSet/>
      <dgm:spPr/>
      <dgm:t>
        <a:bodyPr/>
        <a:lstStyle/>
        <a:p>
          <a:endParaRPr lang="ru-RU"/>
        </a:p>
      </dgm:t>
    </dgm:pt>
    <dgm:pt modelId="{ABA94439-888D-432B-8630-FDC9CF20698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000066"/>
              </a:solidFill>
            </a:rPr>
            <a:t>« </a:t>
          </a:r>
          <a:r>
            <a:rPr lang="uk-UA" b="1" dirty="0" err="1" smtClean="0">
              <a:solidFill>
                <a:srgbClr val="000066"/>
              </a:solidFill>
            </a:rPr>
            <a:t>Діяльнісний</a:t>
          </a:r>
          <a:r>
            <a:rPr lang="uk-UA" b="1" dirty="0" smtClean="0">
              <a:solidFill>
                <a:srgbClr val="000066"/>
              </a:solidFill>
            </a:rPr>
            <a:t> підхід на уроках математики»</a:t>
          </a:r>
        </a:p>
      </dgm:t>
    </dgm:pt>
    <dgm:pt modelId="{A9574A1A-6BCE-4F69-B19A-7B388D5F4E6B}" type="parTrans" cxnId="{FC920991-FE7B-4F62-980B-503BE818C9B4}">
      <dgm:prSet/>
      <dgm:spPr/>
      <dgm:t>
        <a:bodyPr/>
        <a:lstStyle/>
        <a:p>
          <a:endParaRPr lang="ru-RU"/>
        </a:p>
      </dgm:t>
    </dgm:pt>
    <dgm:pt modelId="{93D03C10-3A8F-4C60-98E1-C0DA9208B05C}" type="sibTrans" cxnId="{FC920991-FE7B-4F62-980B-503BE818C9B4}">
      <dgm:prSet/>
      <dgm:spPr/>
      <dgm:t>
        <a:bodyPr/>
        <a:lstStyle/>
        <a:p>
          <a:endParaRPr lang="ru-RU"/>
        </a:p>
      </dgm:t>
    </dgm:pt>
    <dgm:pt modelId="{AEF558E6-287D-4F53-BBE8-EA29D756B2D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rgbClr val="000066"/>
              </a:solidFill>
            </a:rPr>
            <a:t>« Інноваційні педагогічні ідеї  по впровадженню нового</a:t>
          </a:r>
        </a:p>
        <a:p>
          <a:r>
            <a:rPr lang="uk-UA" b="1" dirty="0" smtClean="0">
              <a:solidFill>
                <a:srgbClr val="000066"/>
              </a:solidFill>
            </a:rPr>
            <a:t>Державного стандарту» </a:t>
          </a:r>
        </a:p>
      </dgm:t>
    </dgm:pt>
    <dgm:pt modelId="{9A2A521A-197F-4369-A896-88E1C429BD68}" type="parTrans" cxnId="{70B291CA-8883-4071-A256-5021F613A27B}">
      <dgm:prSet/>
      <dgm:spPr/>
      <dgm:t>
        <a:bodyPr/>
        <a:lstStyle/>
        <a:p>
          <a:endParaRPr lang="ru-RU"/>
        </a:p>
      </dgm:t>
    </dgm:pt>
    <dgm:pt modelId="{959D73F8-5B30-4A7D-98AC-5986A3C914A6}" type="sibTrans" cxnId="{70B291CA-8883-4071-A256-5021F613A27B}">
      <dgm:prSet/>
      <dgm:spPr/>
      <dgm:t>
        <a:bodyPr/>
        <a:lstStyle/>
        <a:p>
          <a:endParaRPr lang="ru-RU"/>
        </a:p>
      </dgm:t>
    </dgm:pt>
    <dgm:pt modelId="{7A2E2282-F585-4168-9648-E6449AEA83B8}" type="pres">
      <dgm:prSet presAssocID="{5984859C-181E-42FB-B45F-E5888128F1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4D238-2423-41B9-926E-0953D0560DE4}" type="pres">
      <dgm:prSet presAssocID="{DF228B29-F7F2-453A-BC02-47E56515E47F}" presName="node" presStyleLbl="node1" presStyleIdx="0" presStyleCnt="4" custLinFactNeighborX="42579" custLinFactNeighborY="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55C8D-5EFD-4DF4-B40D-3876B5ABFCD4}" type="pres">
      <dgm:prSet presAssocID="{06E60215-8D53-40D1-8ECA-9342243585F8}" presName="sibTrans" presStyleCnt="0"/>
      <dgm:spPr/>
    </dgm:pt>
    <dgm:pt modelId="{0A8DC5F2-A759-47F4-B12E-9E9C43DD33CD}" type="pres">
      <dgm:prSet presAssocID="{94BE9E8C-9537-4AAA-B2C6-BD35085F611D}" presName="node" presStyleLbl="node1" presStyleIdx="1" presStyleCnt="4" custLinFactNeighborX="38849" custLinFactNeighborY="-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D6553-6C40-4EC6-B916-C831A7AE6F97}" type="pres">
      <dgm:prSet presAssocID="{A5EFAA42-163E-4A40-A4DA-D1FD5567B20D}" presName="sibTrans" presStyleCnt="0"/>
      <dgm:spPr/>
    </dgm:pt>
    <dgm:pt modelId="{92D109F8-C118-4DF9-8CCE-8796629D6137}" type="pres">
      <dgm:prSet presAssocID="{ABA94439-888D-432B-8630-FDC9CF206989}" presName="node" presStyleLbl="node1" presStyleIdx="2" presStyleCnt="4" custLinFactNeighborX="-47311" custLinFactNeighborY="-43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C5A4A-AF7F-48D0-B679-45B5E546E2F5}" type="pres">
      <dgm:prSet presAssocID="{93D03C10-3A8F-4C60-98E1-C0DA9208B05C}" presName="sibTrans" presStyleCnt="0"/>
      <dgm:spPr/>
    </dgm:pt>
    <dgm:pt modelId="{76F09E9E-C39D-4D21-ABB5-3FE480C79DA5}" type="pres">
      <dgm:prSet presAssocID="{AEF558E6-287D-4F53-BBE8-EA29D756B2DE}" presName="node" presStyleLbl="node1" presStyleIdx="3" presStyleCnt="4" custLinFactNeighborX="-19019" custLinFactNeighborY="-1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DEC74-2867-4D8C-B1F2-F4E8AB0F6942}" type="presOf" srcId="{DF228B29-F7F2-453A-BC02-47E56515E47F}" destId="{6684D238-2423-41B9-926E-0953D0560DE4}" srcOrd="0" destOrd="0" presId="urn:microsoft.com/office/officeart/2005/8/layout/default#4"/>
    <dgm:cxn modelId="{FC920991-FE7B-4F62-980B-503BE818C9B4}" srcId="{5984859C-181E-42FB-B45F-E5888128F135}" destId="{ABA94439-888D-432B-8630-FDC9CF206989}" srcOrd="2" destOrd="0" parTransId="{A9574A1A-6BCE-4F69-B19A-7B388D5F4E6B}" sibTransId="{93D03C10-3A8F-4C60-98E1-C0DA9208B05C}"/>
    <dgm:cxn modelId="{B6DF3CC5-3183-4830-B3AC-61A4A21AA957}" type="presOf" srcId="{94BE9E8C-9537-4AAA-B2C6-BD35085F611D}" destId="{0A8DC5F2-A759-47F4-B12E-9E9C43DD33CD}" srcOrd="0" destOrd="0" presId="urn:microsoft.com/office/officeart/2005/8/layout/default#4"/>
    <dgm:cxn modelId="{CBEEFDFD-5A8B-4562-B630-1CFB2C27930F}" srcId="{5984859C-181E-42FB-B45F-E5888128F135}" destId="{DF228B29-F7F2-453A-BC02-47E56515E47F}" srcOrd="0" destOrd="0" parTransId="{DF47664A-FBDB-4C0D-B21C-F0E68EFF71FA}" sibTransId="{06E60215-8D53-40D1-8ECA-9342243585F8}"/>
    <dgm:cxn modelId="{C2761A7C-C5AB-40A9-B6F8-DB6F290F65FC}" type="presOf" srcId="{ABA94439-888D-432B-8630-FDC9CF206989}" destId="{92D109F8-C118-4DF9-8CCE-8796629D6137}" srcOrd="0" destOrd="0" presId="urn:microsoft.com/office/officeart/2005/8/layout/default#4"/>
    <dgm:cxn modelId="{C0DACE8A-4E4B-404C-81FD-32F73A0D4A51}" type="presOf" srcId="{AEF558E6-287D-4F53-BBE8-EA29D756B2DE}" destId="{76F09E9E-C39D-4D21-ABB5-3FE480C79DA5}" srcOrd="0" destOrd="0" presId="urn:microsoft.com/office/officeart/2005/8/layout/default#4"/>
    <dgm:cxn modelId="{3BC73F40-CD46-4C9E-AC14-A3D722CB4E49}" srcId="{5984859C-181E-42FB-B45F-E5888128F135}" destId="{94BE9E8C-9537-4AAA-B2C6-BD35085F611D}" srcOrd="1" destOrd="0" parTransId="{C100D00C-3F27-44FF-AB06-2909D015E555}" sibTransId="{A5EFAA42-163E-4A40-A4DA-D1FD5567B20D}"/>
    <dgm:cxn modelId="{125345DB-A626-48E7-9046-6FB216318E72}" type="presOf" srcId="{5984859C-181E-42FB-B45F-E5888128F135}" destId="{7A2E2282-F585-4168-9648-E6449AEA83B8}" srcOrd="0" destOrd="0" presId="urn:microsoft.com/office/officeart/2005/8/layout/default#4"/>
    <dgm:cxn modelId="{70B291CA-8883-4071-A256-5021F613A27B}" srcId="{5984859C-181E-42FB-B45F-E5888128F135}" destId="{AEF558E6-287D-4F53-BBE8-EA29D756B2DE}" srcOrd="3" destOrd="0" parTransId="{9A2A521A-197F-4369-A896-88E1C429BD68}" sibTransId="{959D73F8-5B30-4A7D-98AC-5986A3C914A6}"/>
    <dgm:cxn modelId="{1DD4502E-4083-4953-AF79-20C281D1396E}" type="presParOf" srcId="{7A2E2282-F585-4168-9648-E6449AEA83B8}" destId="{6684D238-2423-41B9-926E-0953D0560DE4}" srcOrd="0" destOrd="0" presId="urn:microsoft.com/office/officeart/2005/8/layout/default#4"/>
    <dgm:cxn modelId="{870C62B2-6F76-491C-A8DB-341EBBF48FB1}" type="presParOf" srcId="{7A2E2282-F585-4168-9648-E6449AEA83B8}" destId="{CA855C8D-5EFD-4DF4-B40D-3876B5ABFCD4}" srcOrd="1" destOrd="0" presId="urn:microsoft.com/office/officeart/2005/8/layout/default#4"/>
    <dgm:cxn modelId="{39C65002-653B-4E96-AC6F-73E0F7A6593E}" type="presParOf" srcId="{7A2E2282-F585-4168-9648-E6449AEA83B8}" destId="{0A8DC5F2-A759-47F4-B12E-9E9C43DD33CD}" srcOrd="2" destOrd="0" presId="urn:microsoft.com/office/officeart/2005/8/layout/default#4"/>
    <dgm:cxn modelId="{30AF7EDD-7230-40E9-9D20-26026830B1C3}" type="presParOf" srcId="{7A2E2282-F585-4168-9648-E6449AEA83B8}" destId="{1C2D6553-6C40-4EC6-B916-C831A7AE6F97}" srcOrd="3" destOrd="0" presId="urn:microsoft.com/office/officeart/2005/8/layout/default#4"/>
    <dgm:cxn modelId="{C2F7926F-185F-4FA0-9927-0EE3FC03750C}" type="presParOf" srcId="{7A2E2282-F585-4168-9648-E6449AEA83B8}" destId="{92D109F8-C118-4DF9-8CCE-8796629D6137}" srcOrd="4" destOrd="0" presId="urn:microsoft.com/office/officeart/2005/8/layout/default#4"/>
    <dgm:cxn modelId="{13413023-BD93-4367-A08B-A37E7A1C28FD}" type="presParOf" srcId="{7A2E2282-F585-4168-9648-E6449AEA83B8}" destId="{6E8C5A4A-AF7F-48D0-B679-45B5E546E2F5}" srcOrd="5" destOrd="0" presId="urn:microsoft.com/office/officeart/2005/8/layout/default#4"/>
    <dgm:cxn modelId="{925B4800-5160-40DB-9248-992E49542130}" type="presParOf" srcId="{7A2E2282-F585-4168-9648-E6449AEA83B8}" destId="{76F09E9E-C39D-4D21-ABB5-3FE480C79DA5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B2E83-6D01-4E11-AB1D-78282D859E2E}">
      <dsp:nvSpPr>
        <dsp:cNvPr id="0" name=""/>
        <dsp:cNvSpPr/>
      </dsp:nvSpPr>
      <dsp:spPr>
        <a:xfrm>
          <a:off x="0" y="1707"/>
          <a:ext cx="8568952" cy="981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bg1"/>
              </a:solidFill>
            </a:rPr>
            <a:t>Нові інформаційні технології навчання</a:t>
          </a:r>
          <a:endParaRPr lang="uk-UA" sz="3000" kern="1200" dirty="0">
            <a:solidFill>
              <a:schemeClr val="bg1"/>
            </a:solidFill>
          </a:endParaRPr>
        </a:p>
      </dsp:txBody>
      <dsp:txXfrm>
        <a:off x="28752" y="30459"/>
        <a:ext cx="8511448" cy="924156"/>
      </dsp:txXfrm>
    </dsp:sp>
    <dsp:sp modelId="{347A6070-2C31-4A36-9ACC-77BC664FB6C6}">
      <dsp:nvSpPr>
        <dsp:cNvPr id="0" name=""/>
        <dsp:cNvSpPr/>
      </dsp:nvSpPr>
      <dsp:spPr>
        <a:xfrm rot="5400000">
          <a:off x="4016133" y="1019146"/>
          <a:ext cx="536684" cy="64402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-5400000">
        <a:off x="4091269" y="1072815"/>
        <a:ext cx="386413" cy="375679"/>
      </dsp:txXfrm>
    </dsp:sp>
    <dsp:sp modelId="{4AB18C2E-0704-4B60-A429-856CC64266EC}">
      <dsp:nvSpPr>
        <dsp:cNvPr id="0" name=""/>
        <dsp:cNvSpPr/>
      </dsp:nvSpPr>
      <dsp:spPr>
        <a:xfrm>
          <a:off x="36432" y="1698947"/>
          <a:ext cx="8496087" cy="11363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bg1"/>
              </a:solidFill>
            </a:rPr>
            <a:t>Технологія проблемного навчання</a:t>
          </a:r>
          <a:endParaRPr lang="uk-UA" sz="3000" kern="1200" dirty="0">
            <a:solidFill>
              <a:schemeClr val="bg1"/>
            </a:solidFill>
          </a:endParaRPr>
        </a:p>
      </dsp:txBody>
      <dsp:txXfrm>
        <a:off x="69714" y="1732229"/>
        <a:ext cx="8429523" cy="1069761"/>
      </dsp:txXfrm>
    </dsp:sp>
    <dsp:sp modelId="{EA7033CD-4286-49DB-893B-947E8F36FCD1}">
      <dsp:nvSpPr>
        <dsp:cNvPr id="0" name=""/>
        <dsp:cNvSpPr/>
      </dsp:nvSpPr>
      <dsp:spPr>
        <a:xfrm rot="5400000">
          <a:off x="4024556" y="2859821"/>
          <a:ext cx="519838" cy="64402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-5400000">
        <a:off x="4091269" y="2921913"/>
        <a:ext cx="386413" cy="363887"/>
      </dsp:txXfrm>
    </dsp:sp>
    <dsp:sp modelId="{2D8DB985-D57E-4562-AA4F-76FC4F980F3D}">
      <dsp:nvSpPr>
        <dsp:cNvPr id="0" name=""/>
        <dsp:cNvSpPr/>
      </dsp:nvSpPr>
      <dsp:spPr>
        <a:xfrm>
          <a:off x="0" y="3528390"/>
          <a:ext cx="8568952" cy="10559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bg1"/>
              </a:solidFill>
            </a:rPr>
            <a:t>Технології кооперативного навчання</a:t>
          </a:r>
          <a:endParaRPr lang="uk-UA" sz="2900" kern="1200" dirty="0">
            <a:solidFill>
              <a:schemeClr val="bg1"/>
            </a:solidFill>
          </a:endParaRPr>
        </a:p>
      </dsp:txBody>
      <dsp:txXfrm>
        <a:off x="30928" y="3559318"/>
        <a:ext cx="8507096" cy="994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A4F00-752C-45EC-AD78-A0E4E8097F17}">
      <dsp:nvSpPr>
        <dsp:cNvPr id="0" name=""/>
        <dsp:cNvSpPr/>
      </dsp:nvSpPr>
      <dsp:spPr>
        <a:xfrm>
          <a:off x="2498253" y="1984103"/>
          <a:ext cx="1512175" cy="1188985"/>
        </a:xfrm>
        <a:prstGeom prst="ellipse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Математика навколо нас</a:t>
          </a:r>
          <a:endParaRPr lang="uk-UA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719706" y="2158226"/>
        <a:ext cx="1069269" cy="840739"/>
      </dsp:txXfrm>
    </dsp:sp>
    <dsp:sp modelId="{662CF8A8-EA01-4615-89B0-47D5415A8523}">
      <dsp:nvSpPr>
        <dsp:cNvPr id="0" name=""/>
        <dsp:cNvSpPr/>
      </dsp:nvSpPr>
      <dsp:spPr>
        <a:xfrm rot="16200000">
          <a:off x="3127782" y="1550347"/>
          <a:ext cx="253118" cy="40425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3165750" y="1669166"/>
        <a:ext cx="177183" cy="242553"/>
      </dsp:txXfrm>
    </dsp:sp>
    <dsp:sp modelId="{4D129B74-BB25-4665-9FC4-C4DAA4FC067B}">
      <dsp:nvSpPr>
        <dsp:cNvPr id="0" name=""/>
        <dsp:cNvSpPr/>
      </dsp:nvSpPr>
      <dsp:spPr>
        <a:xfrm>
          <a:off x="2511225" y="20288"/>
          <a:ext cx="1486232" cy="1486232"/>
        </a:xfrm>
        <a:prstGeom prst="ellipse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bg1"/>
              </a:solidFill>
            </a:rPr>
            <a:t>Математичні ранки, вечори, КВК</a:t>
          </a:r>
          <a:endParaRPr lang="uk-UA" sz="1300" kern="1200" dirty="0">
            <a:solidFill>
              <a:schemeClr val="bg1"/>
            </a:solidFill>
          </a:endParaRPr>
        </a:p>
      </dsp:txBody>
      <dsp:txXfrm>
        <a:off x="2728879" y="237942"/>
        <a:ext cx="1050924" cy="1050924"/>
      </dsp:txXfrm>
    </dsp:sp>
    <dsp:sp modelId="{4DC58381-968A-467D-99F1-9CFEA4D907EC}">
      <dsp:nvSpPr>
        <dsp:cNvPr id="0" name=""/>
        <dsp:cNvSpPr/>
      </dsp:nvSpPr>
      <dsp:spPr>
        <a:xfrm>
          <a:off x="4079946" y="2376468"/>
          <a:ext cx="167473" cy="40425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4079946" y="2457319"/>
        <a:ext cx="117231" cy="242553"/>
      </dsp:txXfrm>
    </dsp:sp>
    <dsp:sp modelId="{E3903872-5D9A-4543-B409-9831B020BE49}">
      <dsp:nvSpPr>
        <dsp:cNvPr id="0" name=""/>
        <dsp:cNvSpPr/>
      </dsp:nvSpPr>
      <dsp:spPr>
        <a:xfrm>
          <a:off x="4326417" y="1835479"/>
          <a:ext cx="1486232" cy="1486232"/>
        </a:xfrm>
        <a:prstGeom prst="ellipse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Участь у олімпіадах,і у грі «Кенгуру»</a:t>
          </a:r>
          <a:endParaRPr lang="uk-UA" sz="1400" kern="1200" dirty="0">
            <a:solidFill>
              <a:schemeClr val="bg1"/>
            </a:solidFill>
          </a:endParaRPr>
        </a:p>
      </dsp:txBody>
      <dsp:txXfrm>
        <a:off x="4544071" y="2053133"/>
        <a:ext cx="1050924" cy="1050924"/>
      </dsp:txXfrm>
    </dsp:sp>
    <dsp:sp modelId="{99C0EA30-5BC0-490E-A268-F84A3AA4A934}">
      <dsp:nvSpPr>
        <dsp:cNvPr id="0" name=""/>
        <dsp:cNvSpPr/>
      </dsp:nvSpPr>
      <dsp:spPr>
        <a:xfrm rot="5400000">
          <a:off x="3127782" y="3202588"/>
          <a:ext cx="253118" cy="40425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>
        <a:off x="3165750" y="3245472"/>
        <a:ext cx="177183" cy="242553"/>
      </dsp:txXfrm>
    </dsp:sp>
    <dsp:sp modelId="{C8C42305-9C82-4C86-8112-0DDF6623792B}">
      <dsp:nvSpPr>
        <dsp:cNvPr id="0" name=""/>
        <dsp:cNvSpPr/>
      </dsp:nvSpPr>
      <dsp:spPr>
        <a:xfrm>
          <a:off x="2267037" y="3650671"/>
          <a:ext cx="1974607" cy="1486232"/>
        </a:xfrm>
        <a:prstGeom prst="ellipse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Факультативна і гурткова робота</a:t>
          </a:r>
          <a:endParaRPr lang="uk-UA" sz="1400" kern="1200" dirty="0">
            <a:solidFill>
              <a:schemeClr val="bg1"/>
            </a:solidFill>
          </a:endParaRPr>
        </a:p>
      </dsp:txBody>
      <dsp:txXfrm>
        <a:off x="2556212" y="3868325"/>
        <a:ext cx="1396257" cy="1050924"/>
      </dsp:txXfrm>
    </dsp:sp>
    <dsp:sp modelId="{6BEE732E-F0B5-4F42-AE85-B5896D1232E0}">
      <dsp:nvSpPr>
        <dsp:cNvPr id="0" name=""/>
        <dsp:cNvSpPr/>
      </dsp:nvSpPr>
      <dsp:spPr>
        <a:xfrm rot="10800000">
          <a:off x="2336241" y="2376468"/>
          <a:ext cx="114488" cy="40425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/>
        </a:p>
      </dsp:txBody>
      <dsp:txXfrm rot="10800000">
        <a:off x="2370587" y="2457319"/>
        <a:ext cx="80142" cy="242553"/>
      </dsp:txXfrm>
    </dsp:sp>
    <dsp:sp modelId="{4E5EEFE9-7A4C-42F3-BC60-A830D0A6F5C2}">
      <dsp:nvSpPr>
        <dsp:cNvPr id="0" name=""/>
        <dsp:cNvSpPr/>
      </dsp:nvSpPr>
      <dsp:spPr>
        <a:xfrm>
          <a:off x="596062" y="1835479"/>
          <a:ext cx="1686174" cy="1486232"/>
        </a:xfrm>
        <a:prstGeom prst="ellipse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Методична робота</a:t>
          </a:r>
          <a:endParaRPr lang="uk-UA" sz="1600" kern="1200" dirty="0">
            <a:solidFill>
              <a:schemeClr val="bg1"/>
            </a:solidFill>
          </a:endParaRPr>
        </a:p>
      </dsp:txBody>
      <dsp:txXfrm>
        <a:off x="842996" y="2053133"/>
        <a:ext cx="1192306" cy="1050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C07C7-0E07-4206-85A8-7BF7DA10ABAF}">
      <dsp:nvSpPr>
        <dsp:cNvPr id="0" name=""/>
        <dsp:cNvSpPr/>
      </dsp:nvSpPr>
      <dsp:spPr>
        <a:xfrm>
          <a:off x="1340327" y="1356526"/>
          <a:ext cx="2354299" cy="151072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Диференційоване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навчання</a:t>
          </a:r>
        </a:p>
      </dsp:txBody>
      <dsp:txXfrm>
        <a:off x="1680390" y="1574741"/>
        <a:ext cx="1674173" cy="1074298"/>
      </dsp:txXfrm>
    </dsp:sp>
    <dsp:sp modelId="{3568546B-F281-49C7-A8AB-DD0A53226462}">
      <dsp:nvSpPr>
        <dsp:cNvPr id="0" name=""/>
        <dsp:cNvSpPr/>
      </dsp:nvSpPr>
      <dsp:spPr>
        <a:xfrm>
          <a:off x="1083752" y="737177"/>
          <a:ext cx="659088" cy="5677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DDA55-D1F8-4119-9C80-2C6044BBD27F}">
      <dsp:nvSpPr>
        <dsp:cNvPr id="0" name=""/>
        <dsp:cNvSpPr/>
      </dsp:nvSpPr>
      <dsp:spPr>
        <a:xfrm>
          <a:off x="0" y="528265"/>
          <a:ext cx="1945178" cy="135838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Групова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робота</a:t>
          </a:r>
          <a:endParaRPr lang="uk-UA" sz="1800" kern="1200" dirty="0">
            <a:solidFill>
              <a:schemeClr val="bg1"/>
            </a:solidFill>
          </a:endParaRPr>
        </a:p>
      </dsp:txBody>
      <dsp:txXfrm>
        <a:off x="291462" y="731804"/>
        <a:ext cx="1362254" cy="951311"/>
      </dsp:txXfrm>
    </dsp:sp>
    <dsp:sp modelId="{F6E75A64-9523-4147-BB2F-D3019C9ADA34}">
      <dsp:nvSpPr>
        <dsp:cNvPr id="0" name=""/>
        <dsp:cNvSpPr/>
      </dsp:nvSpPr>
      <dsp:spPr>
        <a:xfrm>
          <a:off x="3423204" y="1039041"/>
          <a:ext cx="659088" cy="5677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0D086-2D06-4E2E-BAC9-DA86B236D154}">
      <dsp:nvSpPr>
        <dsp:cNvPr id="0" name=""/>
        <dsp:cNvSpPr/>
      </dsp:nvSpPr>
      <dsp:spPr>
        <a:xfrm>
          <a:off x="3209038" y="545143"/>
          <a:ext cx="2090857" cy="1396437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Індивідуальна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робота</a:t>
          </a:r>
          <a:endParaRPr lang="uk-UA" sz="1600" kern="1200" dirty="0">
            <a:solidFill>
              <a:schemeClr val="bg1"/>
            </a:solidFill>
          </a:endParaRPr>
        </a:p>
      </dsp:txBody>
      <dsp:txXfrm>
        <a:off x="3516263" y="750332"/>
        <a:ext cx="1476407" cy="986059"/>
      </dsp:txXfrm>
    </dsp:sp>
    <dsp:sp modelId="{0E75C33E-9AC8-4E06-9E6E-280D2401D78B}">
      <dsp:nvSpPr>
        <dsp:cNvPr id="0" name=""/>
        <dsp:cNvSpPr/>
      </dsp:nvSpPr>
      <dsp:spPr>
        <a:xfrm>
          <a:off x="3423204" y="2699298"/>
          <a:ext cx="659088" cy="5677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C1B7A-91DC-4636-BA55-52D3773FE6CE}">
      <dsp:nvSpPr>
        <dsp:cNvPr id="0" name=""/>
        <dsp:cNvSpPr/>
      </dsp:nvSpPr>
      <dsp:spPr>
        <a:xfrm>
          <a:off x="3236403" y="2280863"/>
          <a:ext cx="2036129" cy="1407122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chemeClr val="bg1"/>
              </a:solidFill>
            </a:rPr>
            <a:t>Самостійна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chemeClr val="bg1"/>
              </a:solidFill>
            </a:rPr>
            <a:t>робота</a:t>
          </a:r>
          <a:endParaRPr lang="uk-UA" sz="1800" b="0" kern="1200" dirty="0">
            <a:solidFill>
              <a:schemeClr val="bg1"/>
            </a:solidFill>
          </a:endParaRPr>
        </a:p>
      </dsp:txBody>
      <dsp:txXfrm>
        <a:off x="3540085" y="2490731"/>
        <a:ext cx="1428765" cy="987386"/>
      </dsp:txXfrm>
    </dsp:sp>
    <dsp:sp modelId="{825387EC-3364-4330-952A-263E0506F8BC}">
      <dsp:nvSpPr>
        <dsp:cNvPr id="0" name=""/>
        <dsp:cNvSpPr/>
      </dsp:nvSpPr>
      <dsp:spPr>
        <a:xfrm>
          <a:off x="0" y="2286404"/>
          <a:ext cx="1979498" cy="1428319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Колективна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робота</a:t>
          </a:r>
          <a:endParaRPr lang="uk-UA" sz="1800" kern="1200" dirty="0">
            <a:solidFill>
              <a:schemeClr val="bg1"/>
            </a:solidFill>
          </a:endParaRPr>
        </a:p>
      </dsp:txBody>
      <dsp:txXfrm>
        <a:off x="300982" y="2503579"/>
        <a:ext cx="1377534" cy="993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4D238-2423-41B9-926E-0953D0560DE4}">
      <dsp:nvSpPr>
        <dsp:cNvPr id="0" name=""/>
        <dsp:cNvSpPr/>
      </dsp:nvSpPr>
      <dsp:spPr>
        <a:xfrm>
          <a:off x="2699787" y="4721"/>
          <a:ext cx="3124167" cy="1874500"/>
        </a:xfrm>
        <a:prstGeom prst="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</a:rPr>
            <a:t>« </a:t>
          </a:r>
          <a:r>
            <a:rPr lang="uk-UA" sz="2000" b="1" kern="1200" dirty="0" err="1" smtClean="0">
              <a:solidFill>
                <a:srgbClr val="000066"/>
              </a:solidFill>
            </a:rPr>
            <a:t>Компетентністний</a:t>
          </a:r>
          <a:r>
            <a:rPr lang="uk-UA" sz="2000" b="1" kern="1200" dirty="0" smtClean="0">
              <a:solidFill>
                <a:srgbClr val="000066"/>
              </a:solidFill>
            </a:rPr>
            <a:t> підхід на уроках математики»</a:t>
          </a:r>
        </a:p>
      </dsp:txBody>
      <dsp:txXfrm>
        <a:off x="2699787" y="4721"/>
        <a:ext cx="3124167" cy="1874500"/>
      </dsp:txXfrm>
    </dsp:sp>
    <dsp:sp modelId="{0A8DC5F2-A759-47F4-B12E-9E9C43DD33CD}">
      <dsp:nvSpPr>
        <dsp:cNvPr id="0" name=""/>
        <dsp:cNvSpPr/>
      </dsp:nvSpPr>
      <dsp:spPr>
        <a:xfrm>
          <a:off x="6019840" y="0"/>
          <a:ext cx="3124167" cy="1874500"/>
        </a:xfrm>
        <a:prstGeom prst="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</a:rPr>
            <a:t>« Впровадження Нового Державного стандарту на уроках </a:t>
          </a:r>
          <a:r>
            <a:rPr lang="uk-UA" sz="2000" b="1" kern="1200" dirty="0" smtClean="0">
              <a:solidFill>
                <a:srgbClr val="C00000"/>
              </a:solidFill>
            </a:rPr>
            <a:t>математики</a:t>
          </a:r>
          <a:r>
            <a:rPr lang="uk-UA" sz="2000" b="1" kern="1200" dirty="0" smtClean="0">
              <a:solidFill>
                <a:srgbClr val="000066"/>
              </a:solidFill>
            </a:rPr>
            <a:t> у 5 класах»</a:t>
          </a:r>
        </a:p>
      </dsp:txBody>
      <dsp:txXfrm>
        <a:off x="6019840" y="0"/>
        <a:ext cx="3124167" cy="1874500"/>
      </dsp:txXfrm>
    </dsp:sp>
    <dsp:sp modelId="{92D109F8-C118-4DF9-8CCE-8796629D6137}">
      <dsp:nvSpPr>
        <dsp:cNvPr id="0" name=""/>
        <dsp:cNvSpPr/>
      </dsp:nvSpPr>
      <dsp:spPr>
        <a:xfrm>
          <a:off x="0" y="1369895"/>
          <a:ext cx="3124167" cy="1874500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</a:rPr>
            <a:t>« </a:t>
          </a:r>
          <a:r>
            <a:rPr lang="uk-UA" sz="2000" b="1" kern="1200" dirty="0" err="1" smtClean="0">
              <a:solidFill>
                <a:srgbClr val="000066"/>
              </a:solidFill>
            </a:rPr>
            <a:t>Діяльнісний</a:t>
          </a:r>
          <a:r>
            <a:rPr lang="uk-UA" sz="2000" b="1" kern="1200" dirty="0" smtClean="0">
              <a:solidFill>
                <a:srgbClr val="000066"/>
              </a:solidFill>
            </a:rPr>
            <a:t> підхід на уроках математики»</a:t>
          </a:r>
        </a:p>
      </dsp:txBody>
      <dsp:txXfrm>
        <a:off x="0" y="1369895"/>
        <a:ext cx="3124167" cy="1874500"/>
      </dsp:txXfrm>
    </dsp:sp>
    <dsp:sp modelId="{76F09E9E-C39D-4D21-ABB5-3FE480C79DA5}">
      <dsp:nvSpPr>
        <dsp:cNvPr id="0" name=""/>
        <dsp:cNvSpPr/>
      </dsp:nvSpPr>
      <dsp:spPr>
        <a:xfrm>
          <a:off x="4211946" y="1944804"/>
          <a:ext cx="3124167" cy="1874500"/>
        </a:xfrm>
        <a:prstGeom prst="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</a:rPr>
            <a:t>« Інноваційні педагогічні ідеї  по впровадженню нового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</a:rPr>
            <a:t>Державного стандарту» </a:t>
          </a:r>
        </a:p>
      </dsp:txBody>
      <dsp:txXfrm>
        <a:off x="4211946" y="1944804"/>
        <a:ext cx="3124167" cy="187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CDFC4-FA06-4593-9D7C-3509742C8490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D418C-4B0C-4D90-A1F7-A7FC7E8781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95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0053C9-548D-45E4-AECC-DF96DC8DE609}" type="datetimeFigureOut">
              <a:rPr lang="uk-UA" smtClean="0"/>
              <a:t>24.03.2015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426B1-C8F0-4869-AABD-750B20205AAA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08720"/>
            <a:ext cx="761608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інноваційн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технологій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уроках математики з метою розвитку творчої особистості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8059" y="4293096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 досвіду роботи</a:t>
            </a:r>
          </a:p>
          <a:p>
            <a:pPr algn="r"/>
            <a:r>
              <a:rPr lang="uk-UA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чителя математики</a:t>
            </a:r>
          </a:p>
          <a:p>
            <a:pPr algn="r"/>
            <a:r>
              <a:rPr lang="uk-UA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Задарівської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r"/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ЗОШ І-ІІІ ступенів</a:t>
            </a:r>
          </a:p>
          <a:p>
            <a:pPr algn="r"/>
            <a:r>
              <a:rPr lang="uk-UA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Налужної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Лариси </a:t>
            </a:r>
            <a:r>
              <a:rPr lang="uk-UA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Яківної</a:t>
            </a:r>
            <a:endParaRPr lang="uk-UA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100">
            <a:off x="913132" y="3604122"/>
            <a:ext cx="2377797" cy="25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 noChangeArrowheads="1"/>
          </p:cNvSpPr>
          <p:nvPr/>
        </p:nvSpPr>
        <p:spPr bwMode="auto">
          <a:xfrm rot="12060000" flipH="1">
            <a:off x="3476625" y="2398713"/>
            <a:ext cx="969963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E5B8B8"/>
              </a:gs>
              <a:gs pos="100000">
                <a:srgbClr val="AD1F1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9960000">
            <a:off x="4497388" y="2378075"/>
            <a:ext cx="903287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E5B8B8"/>
              </a:gs>
              <a:gs pos="100000">
                <a:srgbClr val="AD1F1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96838" y="2017713"/>
            <a:ext cx="3638550" cy="1084262"/>
            <a:chOff x="61" y="1271"/>
            <a:chExt cx="2292" cy="683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1271"/>
              <a:ext cx="2293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35" y="1305"/>
              <a:ext cx="211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9pPr>
            </a:lstStyle>
            <a:p>
              <a:pPr eaLnBrk="1" hangingPunct="1">
                <a:buClr>
                  <a:srgbClr val="002060"/>
                </a:buClr>
                <a:buFont typeface="Verdana" pitchFamily="34" charset="0"/>
                <a:buNone/>
              </a:pPr>
              <a:r>
                <a:rPr lang="en-GB" b="1" dirty="0" err="1">
                  <a:solidFill>
                    <a:srgbClr val="002060"/>
                  </a:solidFill>
                  <a:latin typeface="Verdana" pitchFamily="34" charset="0"/>
                </a:rPr>
                <a:t>Розробка</a:t>
              </a:r>
              <a:r>
                <a:rPr lang="en-GB" b="1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GB" b="1" dirty="0" err="1">
                  <a:solidFill>
                    <a:srgbClr val="002060"/>
                  </a:solidFill>
                  <a:latin typeface="Verdana" pitchFamily="34" charset="0"/>
                </a:rPr>
                <a:t>дидактичного</a:t>
              </a:r>
              <a:r>
                <a:rPr lang="en-GB" b="1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GB" b="1" dirty="0" err="1">
                  <a:solidFill>
                    <a:srgbClr val="002060"/>
                  </a:solidFill>
                  <a:latin typeface="Verdana" pitchFamily="34" charset="0"/>
                </a:rPr>
                <a:t>матеріалу</a:t>
              </a:r>
              <a:r>
                <a:rPr lang="en-GB" b="1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GB" b="1" dirty="0" err="1">
                  <a:solidFill>
                    <a:srgbClr val="002060"/>
                  </a:solidFill>
                  <a:latin typeface="Verdana" pitchFamily="34" charset="0"/>
                </a:rPr>
                <a:t>для</a:t>
              </a:r>
              <a:r>
                <a:rPr lang="en-GB" b="1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GB" b="1" dirty="0" err="1">
                  <a:solidFill>
                    <a:srgbClr val="002060"/>
                  </a:solidFill>
                  <a:latin typeface="Verdana" pitchFamily="34" charset="0"/>
                </a:rPr>
                <a:t>уроків</a:t>
              </a:r>
              <a:r>
                <a:rPr lang="en-GB" b="1" dirty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GB" b="1" dirty="0" err="1">
                  <a:solidFill>
                    <a:srgbClr val="002060"/>
                  </a:solidFill>
                  <a:latin typeface="Verdana" pitchFamily="34" charset="0"/>
                </a:rPr>
                <a:t>математики</a:t>
              </a:r>
              <a:endParaRPr lang="en-GB" b="1" dirty="0">
                <a:solidFill>
                  <a:srgbClr val="002060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241925" y="2017713"/>
            <a:ext cx="3833813" cy="1084262"/>
            <a:chOff x="3302" y="1271"/>
            <a:chExt cx="2415" cy="683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" y="1271"/>
              <a:ext cx="241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375" y="1305"/>
              <a:ext cx="229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9pPr>
            </a:lstStyle>
            <a:p>
              <a:pPr eaLnBrk="1" hangingPunct="1">
                <a:buClr>
                  <a:srgbClr val="002060"/>
                </a:buClr>
                <a:buFont typeface="Verdana" pitchFamily="34" charset="0"/>
                <a:buNone/>
              </a:pPr>
              <a:r>
                <a:rPr lang="en-GB" b="1">
                  <a:solidFill>
                    <a:srgbClr val="002060"/>
                  </a:solidFill>
                  <a:latin typeface="Verdana" pitchFamily="34" charset="0"/>
                </a:rPr>
                <a:t>Проведення уроків із</a:t>
              </a:r>
            </a:p>
            <a:p>
              <a:pPr eaLnBrk="1" hangingPunct="1">
                <a:buClr>
                  <a:srgbClr val="002060"/>
                </a:buClr>
                <a:buFont typeface="Verdana" pitchFamily="34" charset="0"/>
                <a:buNone/>
              </a:pPr>
              <a:r>
                <a:rPr lang="en-GB" b="1">
                  <a:solidFill>
                    <a:srgbClr val="002060"/>
                  </a:solidFill>
                  <a:latin typeface="Verdana" pitchFamily="34" charset="0"/>
                </a:rPr>
                <a:t> використанням інноваційних технологій</a:t>
              </a:r>
            </a:p>
          </p:txBody>
        </p:sp>
      </p:grp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3500438" y="5143500"/>
            <a:ext cx="1785937" cy="573088"/>
          </a:xfrm>
          <a:prstGeom prst="downArrow">
            <a:avLst>
              <a:gd name="adj1" fmla="val 67093"/>
              <a:gd name="adj2" fmla="val 64051"/>
            </a:avLst>
          </a:prstGeom>
          <a:gradFill rotWithShape="0">
            <a:gsLst>
              <a:gs pos="0">
                <a:srgbClr val="C69D8F"/>
              </a:gs>
              <a:gs pos="100000">
                <a:srgbClr val="A5644E">
                  <a:alpha val="12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801544" y="5657850"/>
            <a:ext cx="5759450" cy="1089025"/>
            <a:chOff x="1140" y="3564"/>
            <a:chExt cx="3628" cy="686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3564"/>
              <a:ext cx="3629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215" y="3600"/>
              <a:ext cx="3510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charset="-128"/>
                </a:defRPr>
              </a:lvl9pPr>
            </a:lstStyle>
            <a:p>
              <a:pPr eaLnBrk="1" hangingPunct="1">
                <a:buClr>
                  <a:srgbClr val="00314A"/>
                </a:buClr>
                <a:buFont typeface="Verdana" pitchFamily="34" charset="0"/>
                <a:buNone/>
              </a:pPr>
              <a:r>
                <a:rPr lang="en-GB" b="1" dirty="0" err="1">
                  <a:solidFill>
                    <a:srgbClr val="00314A"/>
                  </a:solidFill>
                  <a:latin typeface="Verdana" pitchFamily="34" charset="0"/>
                </a:rPr>
                <a:t>Розробка</a:t>
              </a:r>
              <a:r>
                <a:rPr lang="en-GB" b="1" dirty="0">
                  <a:solidFill>
                    <a:srgbClr val="00314A"/>
                  </a:solidFill>
                  <a:latin typeface="Verdana" pitchFamily="34" charset="0"/>
                </a:rPr>
                <a:t> </a:t>
              </a:r>
              <a:r>
                <a:rPr lang="en-GB" b="1" dirty="0" err="1">
                  <a:solidFill>
                    <a:srgbClr val="00314A"/>
                  </a:solidFill>
                  <a:latin typeface="Verdana" pitchFamily="34" charset="0"/>
                </a:rPr>
                <a:t>тестових</a:t>
              </a:r>
              <a:r>
                <a:rPr lang="en-GB" b="1" dirty="0">
                  <a:solidFill>
                    <a:srgbClr val="00314A"/>
                  </a:solidFill>
                  <a:latin typeface="Verdana" pitchFamily="34" charset="0"/>
                </a:rPr>
                <a:t> </a:t>
              </a:r>
              <a:r>
                <a:rPr lang="en-GB" b="1" dirty="0" err="1">
                  <a:solidFill>
                    <a:srgbClr val="00314A"/>
                  </a:solidFill>
                  <a:latin typeface="Verdana" pitchFamily="34" charset="0"/>
                </a:rPr>
                <a:t>завдань</a:t>
              </a:r>
              <a:r>
                <a:rPr lang="en-GB" b="1" dirty="0">
                  <a:solidFill>
                    <a:srgbClr val="00314A"/>
                  </a:solidFill>
                  <a:latin typeface="Verdana" pitchFamily="34" charset="0"/>
                </a:rPr>
                <a:t>                  (</a:t>
              </a:r>
              <a:r>
                <a:rPr lang="en-GB" b="1" dirty="0" err="1">
                  <a:solidFill>
                    <a:srgbClr val="00314A"/>
                  </a:solidFill>
                  <a:latin typeface="Verdana" pitchFamily="34" charset="0"/>
                </a:rPr>
                <a:t>за</a:t>
              </a:r>
              <a:r>
                <a:rPr lang="en-GB" b="1" dirty="0">
                  <a:solidFill>
                    <a:srgbClr val="00314A"/>
                  </a:solidFill>
                  <a:latin typeface="Verdana" pitchFamily="34" charset="0"/>
                </a:rPr>
                <a:t> </a:t>
              </a:r>
              <a:r>
                <a:rPr lang="en-GB" b="1" dirty="0" err="1">
                  <a:solidFill>
                    <a:srgbClr val="00314A"/>
                  </a:solidFill>
                  <a:latin typeface="Verdana" pitchFamily="34" charset="0"/>
                </a:rPr>
                <a:t>методою</a:t>
              </a:r>
              <a:r>
                <a:rPr lang="en-GB" b="1" dirty="0">
                  <a:solidFill>
                    <a:srgbClr val="00314A"/>
                  </a:solidFill>
                  <a:latin typeface="Verdana" pitchFamily="34" charset="0"/>
                </a:rPr>
                <a:t> </a:t>
              </a:r>
              <a:r>
                <a:rPr lang="en-GB" b="1">
                  <a:solidFill>
                    <a:srgbClr val="00314A"/>
                  </a:solidFill>
                  <a:latin typeface="Verdana" pitchFamily="34" charset="0"/>
                </a:rPr>
                <a:t>незалежного</a:t>
              </a:r>
              <a:r>
                <a:rPr lang="en-GB" b="1" dirty="0">
                  <a:solidFill>
                    <a:srgbClr val="00314A"/>
                  </a:solidFill>
                  <a:latin typeface="Verdana" pitchFamily="34" charset="0"/>
                </a:rPr>
                <a:t> </a:t>
              </a:r>
              <a:r>
                <a:rPr lang="en-GB" b="1" dirty="0" err="1">
                  <a:solidFill>
                    <a:srgbClr val="00314A"/>
                  </a:solidFill>
                  <a:latin typeface="Verdana" pitchFamily="34" charset="0"/>
                </a:rPr>
                <a:t>тестування</a:t>
              </a:r>
              <a:r>
                <a:rPr lang="en-GB" b="1" dirty="0">
                  <a:solidFill>
                    <a:srgbClr val="00314A"/>
                  </a:solidFill>
                  <a:latin typeface="Verdana" pitchFamily="34" charset="0"/>
                </a:rPr>
                <a:t>)</a:t>
              </a:r>
              <a:r>
                <a:rPr lang="ar-SA" b="1" dirty="0">
                  <a:solidFill>
                    <a:srgbClr val="00314A"/>
                  </a:solidFill>
                  <a:latin typeface="Verdana" pitchFamily="34" charset="0"/>
                  <a:cs typeface="Arial" charset="0"/>
                </a:rPr>
                <a:t>‏</a:t>
              </a:r>
              <a:endParaRPr lang="en-GB" b="1" dirty="0">
                <a:solidFill>
                  <a:srgbClr val="00314A"/>
                </a:solidFill>
                <a:latin typeface="Verdana" pitchFamily="34" charset="0"/>
              </a:endParaRPr>
            </a:p>
            <a:p>
              <a:pPr eaLnBrk="1" hangingPunct="1">
                <a:buClr>
                  <a:srgbClr val="00314A"/>
                </a:buClr>
                <a:buFont typeface="Verdana" pitchFamily="34" charset="0"/>
                <a:buNone/>
              </a:pPr>
              <a:r>
                <a:rPr lang="en-GB" b="1" dirty="0">
                  <a:solidFill>
                    <a:srgbClr val="00314A"/>
                  </a:solidFill>
                  <a:latin typeface="Verdana" pitchFamily="34" charset="0"/>
                </a:rPr>
                <a:t> </a:t>
              </a:r>
            </a:p>
          </p:txBody>
        </p:sp>
      </p:grp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7" y="3395663"/>
            <a:ext cx="828992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71600" y="76470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Реалізація науково-методичної проблеми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50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6470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Технології навчання на уроках математики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628800"/>
            <a:ext cx="2592288" cy="15841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80865" y="1625143"/>
            <a:ext cx="2592288" cy="15841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628800"/>
            <a:ext cx="2592288" cy="15841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875687" y="196684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bg1"/>
                </a:solidFill>
              </a:rPr>
              <a:t>Комп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err="1" smtClean="0">
                <a:solidFill>
                  <a:schemeClr val="bg1"/>
                </a:solidFill>
              </a:rPr>
              <a:t>ютерні</a:t>
            </a:r>
            <a:endParaRPr lang="uk-UA" sz="2400" dirty="0" smtClean="0">
              <a:solidFill>
                <a:schemeClr val="bg1"/>
              </a:solidFill>
            </a:endParaRP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технології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96684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Метод проектів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1966846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Інтерактивні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технології</a:t>
            </a:r>
            <a:endParaRPr lang="uk-UA" sz="24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899592" y="3212976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1907704" y="3212976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2123" y="4365104"/>
            <a:ext cx="1430172" cy="22322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1572726" y="4365104"/>
            <a:ext cx="1407159" cy="22322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 flipH="1">
            <a:off x="3923928" y="3209319"/>
            <a:ext cx="753081" cy="1083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</p:cNvCxnSpPr>
          <p:nvPr/>
        </p:nvCxnSpPr>
        <p:spPr>
          <a:xfrm>
            <a:off x="4677009" y="3209319"/>
            <a:ext cx="615071" cy="1083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41308" y="4365104"/>
            <a:ext cx="1407159" cy="22322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4525586" y="4365104"/>
            <a:ext cx="1407159" cy="22322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8" name="Прямая со стрелкой 27"/>
          <p:cNvCxnSpPr>
            <a:stCxn id="7" idx="2"/>
          </p:cNvCxnSpPr>
          <p:nvPr/>
        </p:nvCxnSpPr>
        <p:spPr>
          <a:xfrm flipH="1">
            <a:off x="6948264" y="321297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</p:cNvCxnSpPr>
          <p:nvPr/>
        </p:nvCxnSpPr>
        <p:spPr>
          <a:xfrm>
            <a:off x="7452320" y="321297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045161" y="4365104"/>
            <a:ext cx="1407159" cy="22322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7596336" y="4365104"/>
            <a:ext cx="1407159" cy="22322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TextBox 32"/>
          <p:cNvSpPr txBox="1"/>
          <p:nvPr/>
        </p:nvSpPr>
        <p:spPr>
          <a:xfrm>
            <a:off x="72123" y="4581128"/>
            <a:ext cx="143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Активізація</a:t>
            </a:r>
          </a:p>
          <a:p>
            <a:r>
              <a:rPr lang="uk-UA" sz="1600" dirty="0">
                <a:solidFill>
                  <a:schemeClr val="bg1"/>
                </a:solidFill>
              </a:rPr>
              <a:t>п</a:t>
            </a:r>
            <a:r>
              <a:rPr lang="uk-UA" sz="1600" dirty="0" smtClean="0">
                <a:solidFill>
                  <a:schemeClr val="bg1"/>
                </a:solidFill>
              </a:rPr>
              <a:t>ізнавальної діяльності учня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0564" y="4609581"/>
            <a:ext cx="1407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Розвиток розумових здібностей учня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1308" y="4609581"/>
            <a:ext cx="1407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Пошук ефективних методів, роботи класного колективу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25585" y="4609581"/>
            <a:ext cx="14071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Практичне використання набутих 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знань при </a:t>
            </a:r>
            <a:r>
              <a:rPr lang="uk-UA" sz="1400" dirty="0" err="1" smtClean="0">
                <a:solidFill>
                  <a:schemeClr val="bg1"/>
                </a:solidFill>
              </a:rPr>
              <a:t>розв</a:t>
            </a:r>
            <a:r>
              <a:rPr lang="en-US" sz="1400" dirty="0" smtClean="0">
                <a:solidFill>
                  <a:schemeClr val="bg1"/>
                </a:solidFill>
              </a:rPr>
              <a:t>’</a:t>
            </a:r>
            <a:r>
              <a:rPr lang="uk-UA" sz="1400" dirty="0" err="1" smtClean="0">
                <a:solidFill>
                  <a:schemeClr val="bg1"/>
                </a:solidFill>
              </a:rPr>
              <a:t>язуванні</a:t>
            </a:r>
            <a:r>
              <a:rPr lang="uk-UA" sz="1400" dirty="0" smtClean="0">
                <a:solidFill>
                  <a:schemeClr val="bg1"/>
                </a:solidFill>
              </a:rPr>
              <a:t> задач</a:t>
            </a:r>
          </a:p>
          <a:p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73153" y="4609581"/>
            <a:ext cx="1479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Розвиток </a:t>
            </a:r>
            <a:r>
              <a:rPr lang="uk-UA" sz="1600" dirty="0" err="1" smtClean="0">
                <a:solidFill>
                  <a:schemeClr val="bg1"/>
                </a:solidFill>
              </a:rPr>
              <a:t>інтелектуаль-них</a:t>
            </a:r>
            <a:r>
              <a:rPr lang="uk-UA" sz="1600" dirty="0" smtClean="0">
                <a:solidFill>
                  <a:schemeClr val="bg1"/>
                </a:solidFill>
              </a:rPr>
              <a:t> здібностей і пізнавальної активності учнів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65891" y="4609581"/>
            <a:ext cx="1551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Виховання самостійності наполегливості, і любові до математики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63107676"/>
              </p:ext>
            </p:extLst>
          </p:nvPr>
        </p:nvGraphicFramePr>
        <p:xfrm>
          <a:off x="323528" y="177281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9873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 інноваційних технологій на уроках геометрії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4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44205"/>
            <a:ext cx="883617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3200" b="1" u="sng" dirty="0">
                <a:latin typeface="Monotype Corsiva" pitchFamily="66" charset="0"/>
              </a:rPr>
              <a:t>Робота на </a:t>
            </a:r>
            <a:r>
              <a:rPr lang="ru-RU" sz="3200" b="1" u="sng" dirty="0" err="1">
                <a:latin typeface="Monotype Corsiva" pitchFamily="66" charset="0"/>
              </a:rPr>
              <a:t>уроці</a:t>
            </a:r>
            <a:endParaRPr lang="ru-RU" sz="3200" b="1" u="sng" dirty="0"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Завдання-хвилинки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- Практична робота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цікавого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характеру,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Завдання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з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продовженням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Ігри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Завдання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зайвими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відсутніми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даними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Нестандартні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завдання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Олімпіадні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завдання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пов'язані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з темою уроку,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Вирішення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завдань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різними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способами,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  <a:lumOff val="25000"/>
                </a:srgbClr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Прикладні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завдання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завдання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практичного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змісту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і т.д.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70844"/>
            <a:ext cx="4249960" cy="2626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19367"/>
            <a:ext cx="4104456" cy="259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8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6897" y="6206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Позакласна робота з математики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3641207"/>
              </p:ext>
            </p:extLst>
          </p:nvPr>
        </p:nvGraphicFramePr>
        <p:xfrm>
          <a:off x="-396552" y="1556792"/>
          <a:ext cx="640871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115">
            <a:off x="5251228" y="3819592"/>
            <a:ext cx="3556985" cy="281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3" y="1425635"/>
            <a:ext cx="3825699" cy="215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8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12785" y="88461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Робота з обдарованими учнями</a:t>
            </a:r>
            <a:endParaRPr lang="uk-UA" sz="3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5837427"/>
              </p:ext>
            </p:extLst>
          </p:nvPr>
        </p:nvGraphicFramePr>
        <p:xfrm>
          <a:off x="107504" y="2204864"/>
          <a:ext cx="6219087" cy="425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630336" cy="309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0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3017" y="188640"/>
            <a:ext cx="386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b="1" dirty="0">
                <a:latin typeface="Monotype Corsiva" pitchFamily="66" charset="0"/>
              </a:rPr>
              <a:t>Виступи на </a:t>
            </a:r>
            <a:r>
              <a:rPr lang="uk-UA" sz="3600" b="1" dirty="0" smtClean="0">
                <a:latin typeface="Monotype Corsiva" pitchFamily="66" charset="0"/>
              </a:rPr>
              <a:t>педрадах</a:t>
            </a:r>
            <a:endParaRPr lang="uk-UA" sz="3600" b="1" dirty="0"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8733010"/>
              </p:ext>
            </p:extLst>
          </p:nvPr>
        </p:nvGraphicFramePr>
        <p:xfrm>
          <a:off x="0" y="834971"/>
          <a:ext cx="9299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32600"/>
            <a:ext cx="3927250" cy="272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34" y="4600751"/>
            <a:ext cx="4055266" cy="228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22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92630" y="116632"/>
            <a:ext cx="7647722" cy="6597351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</a:rPr>
              <a:t>Зміст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</a:rPr>
              <a:t>виховної роботи класного керівника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prstClr val="black"/>
                </a:solidFill>
                <a:latin typeface="Monotype Corsiva" pitchFamily="66" charset="0"/>
              </a:rPr>
              <a:t>1. Виховання високої моралі у підлітків,формування в них українського менталітету.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prstClr val="black"/>
                </a:solidFill>
                <a:latin typeface="Monotype Corsiva" pitchFamily="66" charset="0"/>
              </a:rPr>
              <a:t>2. Створення необхідних умов для фізичного розвитку учнів, збереження та зміцнення їхнього здоров</a:t>
            </a:r>
            <a:r>
              <a:rPr lang="en-US" sz="2400" b="1" dirty="0">
                <a:solidFill>
                  <a:prstClr val="black"/>
                </a:solidFill>
                <a:latin typeface="Monotype Corsiva" pitchFamily="66" charset="0"/>
              </a:rPr>
              <a:t>’</a:t>
            </a:r>
            <a:r>
              <a:rPr lang="uk-UA" sz="2400" b="1" dirty="0">
                <a:solidFill>
                  <a:prstClr val="black"/>
                </a:solidFill>
                <a:latin typeface="Monotype Corsiva" pitchFamily="66" charset="0"/>
              </a:rPr>
              <a:t>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prstClr val="black"/>
                </a:solidFill>
                <a:latin typeface="Monotype Corsiva" pitchFamily="66" charset="0"/>
              </a:rPr>
              <a:t>3. Духовно-моральне виховання, домінантою якого є орієнтація на загальнолюдські цінності.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prstClr val="black"/>
                </a:solidFill>
                <a:latin typeface="Monotype Corsiva" pitchFamily="66" charset="0"/>
              </a:rPr>
              <a:t>4. Створення умов для вільного вибору учнями світоглядних позицій.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prstClr val="black"/>
                </a:solidFill>
                <a:latin typeface="Monotype Corsiva" pitchFamily="66" charset="0"/>
              </a:rPr>
              <a:t>5. Організація роботи з батьками.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5" name="Picture 9" descr="j02544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9028" y="5453508"/>
            <a:ext cx="2302427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9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-209"/>
            <a:ext cx="6192688" cy="6858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Плани на майбутнє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- Вивчення та 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використання 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інноваційних технологій за новим Держстандартом для розвитку здібностей і навичок учнів, підвищення престижу знань, формування математичних </a:t>
            </a:r>
            <a:r>
              <a:rPr lang="uk-UA" sz="2400" b="1" dirty="0" err="1">
                <a:solidFill>
                  <a:srgbClr val="002060"/>
                </a:solidFill>
                <a:latin typeface="Monotype Corsiva" pitchFamily="66" charset="0"/>
              </a:rPr>
              <a:t>компетентностей</a:t>
            </a: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 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- Підбір задач прикладного змісту, через використання історичного матеріалу рідного 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села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prazdnik-na-bis.com/wp-content/uploads/2012/04/shkolnye-scenki-miniatyury.jpg"/>
          <p:cNvPicPr/>
          <p:nvPr/>
        </p:nvPicPr>
        <p:blipFill>
          <a:blip r:embed="rId2"/>
          <a:srcRect l="155" t="11476" r="9287"/>
          <a:stretch>
            <a:fillRect/>
          </a:stretch>
        </p:blipFill>
        <p:spPr bwMode="auto">
          <a:xfrm>
            <a:off x="6141893" y="4286047"/>
            <a:ext cx="289545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88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054" y="83671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Налужна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Ларися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Яківна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523">
            <a:off x="621283" y="2125757"/>
            <a:ext cx="2485567" cy="3861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63888" y="2276637"/>
            <a:ext cx="5328592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Освіті-вища</a:t>
            </a:r>
          </a:p>
          <a:p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Закінчила Тернопільський педагогічний університет ім. Я. Галана</a:t>
            </a:r>
          </a:p>
          <a:p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Спеціальність - вчитель фізики і математики</a:t>
            </a:r>
          </a:p>
          <a:p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Посада - вчитель математики</a:t>
            </a:r>
          </a:p>
          <a:p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Стаж роботи - 42 роки</a:t>
            </a:r>
          </a:p>
          <a:p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79913" y="1916832"/>
            <a:ext cx="5112568" cy="28083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420061" y="894076"/>
            <a:ext cx="6608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CrownStyle" pitchFamily="2" charset="0"/>
              </a:rPr>
              <a:t>Педагогічне кредо:</a:t>
            </a:r>
            <a:b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CrownStyle" pitchFamily="2" charset="0"/>
              </a:rPr>
            </a:b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CrownStyle" pitchFamily="2" charset="0"/>
              </a:rPr>
              <a:t>                </a:t>
            </a:r>
            <a:endParaRPr lang="uk-UA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127676" y="211356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Любити, виховувати, навчати, і поважати</a:t>
            </a:r>
          </a:p>
          <a:p>
            <a:pPr algn="ctr"/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ожну дитину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" y="2081754"/>
            <a:ext cx="3816424" cy="200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4941168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Школо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ти мене відкритими дверима</a:t>
            </a:r>
          </a:p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Запросила в храм добра і знань,</a:t>
            </a:r>
          </a:p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Сільська школа, лагідна і мила,</a:t>
            </a:r>
          </a:p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Моя радість, і моя печаль</a:t>
            </a:r>
            <a:endParaRPr lang="uk-UA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785" y="119675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CrownStyle" pitchFamily="2" charset="0"/>
              </a:rPr>
              <a:t>Життєве кредо:</a:t>
            </a: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CrownStyle" pitchFamily="2" charset="0"/>
              </a:rPr>
              <a:t/>
            </a:r>
            <a:b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CrownStyle" pitchFamily="2" charset="0"/>
              </a:rPr>
            </a:br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GCrownStyle" pitchFamily="2" charset="0"/>
              </a:rPr>
              <a:t>                </a:t>
            </a:r>
            <a:endParaRPr lang="uk-UA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364097"/>
            <a:ext cx="8544735" cy="47705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uk-UA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dventure" panose="02000503020000020003" pitchFamily="2" charset="0"/>
              </a:rPr>
              <a:t>1.Люби дитину! Любов до дітей - серцевина педагогічної моральності, основа культури вчителя.</a:t>
            </a:r>
          </a:p>
          <a:p>
            <a:pPr lvl="0"/>
            <a:r>
              <a:rPr lang="uk-UA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dventure" panose="02000503020000020003" pitchFamily="2" charset="0"/>
              </a:rPr>
              <a:t>2.Вір у дитину! Без віри в дитину, без довіри до неї вся педагогічна мудрість, усі методи і прийоми навчання і виховання руйнуються, як будиночки з піску.</a:t>
            </a:r>
          </a:p>
          <a:p>
            <a:pPr lvl="0"/>
            <a:r>
              <a:rPr lang="uk-UA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dventure" panose="02000503020000020003" pitchFamily="2" charset="0"/>
              </a:rPr>
              <a:t>3.Знай дитину! Без знання дитини немає навчання, немає виховання, немає справжнього педагога і педагогічного колективу. Якомога глибше знати духовний світ кожної дитини - перше і найважливіше завдання педагога.</a:t>
            </a:r>
          </a:p>
          <a:p>
            <a:pPr lvl="0"/>
            <a:r>
              <a:rPr lang="uk-UA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dventure" panose="02000503020000020003" pitchFamily="2" charset="0"/>
              </a:rPr>
              <a:t>4.Поважай дитину! Не вважай себе спроможним вирішувати ті питання, які належить вирішити юній особистості.</a:t>
            </a:r>
          </a:p>
          <a:p>
            <a:pPr lvl="0"/>
            <a:r>
              <a:rPr lang="uk-UA" sz="2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dventure" panose="02000503020000020003" pitchFamily="2" charset="0"/>
              </a:rPr>
              <a:t>5.Розумій дитину! Вмій поставити себе на її місце, побачити світ її очима, зрозуміти, чим дитина живе, до чого прагне.</a:t>
            </a:r>
          </a:p>
          <a:p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34" y="231594"/>
            <a:ext cx="3518449" cy="218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97024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76470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3200" b="1" dirty="0">
                <a:latin typeface="Monotype Corsiva" pitchFamily="66" charset="0"/>
              </a:rPr>
              <a:t>Знання і досвід –                                                                                                                                       від мене до учнів –                                                                                                                         від учнів до світу                                                                                                                та світла пізнання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0206" y="3347797"/>
            <a:ext cx="6305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 педагогічної </a:t>
            </a:r>
            <a:r>
              <a:rPr lang="uk-UA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діяльності:</a:t>
            </a:r>
            <a:endParaRPr lang="uk-UA" sz="32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747" y="4005064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Формування в учнів:</a:t>
            </a:r>
          </a:p>
          <a:p>
            <a:pPr marL="342900" indent="-342900">
              <a:buFontTx/>
              <a:buChar char="-"/>
            </a:pPr>
            <a:r>
              <a:rPr lang="uk-UA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загальнонавчальних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умінь, культури мовлення, точності думки, критичності мислення; 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здатності відчувати красу ідеї, методу </a:t>
            </a:r>
            <a:r>
              <a:rPr lang="uk-UA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розв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’</a:t>
            </a:r>
            <a:r>
              <a:rPr lang="uk-UA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язання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задачі, таких  людських якостей, як наполегливість, сила волі, працелюбство, чесність, здатність до переборення труднощів</a:t>
            </a:r>
            <a:endParaRPr lang="uk-UA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8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30779"/>
            <a:ext cx="676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організована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раціональна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систематична робота. 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роль учителя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роллю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одного з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залучати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активного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інноваційними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кращий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результат: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активізує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мотивує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заохочує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самовираження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476672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 і завдання використання інноваційних </a:t>
            </a:r>
            <a:r>
              <a:rPr lang="uk-UA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технолгій</a:t>
            </a:r>
            <a:endParaRPr lang="uk-U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62" y="4620554"/>
            <a:ext cx="2598338" cy="258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9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5929" y="717620"/>
            <a:ext cx="7516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Деякі типи нестандартних уроків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83679" y="3192323"/>
            <a:ext cx="3168352" cy="11521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prstClr val="black"/>
                </a:solidFill>
                <a:latin typeface="Monotype Corsiva" pitchFamily="66" charset="0"/>
              </a:rPr>
              <a:t>Урок</a:t>
            </a:r>
            <a:endParaRPr lang="ru-RU" sz="36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cxnSp>
        <p:nvCxnSpPr>
          <p:cNvPr id="6" name="Прямая со стрелкой 5"/>
          <p:cNvCxnSpPr>
            <a:stCxn id="5" idx="1"/>
          </p:cNvCxnSpPr>
          <p:nvPr/>
        </p:nvCxnSpPr>
        <p:spPr>
          <a:xfrm flipH="1" flipV="1">
            <a:off x="2846129" y="2733844"/>
            <a:ext cx="701544" cy="627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" idx="0"/>
          </p:cNvCxnSpPr>
          <p:nvPr/>
        </p:nvCxnSpPr>
        <p:spPr>
          <a:xfrm flipV="1">
            <a:off x="4667855" y="2517820"/>
            <a:ext cx="0" cy="674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 flipH="1">
            <a:off x="2342073" y="3768387"/>
            <a:ext cx="7416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7"/>
          </p:cNvCxnSpPr>
          <p:nvPr/>
        </p:nvCxnSpPr>
        <p:spPr>
          <a:xfrm flipV="1">
            <a:off x="5788037" y="3047446"/>
            <a:ext cx="730500" cy="313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6"/>
          </p:cNvCxnSpPr>
          <p:nvPr/>
        </p:nvCxnSpPr>
        <p:spPr>
          <a:xfrm>
            <a:off x="6252031" y="3768387"/>
            <a:ext cx="6265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5"/>
          </p:cNvCxnSpPr>
          <p:nvPr/>
        </p:nvCxnSpPr>
        <p:spPr>
          <a:xfrm>
            <a:off x="5788037" y="4175726"/>
            <a:ext cx="730500" cy="430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 flipH="1">
            <a:off x="2558097" y="4175726"/>
            <a:ext cx="989576" cy="718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85889" y="1862153"/>
            <a:ext cx="2592288" cy="9451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Математичний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бій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Bright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62494" y="1600543"/>
            <a:ext cx="2210722" cy="96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“Мозкова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атака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”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Bright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74521" y="2202089"/>
            <a:ext cx="2304256" cy="8974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Що? Де?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Коли?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Bright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78899" y="4921898"/>
            <a:ext cx="2126348" cy="10114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Ділова гра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Bright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52031" y="4512016"/>
            <a:ext cx="2282730" cy="958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“За круглим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столом”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Bright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878577" y="3452058"/>
            <a:ext cx="2232248" cy="7313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Дослідження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Bright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610763" y="5470148"/>
            <a:ext cx="2177274" cy="8640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Екскурсія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Bright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02819" y="3318370"/>
            <a:ext cx="2023120" cy="90003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Bright" pitchFamily="18" charset="0"/>
              </a:rPr>
              <a:t>Залік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Bright" pitchFamily="18" charset="0"/>
            </a:endParaRPr>
          </a:p>
        </p:txBody>
      </p:sp>
      <p:cxnSp>
        <p:nvCxnSpPr>
          <p:cNvPr id="21" name="Прямая со стрелкой 20"/>
          <p:cNvCxnSpPr>
            <a:stCxn id="5" idx="4"/>
          </p:cNvCxnSpPr>
          <p:nvPr/>
        </p:nvCxnSpPr>
        <p:spPr>
          <a:xfrm flipH="1">
            <a:off x="4656710" y="4344451"/>
            <a:ext cx="11145" cy="1172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4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08" y="126876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інтегровані уроки;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навчальний проект;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бінарний урок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При використанні проектних технологій, я розробила низку таких елементів: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Тренінг – залік у 7 класі на тему : «Формули скороченого множення»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Тренінг – залік у 8 класі «Теорема Піфагора»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написання геометричної казки на тему: «Сім</a:t>
            </a:r>
            <a:r>
              <a:rPr lang="en-US" i="1" dirty="0" smtClean="0">
                <a:solidFill>
                  <a:schemeClr val="bg1"/>
                </a:solidFill>
              </a:rPr>
              <a:t>’</a:t>
            </a:r>
            <a:r>
              <a:rPr lang="uk-UA" i="1" dirty="0" smtClean="0">
                <a:solidFill>
                  <a:schemeClr val="bg1"/>
                </a:solidFill>
              </a:rPr>
              <a:t>я чотирикутників» 8 клас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Робота в корпораціях ( «Корпорація Альфа», корпорація «Гама» корпорація «Бета»)</a:t>
            </a:r>
          </a:p>
          <a:p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У свої роботі широко використовую мультимедійні технології. Серед них наступні: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err="1" smtClean="0">
                <a:solidFill>
                  <a:schemeClr val="bg1"/>
                </a:solidFill>
              </a:rPr>
              <a:t>Комп</a:t>
            </a:r>
            <a:r>
              <a:rPr lang="en-US" i="1" dirty="0" smtClean="0">
                <a:solidFill>
                  <a:schemeClr val="bg1"/>
                </a:solidFill>
              </a:rPr>
              <a:t>’</a:t>
            </a:r>
            <a:r>
              <a:rPr lang="uk-UA" i="1" dirty="0" err="1" smtClean="0">
                <a:solidFill>
                  <a:schemeClr val="bg1"/>
                </a:solidFill>
              </a:rPr>
              <a:t>ютерні</a:t>
            </a:r>
            <a:r>
              <a:rPr lang="uk-UA" i="1" dirty="0" smtClean="0">
                <a:solidFill>
                  <a:schemeClr val="bg1"/>
                </a:solidFill>
              </a:rPr>
              <a:t> технології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Мультимедійні презентації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   Використання цих технологій дає мені змогу на уроці </a:t>
            </a:r>
            <a:r>
              <a:rPr lang="uk-UA" dirty="0" err="1" smtClean="0">
                <a:solidFill>
                  <a:schemeClr val="bg1"/>
                </a:solidFill>
              </a:rPr>
              <a:t>розв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язати</a:t>
            </a:r>
            <a:r>
              <a:rPr lang="uk-UA" dirty="0" smtClean="0">
                <a:solidFill>
                  <a:schemeClr val="bg1"/>
                </a:solidFill>
              </a:rPr>
              <a:t> такі дидактичні завдання: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Засвоїти базові знання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Сформувати мотивацію до навчання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Систематизувати знання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i="1" dirty="0" smtClean="0">
                <a:solidFill>
                  <a:schemeClr val="bg1"/>
                </a:solidFill>
              </a:rPr>
              <a:t>Надати учням </a:t>
            </a:r>
            <a:r>
              <a:rPr lang="uk-UA" i="1" dirty="0" err="1" smtClean="0">
                <a:solidFill>
                  <a:schemeClr val="bg1"/>
                </a:solidFill>
              </a:rPr>
              <a:t>навчально</a:t>
            </a:r>
            <a:r>
              <a:rPr lang="uk-UA" i="1" dirty="0" smtClean="0">
                <a:solidFill>
                  <a:schemeClr val="bg1"/>
                </a:solidFill>
              </a:rPr>
              <a:t>  – методичну допомогу під час самостійної роботи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Інноваційні технології, які використовую на уроках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27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1130821" y="625506"/>
            <a:ext cx="6984776" cy="1186145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0066"/>
                </a:solidFill>
                <a:latin typeface="Monotype Corsiva" pitchFamily="66" charset="0"/>
              </a:rPr>
              <a:t>Технології, які використовую на уроках математики </a:t>
            </a:r>
            <a:r>
              <a:rPr lang="uk-UA" b="1" dirty="0">
                <a:solidFill>
                  <a:srgbClr val="000066"/>
                </a:solidFill>
              </a:rPr>
              <a:t>: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584618" y="2225344"/>
            <a:ext cx="252028" cy="870788"/>
          </a:xfrm>
          <a:prstGeom prst="downArrow">
            <a:avLst/>
          </a:prstGeom>
          <a:solidFill>
            <a:srgbClr val="C151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626765" y="3553987"/>
            <a:ext cx="252027" cy="900102"/>
          </a:xfrm>
          <a:prstGeom prst="downArrow">
            <a:avLst/>
          </a:prstGeom>
          <a:solidFill>
            <a:srgbClr val="C151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2534" y="2210689"/>
            <a:ext cx="6264696" cy="9000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1.Інноваційні технології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5041" y="3461161"/>
            <a:ext cx="6264696" cy="9000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uk-UA" sz="2800" b="1" dirty="0" err="1">
                <a:solidFill>
                  <a:schemeClr val="bg1"/>
                </a:solidFill>
                <a:latin typeface="Monotype Corsiva" pitchFamily="66" charset="0"/>
              </a:rPr>
              <a:t>Компетентнісний</a:t>
            </a: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 підх</a:t>
            </a:r>
            <a:r>
              <a:rPr lang="uk-UA" sz="2800" b="1" dirty="0">
                <a:solidFill>
                  <a:srgbClr val="002060"/>
                </a:solidFill>
                <a:latin typeface="Monotype Corsiva" pitchFamily="66" charset="0"/>
              </a:rPr>
              <a:t>ід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2534" y="4741954"/>
            <a:ext cx="6264696" cy="9000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solidFill>
                  <a:srgbClr val="EEECE1">
                    <a:lumMod val="10000"/>
                  </a:srgbClr>
                </a:solidFill>
                <a:latin typeface="Monotype Corsiva" pitchFamily="66" charset="0"/>
              </a:rPr>
              <a:t>3. </a:t>
            </a:r>
            <a:r>
              <a:rPr lang="uk-UA" sz="2800" b="1" dirty="0" err="1">
                <a:solidFill>
                  <a:srgbClr val="EEECE1">
                    <a:lumMod val="10000"/>
                  </a:srgbClr>
                </a:solidFill>
                <a:latin typeface="Monotype Corsiva" pitchFamily="66" charset="0"/>
              </a:rPr>
              <a:t>Діяльнісний</a:t>
            </a:r>
            <a:r>
              <a:rPr lang="uk-UA" sz="2800" b="1" dirty="0">
                <a:solidFill>
                  <a:srgbClr val="EEECE1">
                    <a:lumMod val="10000"/>
                  </a:srgbClr>
                </a:solidFill>
                <a:latin typeface="Monotype Corsiva" pitchFamily="66" charset="0"/>
              </a:rPr>
              <a:t> підхід</a:t>
            </a:r>
          </a:p>
        </p:txBody>
      </p:sp>
      <p:sp>
        <p:nvSpPr>
          <p:cNvPr id="10" name="Овал 9"/>
          <p:cNvSpPr/>
          <p:nvPr/>
        </p:nvSpPr>
        <p:spPr>
          <a:xfrm>
            <a:off x="81146" y="1263188"/>
            <a:ext cx="1192765" cy="1192765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7963745" y="5635254"/>
            <a:ext cx="1192765" cy="1192765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15205" y="5545198"/>
            <a:ext cx="1192765" cy="1192765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93742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747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28</cp:revision>
  <dcterms:created xsi:type="dcterms:W3CDTF">2015-02-26T10:18:40Z</dcterms:created>
  <dcterms:modified xsi:type="dcterms:W3CDTF">2015-03-24T10:49:26Z</dcterms:modified>
</cp:coreProperties>
</file>