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57" r:id="rId4"/>
    <p:sldId id="258" r:id="rId5"/>
    <p:sldId id="263" r:id="rId6"/>
    <p:sldId id="260" r:id="rId7"/>
    <p:sldId id="268" r:id="rId8"/>
    <p:sldId id="273" r:id="rId9"/>
    <p:sldId id="272" r:id="rId10"/>
    <p:sldId id="261" r:id="rId11"/>
    <p:sldId id="262" r:id="rId12"/>
    <p:sldId id="265" r:id="rId13"/>
    <p:sldId id="267" r:id="rId14"/>
    <p:sldId id="264" r:id="rId15"/>
    <p:sldId id="266" r:id="rId16"/>
    <p:sldId id="269" r:id="rId17"/>
    <p:sldId id="271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4BF51F-7C4B-430A-98C4-D41040C34B15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00ED39-3C4D-45CF-BFA1-01B52EF1D57F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200800" cy="460851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0649"/>
            <a:ext cx="7071569" cy="129614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Тиждень групи подовженого дня у </a:t>
            </a:r>
            <a:r>
              <a:rPr lang="uk-UA" sz="3600" dirty="0" err="1" smtClean="0"/>
              <a:t>Зеленській</a:t>
            </a:r>
            <a:r>
              <a:rPr lang="uk-UA" sz="3600" dirty="0" smtClean="0"/>
              <a:t> ЗОШ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2008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2420888"/>
            <a:ext cx="4680520" cy="35103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Прогулянка </a:t>
            </a:r>
            <a:r>
              <a:rPr lang="uk-UA" dirty="0" smtClean="0"/>
              <a:t>до</a:t>
            </a:r>
            <a:r>
              <a:rPr lang="uk-UA" dirty="0" smtClean="0"/>
              <a:t> </a:t>
            </a:r>
            <a:r>
              <a:rPr lang="uk-UA" dirty="0" smtClean="0"/>
              <a:t>річки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403244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Екскурсія до сільської бібліотеки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" y="1628800"/>
            <a:ext cx="4209886" cy="51125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50" y="4221088"/>
            <a:ext cx="4024340" cy="2615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748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2886"/>
            <a:ext cx="4248472" cy="31863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День творчості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348880"/>
            <a:ext cx="424847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88640"/>
            <a:ext cx="3096344" cy="62646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0"/>
            <a:ext cx="7272808" cy="7200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60785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Підбиття підсумків тижня групи подовженого дня.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128792" cy="4608512"/>
          </a:xfrm>
        </p:spPr>
      </p:pic>
    </p:spTree>
    <p:extLst>
      <p:ext uri="{BB962C8B-B14F-4D97-AF65-F5344CB8AC3E}">
        <p14:creationId xmlns:p14="http://schemas.microsoft.com/office/powerpoint/2010/main" val="40418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45459" cy="6264696"/>
          </a:xfrm>
        </p:spPr>
      </p:pic>
    </p:spTree>
    <p:extLst>
      <p:ext uri="{BB962C8B-B14F-4D97-AF65-F5344CB8AC3E}">
        <p14:creationId xmlns:p14="http://schemas.microsoft.com/office/powerpoint/2010/main" val="3140810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861047"/>
            <a:ext cx="3771941" cy="2265115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66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984892" cy="541463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День 1 </a:t>
            </a:r>
          </a:p>
          <a:p>
            <a:r>
              <a:rPr lang="uk-UA" dirty="0" smtClean="0"/>
              <a:t>Урочисте відкриття Тижня групи подовженого дня.</a:t>
            </a:r>
          </a:p>
          <a:p>
            <a:r>
              <a:rPr lang="uk-UA" dirty="0" smtClean="0"/>
              <a:t>Прогулянка «Милування природою»</a:t>
            </a:r>
          </a:p>
          <a:p>
            <a:r>
              <a:rPr lang="uk-UA" dirty="0" smtClean="0"/>
              <a:t>Загадки , кросворди, вікторини для розумників.</a:t>
            </a:r>
          </a:p>
          <a:p>
            <a:r>
              <a:rPr lang="uk-UA" b="1" dirty="0" smtClean="0"/>
              <a:t>День 2</a:t>
            </a:r>
          </a:p>
          <a:p>
            <a:r>
              <a:rPr lang="uk-UA" dirty="0" smtClean="0"/>
              <a:t>Майстер-клас «Виготовлення весняних квітів».</a:t>
            </a:r>
          </a:p>
          <a:p>
            <a:r>
              <a:rPr lang="uk-UA" dirty="0" smtClean="0"/>
              <a:t>Малювання малюнків про весну.</a:t>
            </a:r>
          </a:p>
          <a:p>
            <a:r>
              <a:rPr lang="uk-UA" dirty="0" smtClean="0"/>
              <a:t>Веселі розваги.</a:t>
            </a:r>
          </a:p>
          <a:p>
            <a:r>
              <a:rPr lang="uk-UA" b="1" dirty="0" smtClean="0"/>
              <a:t>День 3.</a:t>
            </a:r>
          </a:p>
          <a:p>
            <a:r>
              <a:rPr lang="uk-UA" dirty="0" smtClean="0"/>
              <a:t>Веселі старти «У здоровому тілі --- здоровий дух».</a:t>
            </a:r>
          </a:p>
          <a:p>
            <a:r>
              <a:rPr lang="uk-UA" dirty="0" smtClean="0"/>
              <a:t>Конкурс читців.</a:t>
            </a:r>
          </a:p>
          <a:p>
            <a:r>
              <a:rPr lang="uk-UA" b="1" dirty="0" smtClean="0"/>
              <a:t>День 4 </a:t>
            </a:r>
          </a:p>
          <a:p>
            <a:r>
              <a:rPr lang="uk-UA" dirty="0" smtClean="0"/>
              <a:t>Екскурсія до</a:t>
            </a:r>
            <a:r>
              <a:rPr lang="uk-UA" dirty="0" smtClean="0"/>
              <a:t> </a:t>
            </a:r>
            <a:r>
              <a:rPr lang="uk-UA" dirty="0" smtClean="0"/>
              <a:t>сільської бібліотеки.</a:t>
            </a:r>
          </a:p>
          <a:p>
            <a:r>
              <a:rPr lang="uk-UA" dirty="0" smtClean="0"/>
              <a:t>Кличе в коло гра весела.</a:t>
            </a:r>
          </a:p>
          <a:p>
            <a:r>
              <a:rPr lang="uk-UA" dirty="0" smtClean="0"/>
              <a:t>День творчості.</a:t>
            </a:r>
          </a:p>
          <a:p>
            <a:r>
              <a:rPr lang="uk-UA" b="1" dirty="0" smtClean="0"/>
              <a:t>День 5</a:t>
            </a:r>
          </a:p>
          <a:p>
            <a:r>
              <a:rPr lang="uk-UA" dirty="0" smtClean="0"/>
              <a:t>Підбиття підсумків тижня роботи ГПД.</a:t>
            </a:r>
          </a:p>
          <a:p>
            <a:r>
              <a:rPr lang="uk-UA" dirty="0" smtClean="0"/>
              <a:t>Нагородження  дітей призами.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План проведення тижня ГПД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46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1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24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406"/>
          <a:stretch/>
        </p:blipFill>
        <p:spPr>
          <a:xfrm>
            <a:off x="5327577" y="3430273"/>
            <a:ext cx="3816423" cy="34182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664586" cy="10081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Урочисте відкриття тижня  групи подовженого дня.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1" y="1700808"/>
            <a:ext cx="4764989" cy="35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Прогулянка «Милування природою»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074"/>
            <a:ext cx="4752528" cy="39612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074"/>
            <a:ext cx="3995936" cy="39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257509" cy="3193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Майстер-клас «Виготовлення весняних квітів»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1859"/>
            <a:ext cx="4150956" cy="31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Малювання малюнків про весну.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28672"/>
            <a:ext cx="4291461" cy="32185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4032448" cy="35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1800287"/>
            <a:ext cx="456845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Веселі розваги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75999"/>
            <a:ext cx="3816423" cy="29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Веселі старти « У здоровому тілі --здоровий дух»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1" y="4221088"/>
            <a:ext cx="3684659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7" y="4221087"/>
            <a:ext cx="3707904" cy="2710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1" y="1628800"/>
            <a:ext cx="3732923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54560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47" y="749110"/>
            <a:ext cx="3726935" cy="2933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1" y="698969"/>
            <a:ext cx="3354172" cy="3122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3" y="3821595"/>
            <a:ext cx="3335799" cy="2589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47" y="3682623"/>
            <a:ext cx="3823498" cy="28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299</TotalTime>
  <Words>144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План проведення тижня ГПД</vt:lpstr>
      <vt:lpstr>Урочисте відкриття тижня  групи подовженого дня.</vt:lpstr>
      <vt:lpstr>Прогулянка «Милування природою»</vt:lpstr>
      <vt:lpstr>Майстер-клас «Виготовлення весняних квітів»</vt:lpstr>
      <vt:lpstr>Малювання малюнків про весну.</vt:lpstr>
      <vt:lpstr>Веселі розваги</vt:lpstr>
      <vt:lpstr>Веселі старти « У здоровому тілі --здоровий дух»</vt:lpstr>
      <vt:lpstr>Презентация PowerPoint</vt:lpstr>
      <vt:lpstr>Прогулянка до річки</vt:lpstr>
      <vt:lpstr>Екскурсія до сільської бібліотеки</vt:lpstr>
      <vt:lpstr>День творчості</vt:lpstr>
      <vt:lpstr>Презентация PowerPoint</vt:lpstr>
      <vt:lpstr>Підбиття підсумків тижня групи подовженого дня.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Документи</dc:creator>
  <cp:lastModifiedBy>Документи</cp:lastModifiedBy>
  <cp:revision>24</cp:revision>
  <dcterms:created xsi:type="dcterms:W3CDTF">2019-04-12T11:57:38Z</dcterms:created>
  <dcterms:modified xsi:type="dcterms:W3CDTF">2019-04-15T13:53:00Z</dcterms:modified>
</cp:coreProperties>
</file>