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301" r:id="rId17"/>
    <p:sldId id="278" r:id="rId18"/>
    <p:sldId id="279" r:id="rId19"/>
    <p:sldId id="280" r:id="rId20"/>
    <p:sldId id="266" r:id="rId21"/>
    <p:sldId id="267" r:id="rId22"/>
    <p:sldId id="268" r:id="rId23"/>
    <p:sldId id="269" r:id="rId24"/>
    <p:sldId id="281" r:id="rId25"/>
    <p:sldId id="282" r:id="rId26"/>
    <p:sldId id="283" r:id="rId27"/>
    <p:sldId id="284" r:id="rId28"/>
    <p:sldId id="285" r:id="rId29"/>
    <p:sldId id="298" r:id="rId30"/>
    <p:sldId id="286" r:id="rId31"/>
    <p:sldId id="287" r:id="rId32"/>
    <p:sldId id="288" r:id="rId33"/>
    <p:sldId id="261" r:id="rId34"/>
    <p:sldId id="289" r:id="rId35"/>
    <p:sldId id="290" r:id="rId36"/>
    <p:sldId id="291" r:id="rId37"/>
    <p:sldId id="292" r:id="rId38"/>
    <p:sldId id="293" r:id="rId39"/>
    <p:sldId id="294" r:id="rId40"/>
    <p:sldId id="300" r:id="rId41"/>
    <p:sldId id="299" r:id="rId42"/>
    <p:sldId id="295" r:id="rId43"/>
    <p:sldId id="297" r:id="rId44"/>
    <p:sldId id="296" r:id="rId4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EE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F9705-7CA3-4BAB-85D9-D079C6CDFE90}" type="doc">
      <dgm:prSet loTypeId="urn:microsoft.com/office/officeart/2005/8/layout/list1" loCatId="list" qsTypeId="urn:microsoft.com/office/officeart/2005/8/quickstyle/3d2#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7F44918-6C71-47CB-B28C-56DF814E54D4}">
      <dgm:prSet phldrT="[Текст]" custT="1"/>
      <dgm:spPr/>
      <dgm:t>
        <a:bodyPr/>
        <a:lstStyle/>
        <a:p>
          <a:r>
            <a:rPr lang="uk-UA" sz="16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Освіта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вища ІФДПІ, 1989 р.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FE0B0-F4AF-45F4-A2E3-F6E623E428FD}" type="parTrans" cxnId="{BD21E5CF-C467-4F6B-8F2C-4DF0C2B86C2C}">
      <dgm:prSet/>
      <dgm:spPr/>
      <dgm:t>
        <a:bodyPr/>
        <a:lstStyle/>
        <a:p>
          <a:endParaRPr lang="ru-RU"/>
        </a:p>
      </dgm:t>
    </dgm:pt>
    <dgm:pt modelId="{74E4C1BC-DA22-43F2-99B3-5B25B0064BFD}" type="sibTrans" cxnId="{BD21E5CF-C467-4F6B-8F2C-4DF0C2B86C2C}">
      <dgm:prSet/>
      <dgm:spPr/>
      <dgm:t>
        <a:bodyPr/>
        <a:lstStyle/>
        <a:p>
          <a:endParaRPr lang="ru-RU"/>
        </a:p>
      </dgm:t>
    </dgm:pt>
    <dgm:pt modelId="{6523A387-15B0-4836-8347-2D79048F809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Спеціальність: педагогіка і методика        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виховної роботи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80763-F7C4-43D5-9AAE-6A4A6D22413E}" type="parTrans" cxnId="{B6643B8E-E114-451A-A313-A013D2C8823B}">
      <dgm:prSet/>
      <dgm:spPr/>
      <dgm:t>
        <a:bodyPr/>
        <a:lstStyle/>
        <a:p>
          <a:endParaRPr lang="ru-RU"/>
        </a:p>
      </dgm:t>
    </dgm:pt>
    <dgm:pt modelId="{74521A46-1CCF-49B8-BCE5-5DBF0E5CD57D}" type="sibTrans" cxnId="{B6643B8E-E114-451A-A313-A013D2C8823B}">
      <dgm:prSet/>
      <dgm:spPr/>
      <dgm:t>
        <a:bodyPr/>
        <a:lstStyle/>
        <a:p>
          <a:endParaRPr lang="ru-RU"/>
        </a:p>
      </dgm:t>
    </dgm:pt>
    <dgm:pt modelId="{B16F66F2-1C6D-44BD-A486-96CE30F83493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Місце роботи:  ЗОШ І-ІІ ступеня с. </a:t>
          </a:r>
          <a:r>
            <a:rPr lang="uk-UA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Яревище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41424-EBFF-49DB-973D-7F22037BC582}" type="parTrans" cxnId="{7EDFBB10-40E0-45AE-8BF3-C393757E1139}">
      <dgm:prSet/>
      <dgm:spPr/>
      <dgm:t>
        <a:bodyPr/>
        <a:lstStyle/>
        <a:p>
          <a:endParaRPr lang="ru-RU"/>
        </a:p>
      </dgm:t>
    </dgm:pt>
    <dgm:pt modelId="{E3D8E4E3-DCAA-4745-BAB7-E53E0921F15A}" type="sibTrans" cxnId="{7EDFBB10-40E0-45AE-8BF3-C393757E1139}">
      <dgm:prSet/>
      <dgm:spPr/>
      <dgm:t>
        <a:bodyPr/>
        <a:lstStyle/>
        <a:p>
          <a:endParaRPr lang="ru-RU"/>
        </a:p>
      </dgm:t>
    </dgm:pt>
    <dgm:pt modelId="{E856D79D-C528-4504-84F2-763D5BE7F3B0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Посада: вчитель початкових класів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35A39-DF7C-4C3A-97C3-C1CFA8C863D3}" type="parTrans" cxnId="{CA05B534-CD62-4907-B18D-161335F584F7}">
      <dgm:prSet/>
      <dgm:spPr/>
      <dgm:t>
        <a:bodyPr/>
        <a:lstStyle/>
        <a:p>
          <a:endParaRPr lang="ru-RU"/>
        </a:p>
      </dgm:t>
    </dgm:pt>
    <dgm:pt modelId="{D465F41A-FA1B-4024-A806-C12E7733FD57}" type="sibTrans" cxnId="{CA05B534-CD62-4907-B18D-161335F584F7}">
      <dgm:prSet/>
      <dgm:spPr/>
      <dgm:t>
        <a:bodyPr/>
        <a:lstStyle/>
        <a:p>
          <a:endParaRPr lang="ru-RU"/>
        </a:p>
      </dgm:t>
    </dgm:pt>
    <dgm:pt modelId="{D152363F-BD4B-4687-92CA-D688F8C9FCB9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Стаж роботи : 35 років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3A5D0-5B8E-4D2A-B657-EC5D7B79FCB5}" type="parTrans" cxnId="{867DA6F7-4353-455E-9136-6FC186DA2E4F}">
      <dgm:prSet/>
      <dgm:spPr/>
      <dgm:t>
        <a:bodyPr/>
        <a:lstStyle/>
        <a:p>
          <a:endParaRPr lang="ru-RU"/>
        </a:p>
      </dgm:t>
    </dgm:pt>
    <dgm:pt modelId="{AE75530D-FF25-47E3-96CE-B5986DABD9AF}" type="sibTrans" cxnId="{867DA6F7-4353-455E-9136-6FC186DA2E4F}">
      <dgm:prSet/>
      <dgm:spPr/>
      <dgm:t>
        <a:bodyPr/>
        <a:lstStyle/>
        <a:p>
          <a:endParaRPr lang="ru-RU"/>
        </a:p>
      </dgm:t>
    </dgm:pt>
    <dgm:pt modelId="{08F325A3-757A-45C2-9AC5-98348050C8A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Категорія: спеціаліст вищої категорії                                                  </a:t>
          </a:r>
        </a:p>
        <a:p>
          <a:pPr defTabSz="622300">
            <a:spcBef>
              <a:spcPct val="0"/>
            </a:spcBef>
            <a:spcAft>
              <a:spcPct val="35000"/>
            </a:spcAft>
          </a:pP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1C5D8-A646-4759-8948-CA37D8D81072}" type="parTrans" cxnId="{4B004FE7-56BC-4A70-AFA9-A0674E88133A}">
      <dgm:prSet/>
      <dgm:spPr/>
      <dgm:t>
        <a:bodyPr/>
        <a:lstStyle/>
        <a:p>
          <a:endParaRPr lang="ru-RU"/>
        </a:p>
      </dgm:t>
    </dgm:pt>
    <dgm:pt modelId="{5D7CC463-199D-4010-BF4B-9E17F322FD81}" type="sibTrans" cxnId="{4B004FE7-56BC-4A70-AFA9-A0674E88133A}">
      <dgm:prSet/>
      <dgm:spPr/>
      <dgm:t>
        <a:bodyPr/>
        <a:lstStyle/>
        <a:p>
          <a:endParaRPr lang="ru-RU"/>
        </a:p>
      </dgm:t>
    </dgm:pt>
    <dgm:pt modelId="{60EFAE07-892C-497B-9932-301858B2931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Курси підвищення кваліфікації: 2016 рік</a:t>
          </a:r>
          <a:endParaRPr lang="ru-RU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3C1BD-2203-42C4-B48E-441ADFB01B0D}" type="parTrans" cxnId="{A7423040-0B5E-4731-AA36-C1F96BD2140C}">
      <dgm:prSet/>
      <dgm:spPr/>
      <dgm:t>
        <a:bodyPr/>
        <a:lstStyle/>
        <a:p>
          <a:endParaRPr lang="ru-RU"/>
        </a:p>
      </dgm:t>
    </dgm:pt>
    <dgm:pt modelId="{9B533592-3F4B-4C28-9F50-20E48514784E}" type="sibTrans" cxnId="{A7423040-0B5E-4731-AA36-C1F96BD2140C}">
      <dgm:prSet/>
      <dgm:spPr/>
      <dgm:t>
        <a:bodyPr/>
        <a:lstStyle/>
        <a:p>
          <a:endParaRPr lang="ru-RU"/>
        </a:p>
      </dgm:t>
    </dgm:pt>
    <dgm:pt modelId="{0345BFFF-43EC-4DCA-8C71-E8FED54B589F}">
      <dgm:prSet phldrT="[Текст]" custT="1"/>
      <dgm:spPr/>
      <dgm:t>
        <a:bodyPr/>
        <a:lstStyle/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Предмет, що викладає: початкові класи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240CD-CEF7-4C9C-838D-A4C758EF65A1}" type="parTrans" cxnId="{829D7254-F66A-4DEC-8274-49E292F2818F}">
      <dgm:prSet/>
      <dgm:spPr/>
      <dgm:t>
        <a:bodyPr/>
        <a:lstStyle/>
        <a:p>
          <a:endParaRPr lang="ru-RU"/>
        </a:p>
      </dgm:t>
    </dgm:pt>
    <dgm:pt modelId="{7640C889-6D37-4E4F-A01F-3E99C01CAE2E}" type="sibTrans" cxnId="{829D7254-F66A-4DEC-8274-49E292F2818F}">
      <dgm:prSet/>
      <dgm:spPr/>
      <dgm:t>
        <a:bodyPr/>
        <a:lstStyle/>
        <a:p>
          <a:endParaRPr lang="ru-RU"/>
        </a:p>
      </dgm:t>
    </dgm:pt>
    <dgm:pt modelId="{8C2E26C3-77B3-41AC-93DC-51801015E60B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Дата народження: 27 серпня 1965 р.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F1C5C-5361-422B-B312-5856C687B4AD}" type="parTrans" cxnId="{26674523-A571-42C9-8C98-D7CB1B2565C0}">
      <dgm:prSet/>
      <dgm:spPr/>
      <dgm:t>
        <a:bodyPr/>
        <a:lstStyle/>
        <a:p>
          <a:endParaRPr lang="ru-RU"/>
        </a:p>
      </dgm:t>
    </dgm:pt>
    <dgm:pt modelId="{8697BC4C-3A8C-4FD1-9D80-0F6ABAF575C1}" type="sibTrans" cxnId="{26674523-A571-42C9-8C98-D7CB1B2565C0}">
      <dgm:prSet/>
      <dgm:spPr/>
      <dgm:t>
        <a:bodyPr/>
        <a:lstStyle/>
        <a:p>
          <a:endParaRPr lang="ru-RU"/>
        </a:p>
      </dgm:t>
    </dgm:pt>
    <dgm:pt modelId="{640778E3-01F1-45D8-94D3-3BD9BA69D9C0}" type="pres">
      <dgm:prSet presAssocID="{2CDF9705-7CA3-4BAB-85D9-D079C6CDFE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CF92D3-D311-4EE3-AA51-E64712783265}" type="pres">
      <dgm:prSet presAssocID="{8C2E26C3-77B3-41AC-93DC-51801015E60B}" presName="parentLin" presStyleCnt="0"/>
      <dgm:spPr/>
      <dgm:t>
        <a:bodyPr/>
        <a:lstStyle/>
        <a:p>
          <a:endParaRPr lang="ru-RU"/>
        </a:p>
      </dgm:t>
    </dgm:pt>
    <dgm:pt modelId="{643E0D74-915A-495F-9AB2-5B614570BD3A}" type="pres">
      <dgm:prSet presAssocID="{8C2E26C3-77B3-41AC-93DC-51801015E60B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652918FD-6F42-41F9-8406-5D7CD75831E1}" type="pres">
      <dgm:prSet presAssocID="{8C2E26C3-77B3-41AC-93DC-51801015E60B}" presName="parentText" presStyleLbl="node1" presStyleIdx="0" presStyleCnt="9" custScaleX="108163" custScaleY="190398" custLinFactY="-34675" custLinFactNeighborX="-142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199E9-DAC2-400F-9852-CACFA3F357CC}" type="pres">
      <dgm:prSet presAssocID="{8C2E26C3-77B3-41AC-93DC-51801015E60B}" presName="negativeSpace" presStyleCnt="0"/>
      <dgm:spPr/>
      <dgm:t>
        <a:bodyPr/>
        <a:lstStyle/>
        <a:p>
          <a:endParaRPr lang="ru-RU"/>
        </a:p>
      </dgm:t>
    </dgm:pt>
    <dgm:pt modelId="{EAC1F0C3-A19E-4530-819E-07A77374A8D5}" type="pres">
      <dgm:prSet presAssocID="{8C2E26C3-77B3-41AC-93DC-51801015E60B}" presName="childText" presStyleLbl="conFgAcc1" presStyleIdx="0" presStyleCnt="9" custLinFactY="-12160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7DC2D-E245-4746-8000-3AC4176AB752}" type="pres">
      <dgm:prSet presAssocID="{8697BC4C-3A8C-4FD1-9D80-0F6ABAF575C1}" presName="spaceBetweenRectangles" presStyleCnt="0"/>
      <dgm:spPr/>
      <dgm:t>
        <a:bodyPr/>
        <a:lstStyle/>
        <a:p>
          <a:endParaRPr lang="ru-RU"/>
        </a:p>
      </dgm:t>
    </dgm:pt>
    <dgm:pt modelId="{30B9C115-9EFE-458E-8120-2FBD6F726271}" type="pres">
      <dgm:prSet presAssocID="{C7F44918-6C71-47CB-B28C-56DF814E54D4}" presName="parentLin" presStyleCnt="0"/>
      <dgm:spPr/>
      <dgm:t>
        <a:bodyPr/>
        <a:lstStyle/>
        <a:p>
          <a:endParaRPr lang="ru-RU"/>
        </a:p>
      </dgm:t>
    </dgm:pt>
    <dgm:pt modelId="{3164299D-6FCD-42D8-801A-0999DD315B92}" type="pres">
      <dgm:prSet presAssocID="{C7F44918-6C71-47CB-B28C-56DF814E54D4}" presName="parentLeftMargin" presStyleLbl="node1" presStyleIdx="0" presStyleCnt="9"/>
      <dgm:spPr/>
      <dgm:t>
        <a:bodyPr/>
        <a:lstStyle/>
        <a:p>
          <a:endParaRPr lang="ru-RU"/>
        </a:p>
      </dgm:t>
    </dgm:pt>
    <dgm:pt modelId="{CDE5E1EA-20C0-43E2-88C0-42CFBD4206E3}" type="pres">
      <dgm:prSet presAssocID="{C7F44918-6C71-47CB-B28C-56DF814E54D4}" presName="parentText" presStyleLbl="node1" presStyleIdx="1" presStyleCnt="9" custScaleY="176570" custLinFactNeighborX="-14286" custLinFactNeighborY="-371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71B57-C111-4A65-B73B-6A7A79F9831B}" type="pres">
      <dgm:prSet presAssocID="{C7F44918-6C71-47CB-B28C-56DF814E54D4}" presName="negativeSpace" presStyleCnt="0"/>
      <dgm:spPr/>
      <dgm:t>
        <a:bodyPr/>
        <a:lstStyle/>
        <a:p>
          <a:endParaRPr lang="ru-RU"/>
        </a:p>
      </dgm:t>
    </dgm:pt>
    <dgm:pt modelId="{8E66A477-51A2-4C4C-88A7-2F3CB5AD91E8}" type="pres">
      <dgm:prSet presAssocID="{C7F44918-6C71-47CB-B28C-56DF814E54D4}" presName="childText" presStyleLbl="conFgAcc1" presStyleIdx="1" presStyleCnt="9" custLinFactY="-27090" custLinFactNeighborX="-1529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66CF70-6229-4E0F-894B-B37AFA291FCB}" type="pres">
      <dgm:prSet presAssocID="{74E4C1BC-DA22-43F2-99B3-5B25B0064BFD}" presName="spaceBetweenRectangles" presStyleCnt="0"/>
      <dgm:spPr/>
      <dgm:t>
        <a:bodyPr/>
        <a:lstStyle/>
        <a:p>
          <a:endParaRPr lang="ru-RU"/>
        </a:p>
      </dgm:t>
    </dgm:pt>
    <dgm:pt modelId="{C3CC1A51-FB5D-46E8-8824-C90609F85542}" type="pres">
      <dgm:prSet presAssocID="{6523A387-15B0-4836-8347-2D79048F809C}" presName="parentLin" presStyleCnt="0"/>
      <dgm:spPr/>
      <dgm:t>
        <a:bodyPr/>
        <a:lstStyle/>
        <a:p>
          <a:endParaRPr lang="ru-RU"/>
        </a:p>
      </dgm:t>
    </dgm:pt>
    <dgm:pt modelId="{F20377AA-DE9E-40E4-875A-943A12280768}" type="pres">
      <dgm:prSet presAssocID="{6523A387-15B0-4836-8347-2D79048F809C}" presName="parentLeftMargin" presStyleLbl="node1" presStyleIdx="1" presStyleCnt="9"/>
      <dgm:spPr/>
      <dgm:t>
        <a:bodyPr/>
        <a:lstStyle/>
        <a:p>
          <a:endParaRPr lang="ru-RU"/>
        </a:p>
      </dgm:t>
    </dgm:pt>
    <dgm:pt modelId="{DDCB9087-30DB-4A3A-8430-934B77FCC3BE}" type="pres">
      <dgm:prSet presAssocID="{6523A387-15B0-4836-8347-2D79048F809C}" presName="parentText" presStyleLbl="node1" presStyleIdx="2" presStyleCnt="9" custScaleX="120596" custScaleY="198209" custLinFactNeighborX="-15410" custLinFactNeighborY="97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C09ED-4317-43B0-A496-FF6195F453E0}" type="pres">
      <dgm:prSet presAssocID="{6523A387-15B0-4836-8347-2D79048F809C}" presName="negativeSpace" presStyleCnt="0"/>
      <dgm:spPr/>
      <dgm:t>
        <a:bodyPr/>
        <a:lstStyle/>
        <a:p>
          <a:endParaRPr lang="ru-RU"/>
        </a:p>
      </dgm:t>
    </dgm:pt>
    <dgm:pt modelId="{9EF3EBD7-81F5-40F7-A127-8E03F1CFEFC2}" type="pres">
      <dgm:prSet presAssocID="{6523A387-15B0-4836-8347-2D79048F809C}" presName="childText" presStyleLbl="conF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A2B29-34F9-4B8B-A5A3-2F42D037C712}" type="pres">
      <dgm:prSet presAssocID="{74521A46-1CCF-49B8-BCE5-5DBF0E5CD57D}" presName="spaceBetweenRectangles" presStyleCnt="0"/>
      <dgm:spPr/>
      <dgm:t>
        <a:bodyPr/>
        <a:lstStyle/>
        <a:p>
          <a:endParaRPr lang="ru-RU"/>
        </a:p>
      </dgm:t>
    </dgm:pt>
    <dgm:pt modelId="{CCD504B4-0CAD-4350-A5C2-E018E63BC6D8}" type="pres">
      <dgm:prSet presAssocID="{B16F66F2-1C6D-44BD-A486-96CE30F83493}" presName="parentLin" presStyleCnt="0"/>
      <dgm:spPr/>
      <dgm:t>
        <a:bodyPr/>
        <a:lstStyle/>
        <a:p>
          <a:endParaRPr lang="ru-RU"/>
        </a:p>
      </dgm:t>
    </dgm:pt>
    <dgm:pt modelId="{1A858521-D86D-4FC1-B69B-98B5DE2BB2A1}" type="pres">
      <dgm:prSet presAssocID="{B16F66F2-1C6D-44BD-A486-96CE30F83493}" presName="parentLeftMargin" presStyleLbl="node1" presStyleIdx="2" presStyleCnt="9"/>
      <dgm:spPr/>
      <dgm:t>
        <a:bodyPr/>
        <a:lstStyle/>
        <a:p>
          <a:endParaRPr lang="ru-RU"/>
        </a:p>
      </dgm:t>
    </dgm:pt>
    <dgm:pt modelId="{33B44A46-DBC1-49F6-823B-B45C168B65CF}" type="pres">
      <dgm:prSet presAssocID="{B16F66F2-1C6D-44BD-A486-96CE30F83493}" presName="parentText" presStyleLbl="node1" presStyleIdx="3" presStyleCnt="9" custScaleX="142997" custScaleY="193306" custLinFactNeighborX="-11154" custLinFactNeighborY="482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C1476-AFFA-4DF8-8C86-984389708CC9}" type="pres">
      <dgm:prSet presAssocID="{B16F66F2-1C6D-44BD-A486-96CE30F83493}" presName="negativeSpace" presStyleCnt="0"/>
      <dgm:spPr/>
      <dgm:t>
        <a:bodyPr/>
        <a:lstStyle/>
        <a:p>
          <a:endParaRPr lang="ru-RU"/>
        </a:p>
      </dgm:t>
    </dgm:pt>
    <dgm:pt modelId="{19603E93-3E93-4F6F-B639-0BC73CCC1D73}" type="pres">
      <dgm:prSet presAssocID="{B16F66F2-1C6D-44BD-A486-96CE30F83493}" presName="childText" presStyleLbl="conF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B4AB0-1475-4DEF-B86A-69F753950EAD}" type="pres">
      <dgm:prSet presAssocID="{E3D8E4E3-DCAA-4745-BAB7-E53E0921F15A}" presName="spaceBetweenRectangles" presStyleCnt="0"/>
      <dgm:spPr/>
      <dgm:t>
        <a:bodyPr/>
        <a:lstStyle/>
        <a:p>
          <a:endParaRPr lang="ru-RU"/>
        </a:p>
      </dgm:t>
    </dgm:pt>
    <dgm:pt modelId="{9AF5738E-B818-4420-A27D-F4E09DAEBE7F}" type="pres">
      <dgm:prSet presAssocID="{E856D79D-C528-4504-84F2-763D5BE7F3B0}" presName="parentLin" presStyleCnt="0"/>
      <dgm:spPr/>
      <dgm:t>
        <a:bodyPr/>
        <a:lstStyle/>
        <a:p>
          <a:endParaRPr lang="ru-RU"/>
        </a:p>
      </dgm:t>
    </dgm:pt>
    <dgm:pt modelId="{62A51358-8B63-4B49-A154-94E9035D4BFB}" type="pres">
      <dgm:prSet presAssocID="{E856D79D-C528-4504-84F2-763D5BE7F3B0}" presName="parentLeftMargin" presStyleLbl="node1" presStyleIdx="3" presStyleCnt="9"/>
      <dgm:spPr/>
      <dgm:t>
        <a:bodyPr/>
        <a:lstStyle/>
        <a:p>
          <a:endParaRPr lang="ru-RU"/>
        </a:p>
      </dgm:t>
    </dgm:pt>
    <dgm:pt modelId="{00E69145-8D81-4C7E-B3A2-12056FD4FE23}" type="pres">
      <dgm:prSet presAssocID="{E856D79D-C528-4504-84F2-763D5BE7F3B0}" presName="parentText" presStyleLbl="node1" presStyleIdx="4" presStyleCnt="9" custScaleX="130863" custScaleY="249740" custLinFactNeighborX="-15410" custLinFactNeighborY="432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21BB4-3768-4CAC-87E5-9824F91EC707}" type="pres">
      <dgm:prSet presAssocID="{E856D79D-C528-4504-84F2-763D5BE7F3B0}" presName="negativeSpace" presStyleCnt="0"/>
      <dgm:spPr/>
      <dgm:t>
        <a:bodyPr/>
        <a:lstStyle/>
        <a:p>
          <a:endParaRPr lang="ru-RU"/>
        </a:p>
      </dgm:t>
    </dgm:pt>
    <dgm:pt modelId="{833E3785-31CF-45A6-8C92-728451833BE1}" type="pres">
      <dgm:prSet presAssocID="{E856D79D-C528-4504-84F2-763D5BE7F3B0}" presName="childText" presStyleLbl="conFgAcc1" presStyleIdx="4" presStyleCnt="9" custLinFactY="-4846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0EE69-217B-4449-BAFE-DD99D418C405}" type="pres">
      <dgm:prSet presAssocID="{D465F41A-FA1B-4024-A806-C12E7733FD57}" presName="spaceBetweenRectangles" presStyleCnt="0"/>
      <dgm:spPr/>
      <dgm:t>
        <a:bodyPr/>
        <a:lstStyle/>
        <a:p>
          <a:endParaRPr lang="ru-RU"/>
        </a:p>
      </dgm:t>
    </dgm:pt>
    <dgm:pt modelId="{D488D299-EDE7-48C2-8EEC-2EF02A6746AD}" type="pres">
      <dgm:prSet presAssocID="{D152363F-BD4B-4687-92CA-D688F8C9FCB9}" presName="parentLin" presStyleCnt="0"/>
      <dgm:spPr/>
      <dgm:t>
        <a:bodyPr/>
        <a:lstStyle/>
        <a:p>
          <a:endParaRPr lang="ru-RU"/>
        </a:p>
      </dgm:t>
    </dgm:pt>
    <dgm:pt modelId="{57D77BD3-8358-4FC5-BCB1-CCFF62D13008}" type="pres">
      <dgm:prSet presAssocID="{D152363F-BD4B-4687-92CA-D688F8C9FCB9}" presName="parentLeftMargin" presStyleLbl="node1" presStyleIdx="4" presStyleCnt="9"/>
      <dgm:spPr/>
      <dgm:t>
        <a:bodyPr/>
        <a:lstStyle/>
        <a:p>
          <a:endParaRPr lang="ru-RU"/>
        </a:p>
      </dgm:t>
    </dgm:pt>
    <dgm:pt modelId="{C410A1AD-7F6D-475E-B917-5BBEDB52E199}" type="pres">
      <dgm:prSet presAssocID="{D152363F-BD4B-4687-92CA-D688F8C9FCB9}" presName="parentText" presStyleLbl="node1" presStyleIdx="5" presStyleCnt="9" custScaleX="91643" custScaleY="214914" custLinFactNeighborX="-15410" custLinFactNeighborY="78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4286E-A5F7-4619-B03A-A736F92F9B04}" type="pres">
      <dgm:prSet presAssocID="{D152363F-BD4B-4687-92CA-D688F8C9FCB9}" presName="negativeSpace" presStyleCnt="0"/>
      <dgm:spPr/>
      <dgm:t>
        <a:bodyPr/>
        <a:lstStyle/>
        <a:p>
          <a:endParaRPr lang="ru-RU"/>
        </a:p>
      </dgm:t>
    </dgm:pt>
    <dgm:pt modelId="{AF59E165-2301-49DD-AADF-7A0AFE64A42D}" type="pres">
      <dgm:prSet presAssocID="{D152363F-BD4B-4687-92CA-D688F8C9FCB9}" presName="childText" presStyleLbl="conF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D7B24-9B8E-4EFF-8EE7-445FFCFEE198}" type="pres">
      <dgm:prSet presAssocID="{AE75530D-FF25-47E3-96CE-B5986DABD9AF}" presName="spaceBetweenRectangles" presStyleCnt="0"/>
      <dgm:spPr/>
      <dgm:t>
        <a:bodyPr/>
        <a:lstStyle/>
        <a:p>
          <a:endParaRPr lang="ru-RU"/>
        </a:p>
      </dgm:t>
    </dgm:pt>
    <dgm:pt modelId="{2AD7DF2C-EE2C-4178-ABBE-AFB676EEE321}" type="pres">
      <dgm:prSet presAssocID="{08F325A3-757A-45C2-9AC5-98348050C8A5}" presName="parentLin" presStyleCnt="0"/>
      <dgm:spPr/>
      <dgm:t>
        <a:bodyPr/>
        <a:lstStyle/>
        <a:p>
          <a:endParaRPr lang="ru-RU"/>
        </a:p>
      </dgm:t>
    </dgm:pt>
    <dgm:pt modelId="{3DD855C4-DD0B-4121-A007-946B30922CB8}" type="pres">
      <dgm:prSet presAssocID="{08F325A3-757A-45C2-9AC5-98348050C8A5}" presName="parentLeftMargin" presStyleLbl="node1" presStyleIdx="5" presStyleCnt="9"/>
      <dgm:spPr/>
      <dgm:t>
        <a:bodyPr/>
        <a:lstStyle/>
        <a:p>
          <a:endParaRPr lang="ru-RU"/>
        </a:p>
      </dgm:t>
    </dgm:pt>
    <dgm:pt modelId="{5D352A49-B224-4167-8409-31E6E6456E52}" type="pres">
      <dgm:prSet presAssocID="{08F325A3-757A-45C2-9AC5-98348050C8A5}" presName="parentText" presStyleLbl="node1" presStyleIdx="6" presStyleCnt="9" custScaleX="154310" custScaleY="302826" custLinFactY="504" custLinFactNeighborX="-448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96BF2-F88D-495D-A1B5-90B426231F53}" type="pres">
      <dgm:prSet presAssocID="{08F325A3-757A-45C2-9AC5-98348050C8A5}" presName="negativeSpace" presStyleCnt="0"/>
      <dgm:spPr/>
      <dgm:t>
        <a:bodyPr/>
        <a:lstStyle/>
        <a:p>
          <a:endParaRPr lang="ru-RU"/>
        </a:p>
      </dgm:t>
    </dgm:pt>
    <dgm:pt modelId="{CB3ED465-148D-4D44-80F7-017336972043}" type="pres">
      <dgm:prSet presAssocID="{08F325A3-757A-45C2-9AC5-98348050C8A5}" presName="childText" presStyleLbl="conF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AFAEC-0175-46DC-AC52-918935FA4363}" type="pres">
      <dgm:prSet presAssocID="{5D7CC463-199D-4010-BF4B-9E17F322FD81}" presName="spaceBetweenRectangles" presStyleCnt="0"/>
      <dgm:spPr/>
      <dgm:t>
        <a:bodyPr/>
        <a:lstStyle/>
        <a:p>
          <a:endParaRPr lang="ru-RU"/>
        </a:p>
      </dgm:t>
    </dgm:pt>
    <dgm:pt modelId="{2F2A7E13-B8FD-48C5-B53C-30958B117455}" type="pres">
      <dgm:prSet presAssocID="{60EFAE07-892C-497B-9932-301858B2931F}" presName="parentLin" presStyleCnt="0"/>
      <dgm:spPr/>
      <dgm:t>
        <a:bodyPr/>
        <a:lstStyle/>
        <a:p>
          <a:endParaRPr lang="ru-RU"/>
        </a:p>
      </dgm:t>
    </dgm:pt>
    <dgm:pt modelId="{1A1659B0-828C-4540-B375-E4BBB316ED00}" type="pres">
      <dgm:prSet presAssocID="{60EFAE07-892C-497B-9932-301858B2931F}" presName="parentLeftMargin" presStyleLbl="node1" presStyleIdx="6" presStyleCnt="9"/>
      <dgm:spPr/>
      <dgm:t>
        <a:bodyPr/>
        <a:lstStyle/>
        <a:p>
          <a:endParaRPr lang="ru-RU"/>
        </a:p>
      </dgm:t>
    </dgm:pt>
    <dgm:pt modelId="{AA312555-0136-44D3-860B-6EA01E5A1122}" type="pres">
      <dgm:prSet presAssocID="{60EFAE07-892C-497B-9932-301858B2931F}" presName="parentText" presStyleLbl="node1" presStyleIdx="7" presStyleCnt="9" custScaleX="142997" custScaleY="191180" custLinFactY="31218" custLinFactNeighborX="-111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87249-D957-4602-81B5-D86AD91EA465}" type="pres">
      <dgm:prSet presAssocID="{60EFAE07-892C-497B-9932-301858B2931F}" presName="negativeSpace" presStyleCnt="0"/>
      <dgm:spPr/>
      <dgm:t>
        <a:bodyPr/>
        <a:lstStyle/>
        <a:p>
          <a:endParaRPr lang="ru-RU"/>
        </a:p>
      </dgm:t>
    </dgm:pt>
    <dgm:pt modelId="{C722472D-042E-470A-A2D9-ABC5CAF16944}" type="pres">
      <dgm:prSet presAssocID="{60EFAE07-892C-497B-9932-301858B2931F}" presName="childText" presStyleLbl="conF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67FE2-B171-4289-96AE-3139B9D65827}" type="pres">
      <dgm:prSet presAssocID="{9B533592-3F4B-4C28-9F50-20E48514784E}" presName="spaceBetweenRectangles" presStyleCnt="0"/>
      <dgm:spPr/>
      <dgm:t>
        <a:bodyPr/>
        <a:lstStyle/>
        <a:p>
          <a:endParaRPr lang="ru-RU"/>
        </a:p>
      </dgm:t>
    </dgm:pt>
    <dgm:pt modelId="{48AA1F12-6B84-476C-9EBC-82AB6810FA6F}" type="pres">
      <dgm:prSet presAssocID="{0345BFFF-43EC-4DCA-8C71-E8FED54B589F}" presName="parentLin" presStyleCnt="0"/>
      <dgm:spPr/>
      <dgm:t>
        <a:bodyPr/>
        <a:lstStyle/>
        <a:p>
          <a:endParaRPr lang="ru-RU"/>
        </a:p>
      </dgm:t>
    </dgm:pt>
    <dgm:pt modelId="{DD3A6BF2-10A3-4BB3-B0C8-BE7B12684900}" type="pres">
      <dgm:prSet presAssocID="{0345BFFF-43EC-4DCA-8C71-E8FED54B589F}" presName="parentLeftMargin" presStyleLbl="node1" presStyleIdx="7" presStyleCnt="9"/>
      <dgm:spPr/>
      <dgm:t>
        <a:bodyPr/>
        <a:lstStyle/>
        <a:p>
          <a:endParaRPr lang="ru-RU"/>
        </a:p>
      </dgm:t>
    </dgm:pt>
    <dgm:pt modelId="{B2732D58-D90A-4AD6-A11B-B8E33A621F4B}" type="pres">
      <dgm:prSet presAssocID="{0345BFFF-43EC-4DCA-8C71-E8FED54B589F}" presName="parentText" presStyleLbl="node1" presStyleIdx="8" presStyleCnt="9" custScaleX="116332" custScaleY="222664" custLinFactY="28378" custLinFactNeighborX="-1541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F9662-9410-4D3E-961A-EA4591073857}" type="pres">
      <dgm:prSet presAssocID="{0345BFFF-43EC-4DCA-8C71-E8FED54B589F}" presName="negativeSpace" presStyleCnt="0"/>
      <dgm:spPr/>
      <dgm:t>
        <a:bodyPr/>
        <a:lstStyle/>
        <a:p>
          <a:endParaRPr lang="ru-RU"/>
        </a:p>
      </dgm:t>
    </dgm:pt>
    <dgm:pt modelId="{78A6BB5B-EF0C-495C-8F9F-B7C19CB22E70}" type="pres">
      <dgm:prSet presAssocID="{0345BFFF-43EC-4DCA-8C71-E8FED54B589F}" presName="childText" presStyleLbl="conFgAcc1" presStyleIdx="8" presStyleCnt="9" custFlipVert="0" custScaleX="77465" custScaleY="118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14CAC4-F6C2-4F7C-99E3-7B0FBDC88B85}" type="presOf" srcId="{E856D79D-C528-4504-84F2-763D5BE7F3B0}" destId="{00E69145-8D81-4C7E-B3A2-12056FD4FE23}" srcOrd="1" destOrd="0" presId="urn:microsoft.com/office/officeart/2005/8/layout/list1"/>
    <dgm:cxn modelId="{7EDFBB10-40E0-45AE-8BF3-C393757E1139}" srcId="{2CDF9705-7CA3-4BAB-85D9-D079C6CDFE90}" destId="{B16F66F2-1C6D-44BD-A486-96CE30F83493}" srcOrd="3" destOrd="0" parTransId="{48E41424-EBFF-49DB-973D-7F22037BC582}" sibTransId="{E3D8E4E3-DCAA-4745-BAB7-E53E0921F15A}"/>
    <dgm:cxn modelId="{B6643B8E-E114-451A-A313-A013D2C8823B}" srcId="{2CDF9705-7CA3-4BAB-85D9-D079C6CDFE90}" destId="{6523A387-15B0-4836-8347-2D79048F809C}" srcOrd="2" destOrd="0" parTransId="{29C80763-F7C4-43D5-9AAE-6A4A6D22413E}" sibTransId="{74521A46-1CCF-49B8-BCE5-5DBF0E5CD57D}"/>
    <dgm:cxn modelId="{D4471E5B-0AEE-4E89-B27B-2B97BD379437}" type="presOf" srcId="{8C2E26C3-77B3-41AC-93DC-51801015E60B}" destId="{652918FD-6F42-41F9-8406-5D7CD75831E1}" srcOrd="1" destOrd="0" presId="urn:microsoft.com/office/officeart/2005/8/layout/list1"/>
    <dgm:cxn modelId="{2BE235C6-0B60-422F-B9C2-E520659BB70F}" type="presOf" srcId="{B16F66F2-1C6D-44BD-A486-96CE30F83493}" destId="{1A858521-D86D-4FC1-B69B-98B5DE2BB2A1}" srcOrd="0" destOrd="0" presId="urn:microsoft.com/office/officeart/2005/8/layout/list1"/>
    <dgm:cxn modelId="{A7D4C31F-E7EA-4C86-B51D-7EEB5199F0A9}" type="presOf" srcId="{6523A387-15B0-4836-8347-2D79048F809C}" destId="{F20377AA-DE9E-40E4-875A-943A12280768}" srcOrd="0" destOrd="0" presId="urn:microsoft.com/office/officeart/2005/8/layout/list1"/>
    <dgm:cxn modelId="{8C4B5030-651A-46E4-ADA6-3EC712EBCFD5}" type="presOf" srcId="{B16F66F2-1C6D-44BD-A486-96CE30F83493}" destId="{33B44A46-DBC1-49F6-823B-B45C168B65CF}" srcOrd="1" destOrd="0" presId="urn:microsoft.com/office/officeart/2005/8/layout/list1"/>
    <dgm:cxn modelId="{30191C59-E6DC-40C3-9398-BE0E1707CFEC}" type="presOf" srcId="{8C2E26C3-77B3-41AC-93DC-51801015E60B}" destId="{643E0D74-915A-495F-9AB2-5B614570BD3A}" srcOrd="0" destOrd="0" presId="urn:microsoft.com/office/officeart/2005/8/layout/list1"/>
    <dgm:cxn modelId="{4B004FE7-56BC-4A70-AFA9-A0674E88133A}" srcId="{2CDF9705-7CA3-4BAB-85D9-D079C6CDFE90}" destId="{08F325A3-757A-45C2-9AC5-98348050C8A5}" srcOrd="6" destOrd="0" parTransId="{CB71C5D8-A646-4759-8948-CA37D8D81072}" sibTransId="{5D7CC463-199D-4010-BF4B-9E17F322FD81}"/>
    <dgm:cxn modelId="{D5D40DB8-298C-4DE3-8F6B-48E16EF69AE9}" type="presOf" srcId="{E856D79D-C528-4504-84F2-763D5BE7F3B0}" destId="{62A51358-8B63-4B49-A154-94E9035D4BFB}" srcOrd="0" destOrd="0" presId="urn:microsoft.com/office/officeart/2005/8/layout/list1"/>
    <dgm:cxn modelId="{829D7254-F66A-4DEC-8274-49E292F2818F}" srcId="{2CDF9705-7CA3-4BAB-85D9-D079C6CDFE90}" destId="{0345BFFF-43EC-4DCA-8C71-E8FED54B589F}" srcOrd="8" destOrd="0" parTransId="{A1E240CD-CEF7-4C9C-838D-A4C758EF65A1}" sibTransId="{7640C889-6D37-4E4F-A01F-3E99C01CAE2E}"/>
    <dgm:cxn modelId="{81B69D8A-CFDB-49BD-838C-C158E51ACA5B}" type="presOf" srcId="{60EFAE07-892C-497B-9932-301858B2931F}" destId="{AA312555-0136-44D3-860B-6EA01E5A1122}" srcOrd="1" destOrd="0" presId="urn:microsoft.com/office/officeart/2005/8/layout/list1"/>
    <dgm:cxn modelId="{867DA6F7-4353-455E-9136-6FC186DA2E4F}" srcId="{2CDF9705-7CA3-4BAB-85D9-D079C6CDFE90}" destId="{D152363F-BD4B-4687-92CA-D688F8C9FCB9}" srcOrd="5" destOrd="0" parTransId="{CB03A5D0-5B8E-4D2A-B657-EC5D7B79FCB5}" sibTransId="{AE75530D-FF25-47E3-96CE-B5986DABD9AF}"/>
    <dgm:cxn modelId="{C411ABD5-5CBA-43A8-84D3-DFC2BD50A4BE}" type="presOf" srcId="{D152363F-BD4B-4687-92CA-D688F8C9FCB9}" destId="{57D77BD3-8358-4FC5-BCB1-CCFF62D13008}" srcOrd="0" destOrd="0" presId="urn:microsoft.com/office/officeart/2005/8/layout/list1"/>
    <dgm:cxn modelId="{97CDD5B9-E89A-4D54-9BFE-D4B21C507964}" type="presOf" srcId="{08F325A3-757A-45C2-9AC5-98348050C8A5}" destId="{5D352A49-B224-4167-8409-31E6E6456E52}" srcOrd="1" destOrd="0" presId="urn:microsoft.com/office/officeart/2005/8/layout/list1"/>
    <dgm:cxn modelId="{6BE845F1-D393-44C8-9E2F-4B2D6EF78535}" type="presOf" srcId="{C7F44918-6C71-47CB-B28C-56DF814E54D4}" destId="{3164299D-6FCD-42D8-801A-0999DD315B92}" srcOrd="0" destOrd="0" presId="urn:microsoft.com/office/officeart/2005/8/layout/list1"/>
    <dgm:cxn modelId="{A7423040-0B5E-4731-AA36-C1F96BD2140C}" srcId="{2CDF9705-7CA3-4BAB-85D9-D079C6CDFE90}" destId="{60EFAE07-892C-497B-9932-301858B2931F}" srcOrd="7" destOrd="0" parTransId="{1CC3C1BD-2203-42C4-B48E-441ADFB01B0D}" sibTransId="{9B533592-3F4B-4C28-9F50-20E48514784E}"/>
    <dgm:cxn modelId="{26674523-A571-42C9-8C98-D7CB1B2565C0}" srcId="{2CDF9705-7CA3-4BAB-85D9-D079C6CDFE90}" destId="{8C2E26C3-77B3-41AC-93DC-51801015E60B}" srcOrd="0" destOrd="0" parTransId="{D9BF1C5C-5361-422B-B312-5856C687B4AD}" sibTransId="{8697BC4C-3A8C-4FD1-9D80-0F6ABAF575C1}"/>
    <dgm:cxn modelId="{1DF1BF22-6A0D-4482-A91B-245D08B634DA}" type="presOf" srcId="{6523A387-15B0-4836-8347-2D79048F809C}" destId="{DDCB9087-30DB-4A3A-8430-934B77FCC3BE}" srcOrd="1" destOrd="0" presId="urn:microsoft.com/office/officeart/2005/8/layout/list1"/>
    <dgm:cxn modelId="{CE2596DC-3F94-4B41-A5C4-FFB89896D0DF}" type="presOf" srcId="{0345BFFF-43EC-4DCA-8C71-E8FED54B589F}" destId="{DD3A6BF2-10A3-4BB3-B0C8-BE7B12684900}" srcOrd="0" destOrd="0" presId="urn:microsoft.com/office/officeart/2005/8/layout/list1"/>
    <dgm:cxn modelId="{96F3CBC3-8364-4CE5-A328-9BD3A557B84E}" type="presOf" srcId="{D152363F-BD4B-4687-92CA-D688F8C9FCB9}" destId="{C410A1AD-7F6D-475E-B917-5BBEDB52E199}" srcOrd="1" destOrd="0" presId="urn:microsoft.com/office/officeart/2005/8/layout/list1"/>
    <dgm:cxn modelId="{BD21E5CF-C467-4F6B-8F2C-4DF0C2B86C2C}" srcId="{2CDF9705-7CA3-4BAB-85D9-D079C6CDFE90}" destId="{C7F44918-6C71-47CB-B28C-56DF814E54D4}" srcOrd="1" destOrd="0" parTransId="{FACFE0B0-F4AF-45F4-A2E3-F6E623E428FD}" sibTransId="{74E4C1BC-DA22-43F2-99B3-5B25B0064BFD}"/>
    <dgm:cxn modelId="{CA05B534-CD62-4907-B18D-161335F584F7}" srcId="{2CDF9705-7CA3-4BAB-85D9-D079C6CDFE90}" destId="{E856D79D-C528-4504-84F2-763D5BE7F3B0}" srcOrd="4" destOrd="0" parTransId="{94935A39-DF7C-4C3A-97C3-C1CFA8C863D3}" sibTransId="{D465F41A-FA1B-4024-A806-C12E7733FD57}"/>
    <dgm:cxn modelId="{97929798-B088-497D-AD7F-ECBB312BED97}" type="presOf" srcId="{0345BFFF-43EC-4DCA-8C71-E8FED54B589F}" destId="{B2732D58-D90A-4AD6-A11B-B8E33A621F4B}" srcOrd="1" destOrd="0" presId="urn:microsoft.com/office/officeart/2005/8/layout/list1"/>
    <dgm:cxn modelId="{377C26BB-8A51-48CF-8EF6-208D82D23653}" type="presOf" srcId="{2CDF9705-7CA3-4BAB-85D9-D079C6CDFE90}" destId="{640778E3-01F1-45D8-94D3-3BD9BA69D9C0}" srcOrd="0" destOrd="0" presId="urn:microsoft.com/office/officeart/2005/8/layout/list1"/>
    <dgm:cxn modelId="{5D36CAE1-31C2-4861-B963-D0057659D696}" type="presOf" srcId="{C7F44918-6C71-47CB-B28C-56DF814E54D4}" destId="{CDE5E1EA-20C0-43E2-88C0-42CFBD4206E3}" srcOrd="1" destOrd="0" presId="urn:microsoft.com/office/officeart/2005/8/layout/list1"/>
    <dgm:cxn modelId="{3940EB29-53DF-4770-BB2C-50B61BC31003}" type="presOf" srcId="{60EFAE07-892C-497B-9932-301858B2931F}" destId="{1A1659B0-828C-4540-B375-E4BBB316ED00}" srcOrd="0" destOrd="0" presId="urn:microsoft.com/office/officeart/2005/8/layout/list1"/>
    <dgm:cxn modelId="{B58031C0-6A64-403D-9631-51133FF49D31}" type="presOf" srcId="{08F325A3-757A-45C2-9AC5-98348050C8A5}" destId="{3DD855C4-DD0B-4121-A007-946B30922CB8}" srcOrd="0" destOrd="0" presId="urn:microsoft.com/office/officeart/2005/8/layout/list1"/>
    <dgm:cxn modelId="{BF3D11D4-3DC4-46FF-B38C-EED3FFF093C9}" type="presParOf" srcId="{640778E3-01F1-45D8-94D3-3BD9BA69D9C0}" destId="{7ECF92D3-D311-4EE3-AA51-E64712783265}" srcOrd="0" destOrd="0" presId="urn:microsoft.com/office/officeart/2005/8/layout/list1"/>
    <dgm:cxn modelId="{8F9C527B-3110-4675-9C72-6E1D7E4A2545}" type="presParOf" srcId="{7ECF92D3-D311-4EE3-AA51-E64712783265}" destId="{643E0D74-915A-495F-9AB2-5B614570BD3A}" srcOrd="0" destOrd="0" presId="urn:microsoft.com/office/officeart/2005/8/layout/list1"/>
    <dgm:cxn modelId="{1BB6368E-220C-46A5-9A45-6F627BB03B0C}" type="presParOf" srcId="{7ECF92D3-D311-4EE3-AA51-E64712783265}" destId="{652918FD-6F42-41F9-8406-5D7CD75831E1}" srcOrd="1" destOrd="0" presId="urn:microsoft.com/office/officeart/2005/8/layout/list1"/>
    <dgm:cxn modelId="{9459C1DE-FCA2-4BD6-9512-4330935C8C34}" type="presParOf" srcId="{640778E3-01F1-45D8-94D3-3BD9BA69D9C0}" destId="{2D0199E9-DAC2-400F-9852-CACFA3F357CC}" srcOrd="1" destOrd="0" presId="urn:microsoft.com/office/officeart/2005/8/layout/list1"/>
    <dgm:cxn modelId="{70E69914-8194-405E-A916-9E66CE65CE4F}" type="presParOf" srcId="{640778E3-01F1-45D8-94D3-3BD9BA69D9C0}" destId="{EAC1F0C3-A19E-4530-819E-07A77374A8D5}" srcOrd="2" destOrd="0" presId="urn:microsoft.com/office/officeart/2005/8/layout/list1"/>
    <dgm:cxn modelId="{36530E5F-23CC-4C4C-B234-85BA6F7500B6}" type="presParOf" srcId="{640778E3-01F1-45D8-94D3-3BD9BA69D9C0}" destId="{42C7DC2D-E245-4746-8000-3AC4176AB752}" srcOrd="3" destOrd="0" presId="urn:microsoft.com/office/officeart/2005/8/layout/list1"/>
    <dgm:cxn modelId="{02E7B3D0-9593-4BC4-B062-00A2DCA5AC06}" type="presParOf" srcId="{640778E3-01F1-45D8-94D3-3BD9BA69D9C0}" destId="{30B9C115-9EFE-458E-8120-2FBD6F726271}" srcOrd="4" destOrd="0" presId="urn:microsoft.com/office/officeart/2005/8/layout/list1"/>
    <dgm:cxn modelId="{EFCDA616-8FFA-45BC-8918-859B0D67CDAB}" type="presParOf" srcId="{30B9C115-9EFE-458E-8120-2FBD6F726271}" destId="{3164299D-6FCD-42D8-801A-0999DD315B92}" srcOrd="0" destOrd="0" presId="urn:microsoft.com/office/officeart/2005/8/layout/list1"/>
    <dgm:cxn modelId="{92A433AA-16CD-4AE5-BC04-58D087B830B0}" type="presParOf" srcId="{30B9C115-9EFE-458E-8120-2FBD6F726271}" destId="{CDE5E1EA-20C0-43E2-88C0-42CFBD4206E3}" srcOrd="1" destOrd="0" presId="urn:microsoft.com/office/officeart/2005/8/layout/list1"/>
    <dgm:cxn modelId="{950C5050-F412-464C-8EEF-C4886DE8681C}" type="presParOf" srcId="{640778E3-01F1-45D8-94D3-3BD9BA69D9C0}" destId="{B6771B57-C111-4A65-B73B-6A7A79F9831B}" srcOrd="5" destOrd="0" presId="urn:microsoft.com/office/officeart/2005/8/layout/list1"/>
    <dgm:cxn modelId="{2B3A4DD5-2FF9-48D6-9AC6-00EE25045B94}" type="presParOf" srcId="{640778E3-01F1-45D8-94D3-3BD9BA69D9C0}" destId="{8E66A477-51A2-4C4C-88A7-2F3CB5AD91E8}" srcOrd="6" destOrd="0" presId="urn:microsoft.com/office/officeart/2005/8/layout/list1"/>
    <dgm:cxn modelId="{34B041EF-82C6-4011-BD59-A8CB42C2FECA}" type="presParOf" srcId="{640778E3-01F1-45D8-94D3-3BD9BA69D9C0}" destId="{2E66CF70-6229-4E0F-894B-B37AFA291FCB}" srcOrd="7" destOrd="0" presId="urn:microsoft.com/office/officeart/2005/8/layout/list1"/>
    <dgm:cxn modelId="{20318E72-273F-4DAC-AC01-B0836D82672C}" type="presParOf" srcId="{640778E3-01F1-45D8-94D3-3BD9BA69D9C0}" destId="{C3CC1A51-FB5D-46E8-8824-C90609F85542}" srcOrd="8" destOrd="0" presId="urn:microsoft.com/office/officeart/2005/8/layout/list1"/>
    <dgm:cxn modelId="{62288F09-2C3B-4A48-8770-6857E0719EB5}" type="presParOf" srcId="{C3CC1A51-FB5D-46E8-8824-C90609F85542}" destId="{F20377AA-DE9E-40E4-875A-943A12280768}" srcOrd="0" destOrd="0" presId="urn:microsoft.com/office/officeart/2005/8/layout/list1"/>
    <dgm:cxn modelId="{45E448F0-4CC8-4241-81CC-08E6A6BA3544}" type="presParOf" srcId="{C3CC1A51-FB5D-46E8-8824-C90609F85542}" destId="{DDCB9087-30DB-4A3A-8430-934B77FCC3BE}" srcOrd="1" destOrd="0" presId="urn:microsoft.com/office/officeart/2005/8/layout/list1"/>
    <dgm:cxn modelId="{84FD90F4-1F2B-4272-BE5A-ECB081525701}" type="presParOf" srcId="{640778E3-01F1-45D8-94D3-3BD9BA69D9C0}" destId="{510C09ED-4317-43B0-A496-FF6195F453E0}" srcOrd="9" destOrd="0" presId="urn:microsoft.com/office/officeart/2005/8/layout/list1"/>
    <dgm:cxn modelId="{581CF0AB-165C-4018-8C78-108252BA19A9}" type="presParOf" srcId="{640778E3-01F1-45D8-94D3-3BD9BA69D9C0}" destId="{9EF3EBD7-81F5-40F7-A127-8E03F1CFEFC2}" srcOrd="10" destOrd="0" presId="urn:microsoft.com/office/officeart/2005/8/layout/list1"/>
    <dgm:cxn modelId="{49270D68-31A3-4EBD-97C1-F47D599EAC52}" type="presParOf" srcId="{640778E3-01F1-45D8-94D3-3BD9BA69D9C0}" destId="{CD0A2B29-34F9-4B8B-A5A3-2F42D037C712}" srcOrd="11" destOrd="0" presId="urn:microsoft.com/office/officeart/2005/8/layout/list1"/>
    <dgm:cxn modelId="{54C6D17C-EF2E-45E3-A6F7-8BB9A7B3CE58}" type="presParOf" srcId="{640778E3-01F1-45D8-94D3-3BD9BA69D9C0}" destId="{CCD504B4-0CAD-4350-A5C2-E018E63BC6D8}" srcOrd="12" destOrd="0" presId="urn:microsoft.com/office/officeart/2005/8/layout/list1"/>
    <dgm:cxn modelId="{6B09AD93-656E-4F40-82CB-178A17CAD3D8}" type="presParOf" srcId="{CCD504B4-0CAD-4350-A5C2-E018E63BC6D8}" destId="{1A858521-D86D-4FC1-B69B-98B5DE2BB2A1}" srcOrd="0" destOrd="0" presId="urn:microsoft.com/office/officeart/2005/8/layout/list1"/>
    <dgm:cxn modelId="{2964FC94-E9A3-41EE-9CA8-D868952DD8DE}" type="presParOf" srcId="{CCD504B4-0CAD-4350-A5C2-E018E63BC6D8}" destId="{33B44A46-DBC1-49F6-823B-B45C168B65CF}" srcOrd="1" destOrd="0" presId="urn:microsoft.com/office/officeart/2005/8/layout/list1"/>
    <dgm:cxn modelId="{D5AAF7E6-0DD2-4D3E-9ED3-627DAA352B28}" type="presParOf" srcId="{640778E3-01F1-45D8-94D3-3BD9BA69D9C0}" destId="{747C1476-AFFA-4DF8-8C86-984389708CC9}" srcOrd="13" destOrd="0" presId="urn:microsoft.com/office/officeart/2005/8/layout/list1"/>
    <dgm:cxn modelId="{578B85E3-1314-4739-971A-51410C3E399B}" type="presParOf" srcId="{640778E3-01F1-45D8-94D3-3BD9BA69D9C0}" destId="{19603E93-3E93-4F6F-B639-0BC73CCC1D73}" srcOrd="14" destOrd="0" presId="urn:microsoft.com/office/officeart/2005/8/layout/list1"/>
    <dgm:cxn modelId="{92687CA8-D9BD-478D-834D-92EE68556731}" type="presParOf" srcId="{640778E3-01F1-45D8-94D3-3BD9BA69D9C0}" destId="{E59B4AB0-1475-4DEF-B86A-69F753950EAD}" srcOrd="15" destOrd="0" presId="urn:microsoft.com/office/officeart/2005/8/layout/list1"/>
    <dgm:cxn modelId="{1DC0539A-9EEC-4A16-8B0E-B2E98E12BE49}" type="presParOf" srcId="{640778E3-01F1-45D8-94D3-3BD9BA69D9C0}" destId="{9AF5738E-B818-4420-A27D-F4E09DAEBE7F}" srcOrd="16" destOrd="0" presId="urn:microsoft.com/office/officeart/2005/8/layout/list1"/>
    <dgm:cxn modelId="{C43BC357-8B7F-4976-ACD4-8184E867CD86}" type="presParOf" srcId="{9AF5738E-B818-4420-A27D-F4E09DAEBE7F}" destId="{62A51358-8B63-4B49-A154-94E9035D4BFB}" srcOrd="0" destOrd="0" presId="urn:microsoft.com/office/officeart/2005/8/layout/list1"/>
    <dgm:cxn modelId="{D6D8DD64-4D6E-496D-9963-53A643840402}" type="presParOf" srcId="{9AF5738E-B818-4420-A27D-F4E09DAEBE7F}" destId="{00E69145-8D81-4C7E-B3A2-12056FD4FE23}" srcOrd="1" destOrd="0" presId="urn:microsoft.com/office/officeart/2005/8/layout/list1"/>
    <dgm:cxn modelId="{D86D5C13-CC4F-4814-9D2A-DDD5BDDBC97D}" type="presParOf" srcId="{640778E3-01F1-45D8-94D3-3BD9BA69D9C0}" destId="{0A821BB4-3768-4CAC-87E5-9824F91EC707}" srcOrd="17" destOrd="0" presId="urn:microsoft.com/office/officeart/2005/8/layout/list1"/>
    <dgm:cxn modelId="{D79C3459-A7DA-47E0-8A83-D04DF968A7FA}" type="presParOf" srcId="{640778E3-01F1-45D8-94D3-3BD9BA69D9C0}" destId="{833E3785-31CF-45A6-8C92-728451833BE1}" srcOrd="18" destOrd="0" presId="urn:microsoft.com/office/officeart/2005/8/layout/list1"/>
    <dgm:cxn modelId="{0E800A98-4F3E-4DF5-99E1-8571A55BC008}" type="presParOf" srcId="{640778E3-01F1-45D8-94D3-3BD9BA69D9C0}" destId="{D840EE69-217B-4449-BAFE-DD99D418C405}" srcOrd="19" destOrd="0" presId="urn:microsoft.com/office/officeart/2005/8/layout/list1"/>
    <dgm:cxn modelId="{734F2830-A9E1-4302-AAF9-B607BC1C5D4E}" type="presParOf" srcId="{640778E3-01F1-45D8-94D3-3BD9BA69D9C0}" destId="{D488D299-EDE7-48C2-8EEC-2EF02A6746AD}" srcOrd="20" destOrd="0" presId="urn:microsoft.com/office/officeart/2005/8/layout/list1"/>
    <dgm:cxn modelId="{92127318-FF18-4729-8544-C16E852293F7}" type="presParOf" srcId="{D488D299-EDE7-48C2-8EEC-2EF02A6746AD}" destId="{57D77BD3-8358-4FC5-BCB1-CCFF62D13008}" srcOrd="0" destOrd="0" presId="urn:microsoft.com/office/officeart/2005/8/layout/list1"/>
    <dgm:cxn modelId="{A1CF100F-6DDA-4002-871E-ED477C20B505}" type="presParOf" srcId="{D488D299-EDE7-48C2-8EEC-2EF02A6746AD}" destId="{C410A1AD-7F6D-475E-B917-5BBEDB52E199}" srcOrd="1" destOrd="0" presId="urn:microsoft.com/office/officeart/2005/8/layout/list1"/>
    <dgm:cxn modelId="{289EC5C5-373D-4345-9047-E98BE12F2E49}" type="presParOf" srcId="{640778E3-01F1-45D8-94D3-3BD9BA69D9C0}" destId="{D004286E-A5F7-4619-B03A-A736F92F9B04}" srcOrd="21" destOrd="0" presId="urn:microsoft.com/office/officeart/2005/8/layout/list1"/>
    <dgm:cxn modelId="{B681694D-C968-4731-A681-7A21DE7B83CC}" type="presParOf" srcId="{640778E3-01F1-45D8-94D3-3BD9BA69D9C0}" destId="{AF59E165-2301-49DD-AADF-7A0AFE64A42D}" srcOrd="22" destOrd="0" presId="urn:microsoft.com/office/officeart/2005/8/layout/list1"/>
    <dgm:cxn modelId="{D20AEA72-82A4-4EB7-9021-D8151D89AF15}" type="presParOf" srcId="{640778E3-01F1-45D8-94D3-3BD9BA69D9C0}" destId="{283D7B24-9B8E-4EFF-8EE7-445FFCFEE198}" srcOrd="23" destOrd="0" presId="urn:microsoft.com/office/officeart/2005/8/layout/list1"/>
    <dgm:cxn modelId="{83B51318-942D-4DA3-87A4-07B9B2405B8E}" type="presParOf" srcId="{640778E3-01F1-45D8-94D3-3BD9BA69D9C0}" destId="{2AD7DF2C-EE2C-4178-ABBE-AFB676EEE321}" srcOrd="24" destOrd="0" presId="urn:microsoft.com/office/officeart/2005/8/layout/list1"/>
    <dgm:cxn modelId="{9D928636-83E0-44AB-A2D6-C4069EA9F361}" type="presParOf" srcId="{2AD7DF2C-EE2C-4178-ABBE-AFB676EEE321}" destId="{3DD855C4-DD0B-4121-A007-946B30922CB8}" srcOrd="0" destOrd="0" presId="urn:microsoft.com/office/officeart/2005/8/layout/list1"/>
    <dgm:cxn modelId="{466C993B-F7D4-4CEB-A3B6-92B741A337C1}" type="presParOf" srcId="{2AD7DF2C-EE2C-4178-ABBE-AFB676EEE321}" destId="{5D352A49-B224-4167-8409-31E6E6456E52}" srcOrd="1" destOrd="0" presId="urn:microsoft.com/office/officeart/2005/8/layout/list1"/>
    <dgm:cxn modelId="{505772CC-11AE-46A0-B1D9-35D2A6B57D9C}" type="presParOf" srcId="{640778E3-01F1-45D8-94D3-3BD9BA69D9C0}" destId="{6EE96BF2-F88D-495D-A1B5-90B426231F53}" srcOrd="25" destOrd="0" presId="urn:microsoft.com/office/officeart/2005/8/layout/list1"/>
    <dgm:cxn modelId="{6F10D88F-E9A7-4A99-BBE4-7DDA4097E1AC}" type="presParOf" srcId="{640778E3-01F1-45D8-94D3-3BD9BA69D9C0}" destId="{CB3ED465-148D-4D44-80F7-017336972043}" srcOrd="26" destOrd="0" presId="urn:microsoft.com/office/officeart/2005/8/layout/list1"/>
    <dgm:cxn modelId="{5E1C0D8A-090D-47D8-870D-5BBDA0AEE3FB}" type="presParOf" srcId="{640778E3-01F1-45D8-94D3-3BD9BA69D9C0}" destId="{D12AFAEC-0175-46DC-AC52-918935FA4363}" srcOrd="27" destOrd="0" presId="urn:microsoft.com/office/officeart/2005/8/layout/list1"/>
    <dgm:cxn modelId="{1BCAFA55-0CF6-4A9A-8E4A-D542AD097845}" type="presParOf" srcId="{640778E3-01F1-45D8-94D3-3BD9BA69D9C0}" destId="{2F2A7E13-B8FD-48C5-B53C-30958B117455}" srcOrd="28" destOrd="0" presId="urn:microsoft.com/office/officeart/2005/8/layout/list1"/>
    <dgm:cxn modelId="{5AAB7B8F-E779-4762-A38D-6F08B954AE15}" type="presParOf" srcId="{2F2A7E13-B8FD-48C5-B53C-30958B117455}" destId="{1A1659B0-828C-4540-B375-E4BBB316ED00}" srcOrd="0" destOrd="0" presId="urn:microsoft.com/office/officeart/2005/8/layout/list1"/>
    <dgm:cxn modelId="{2565A725-2D8B-4B39-8E14-72CA49C44A1E}" type="presParOf" srcId="{2F2A7E13-B8FD-48C5-B53C-30958B117455}" destId="{AA312555-0136-44D3-860B-6EA01E5A1122}" srcOrd="1" destOrd="0" presId="urn:microsoft.com/office/officeart/2005/8/layout/list1"/>
    <dgm:cxn modelId="{A27EB95A-643B-422D-B042-729248290D0C}" type="presParOf" srcId="{640778E3-01F1-45D8-94D3-3BD9BA69D9C0}" destId="{9B887249-D957-4602-81B5-D86AD91EA465}" srcOrd="29" destOrd="0" presId="urn:microsoft.com/office/officeart/2005/8/layout/list1"/>
    <dgm:cxn modelId="{B299B7D8-2E8D-4D2A-8665-C774F249DAD9}" type="presParOf" srcId="{640778E3-01F1-45D8-94D3-3BD9BA69D9C0}" destId="{C722472D-042E-470A-A2D9-ABC5CAF16944}" srcOrd="30" destOrd="0" presId="urn:microsoft.com/office/officeart/2005/8/layout/list1"/>
    <dgm:cxn modelId="{3C28C3AE-693C-4C5F-A4AF-00DFEAF97DC1}" type="presParOf" srcId="{640778E3-01F1-45D8-94D3-3BD9BA69D9C0}" destId="{49267FE2-B171-4289-96AE-3139B9D65827}" srcOrd="31" destOrd="0" presId="urn:microsoft.com/office/officeart/2005/8/layout/list1"/>
    <dgm:cxn modelId="{3BC98309-E7BE-4613-BAA7-1B166B6614C7}" type="presParOf" srcId="{640778E3-01F1-45D8-94D3-3BD9BA69D9C0}" destId="{48AA1F12-6B84-476C-9EBC-82AB6810FA6F}" srcOrd="32" destOrd="0" presId="urn:microsoft.com/office/officeart/2005/8/layout/list1"/>
    <dgm:cxn modelId="{84450DC2-E778-4692-9A33-BBE84EA3735C}" type="presParOf" srcId="{48AA1F12-6B84-476C-9EBC-82AB6810FA6F}" destId="{DD3A6BF2-10A3-4BB3-B0C8-BE7B12684900}" srcOrd="0" destOrd="0" presId="urn:microsoft.com/office/officeart/2005/8/layout/list1"/>
    <dgm:cxn modelId="{B439C533-9558-4102-9A28-BA03DCCC94A9}" type="presParOf" srcId="{48AA1F12-6B84-476C-9EBC-82AB6810FA6F}" destId="{B2732D58-D90A-4AD6-A11B-B8E33A621F4B}" srcOrd="1" destOrd="0" presId="urn:microsoft.com/office/officeart/2005/8/layout/list1"/>
    <dgm:cxn modelId="{9E6BEBED-57F4-4771-915B-6790527385B5}" type="presParOf" srcId="{640778E3-01F1-45D8-94D3-3BD9BA69D9C0}" destId="{A62F9662-9410-4D3E-961A-EA4591073857}" srcOrd="33" destOrd="0" presId="urn:microsoft.com/office/officeart/2005/8/layout/list1"/>
    <dgm:cxn modelId="{388CDCD0-3FB6-407E-AE8D-D49F9F17431A}" type="presParOf" srcId="{640778E3-01F1-45D8-94D3-3BD9BA69D9C0}" destId="{78A6BB5B-EF0C-495C-8F9F-B7C19CB22E70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1F0C3-A19E-4530-819E-07A77374A8D5}">
      <dsp:nvSpPr>
        <dsp:cNvPr id="0" name=""/>
        <dsp:cNvSpPr/>
      </dsp:nvSpPr>
      <dsp:spPr>
        <a:xfrm>
          <a:off x="0" y="142877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2918FD-6F42-41F9-8406-5D7CD75831E1}">
      <dsp:nvSpPr>
        <dsp:cNvPr id="0" name=""/>
        <dsp:cNvSpPr/>
      </dsp:nvSpPr>
      <dsp:spPr>
        <a:xfrm>
          <a:off x="217374" y="0"/>
          <a:ext cx="3840293" cy="2810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Дата народження: 27 серпня 1965 р.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093" y="13719"/>
        <a:ext cx="3812855" cy="253589"/>
      </dsp:txXfrm>
    </dsp:sp>
    <dsp:sp modelId="{8E66A477-51A2-4C4C-88A7-2F3CB5AD91E8}">
      <dsp:nvSpPr>
        <dsp:cNvPr id="0" name=""/>
        <dsp:cNvSpPr/>
      </dsp:nvSpPr>
      <dsp:spPr>
        <a:xfrm>
          <a:off x="0" y="628784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E5E1EA-20C0-43E2-88C0-42CFBD4206E3}">
      <dsp:nvSpPr>
        <dsp:cNvPr id="0" name=""/>
        <dsp:cNvSpPr/>
      </dsp:nvSpPr>
      <dsp:spPr>
        <a:xfrm>
          <a:off x="217374" y="448252"/>
          <a:ext cx="3550468" cy="2606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Освіта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вища ІФДПІ, 1989 р.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096" y="460974"/>
        <a:ext cx="3525024" cy="235173"/>
      </dsp:txXfrm>
    </dsp:sp>
    <dsp:sp modelId="{9EF3EBD7-81F5-40F7-A127-8E03F1CFEFC2}">
      <dsp:nvSpPr>
        <dsp:cNvPr id="0" name=""/>
        <dsp:cNvSpPr/>
      </dsp:nvSpPr>
      <dsp:spPr>
        <a:xfrm>
          <a:off x="0" y="1061674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CB9087-30DB-4A3A-8430-934B77FCC3BE}">
      <dsp:nvSpPr>
        <dsp:cNvPr id="0" name=""/>
        <dsp:cNvSpPr/>
      </dsp:nvSpPr>
      <dsp:spPr>
        <a:xfrm>
          <a:off x="214524" y="857256"/>
          <a:ext cx="4281723" cy="29255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Спеціальність: педагогіка і методика         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виховної роботи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805" y="871537"/>
        <a:ext cx="4253161" cy="263994"/>
      </dsp:txXfrm>
    </dsp:sp>
    <dsp:sp modelId="{19603E93-3E93-4F6F-B639-0BC73CCC1D73}">
      <dsp:nvSpPr>
        <dsp:cNvPr id="0" name=""/>
        <dsp:cNvSpPr/>
      </dsp:nvSpPr>
      <dsp:spPr>
        <a:xfrm>
          <a:off x="0" y="1426194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B44A46-DBC1-49F6-823B-B45C168B65CF}">
      <dsp:nvSpPr>
        <dsp:cNvPr id="0" name=""/>
        <dsp:cNvSpPr/>
      </dsp:nvSpPr>
      <dsp:spPr>
        <a:xfrm>
          <a:off x="214315" y="1285884"/>
          <a:ext cx="4829160" cy="2853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Місце роботи:  ЗОШ І-ІІ ступеня с. </a:t>
          </a:r>
          <a:r>
            <a:rPr lang="uk-UA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Яревище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243" y="1299812"/>
        <a:ext cx="4801304" cy="257463"/>
      </dsp:txXfrm>
    </dsp:sp>
    <dsp:sp modelId="{833E3785-31CF-45A6-8C92-728451833BE1}">
      <dsp:nvSpPr>
        <dsp:cNvPr id="0" name=""/>
        <dsp:cNvSpPr/>
      </dsp:nvSpPr>
      <dsp:spPr>
        <a:xfrm>
          <a:off x="0" y="1785949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E69145-8D81-4C7E-B3A2-12056FD4FE23}">
      <dsp:nvSpPr>
        <dsp:cNvPr id="0" name=""/>
        <dsp:cNvSpPr/>
      </dsp:nvSpPr>
      <dsp:spPr>
        <a:xfrm>
          <a:off x="214314" y="1643074"/>
          <a:ext cx="4641712" cy="36861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Посада: вчитель початкових класів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308" y="1661068"/>
        <a:ext cx="4605724" cy="332628"/>
      </dsp:txXfrm>
    </dsp:sp>
    <dsp:sp modelId="{AF59E165-2301-49DD-AADF-7A0AFE64A42D}">
      <dsp:nvSpPr>
        <dsp:cNvPr id="0" name=""/>
        <dsp:cNvSpPr/>
      </dsp:nvSpPr>
      <dsp:spPr>
        <a:xfrm>
          <a:off x="0" y="2270423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10A1AD-7F6D-475E-B917-5BBEDB52E199}">
      <dsp:nvSpPr>
        <dsp:cNvPr id="0" name=""/>
        <dsp:cNvSpPr/>
      </dsp:nvSpPr>
      <dsp:spPr>
        <a:xfrm>
          <a:off x="214314" y="2143140"/>
          <a:ext cx="3250578" cy="31721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Стаж роботи : 35 років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799" y="2158625"/>
        <a:ext cx="3219608" cy="286243"/>
      </dsp:txXfrm>
    </dsp:sp>
    <dsp:sp modelId="{CB3ED465-148D-4D44-80F7-017336972043}">
      <dsp:nvSpPr>
        <dsp:cNvPr id="0" name=""/>
        <dsp:cNvSpPr/>
      </dsp:nvSpPr>
      <dsp:spPr>
        <a:xfrm>
          <a:off x="0" y="2796595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352A49-B224-4167-8409-31E6E6456E52}">
      <dsp:nvSpPr>
        <dsp:cNvPr id="0" name=""/>
        <dsp:cNvSpPr/>
      </dsp:nvSpPr>
      <dsp:spPr>
        <a:xfrm>
          <a:off x="214315" y="2571767"/>
          <a:ext cx="4847390" cy="4469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Категорія: спеціаліст вищої категорії                                                  </a:t>
          </a:r>
        </a:p>
        <a:p>
          <a:pPr lvl="0" algn="l" defTabSz="622300"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134" y="2593586"/>
        <a:ext cx="4803752" cy="403333"/>
      </dsp:txXfrm>
    </dsp:sp>
    <dsp:sp modelId="{C722472D-042E-470A-A2D9-ABC5CAF16944}">
      <dsp:nvSpPr>
        <dsp:cNvPr id="0" name=""/>
        <dsp:cNvSpPr/>
      </dsp:nvSpPr>
      <dsp:spPr>
        <a:xfrm>
          <a:off x="0" y="3157976"/>
          <a:ext cx="5072098" cy="12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312555-0136-44D3-860B-6EA01E5A1122}">
      <dsp:nvSpPr>
        <dsp:cNvPr id="0" name=""/>
        <dsp:cNvSpPr/>
      </dsp:nvSpPr>
      <dsp:spPr>
        <a:xfrm>
          <a:off x="214315" y="3143272"/>
          <a:ext cx="4829160" cy="28218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Курси підвищення кваліфікації: 2016 рік</a:t>
          </a:r>
          <a:endParaRPr lang="ru-RU" sz="1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090" y="3157047"/>
        <a:ext cx="4801610" cy="254631"/>
      </dsp:txXfrm>
    </dsp:sp>
    <dsp:sp modelId="{78A6BB5B-EF0C-495C-8F9F-B7C19CB22E70}">
      <dsp:nvSpPr>
        <dsp:cNvPr id="0" name=""/>
        <dsp:cNvSpPr/>
      </dsp:nvSpPr>
      <dsp:spPr>
        <a:xfrm>
          <a:off x="0" y="3565828"/>
          <a:ext cx="3929100" cy="1489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32D58-D90A-4AD6-A11B-B8E33A621F4B}">
      <dsp:nvSpPr>
        <dsp:cNvPr id="0" name=""/>
        <dsp:cNvSpPr/>
      </dsp:nvSpPr>
      <dsp:spPr>
        <a:xfrm>
          <a:off x="214314" y="3500462"/>
          <a:ext cx="4126297" cy="32865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4199" tIns="0" rIns="13419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Предмет, що викладає: початкові класи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357" y="3516505"/>
        <a:ext cx="4094211" cy="2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805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748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712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848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240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61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70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12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7039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310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187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E2DD5-1947-4250-92DE-088BB5F5B5B9}" type="datetimeFigureOut">
              <a:rPr lang="uk-UA" smtClean="0"/>
              <a:t>24.02.2018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1A895-95FC-4D44-95C1-E5F8AD808EB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0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6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6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3337" cy="69625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Вереснева шовкова блакить,</a:t>
            </a:r>
            <a:br>
              <a:rPr lang="uk-UA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Значить, знову виходить на старти</a:t>
            </a:r>
            <a:endParaRPr lang="uk-UA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ксана Білозір - Вчителько мо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00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8203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Щоб учні оволоділи ключовими </a:t>
            </a:r>
            <a:r>
              <a:rPr lang="uk-UA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компетентностями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своїй роботі використовую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акі технології: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564817"/>
              </p:ext>
            </p:extLst>
          </p:nvPr>
        </p:nvGraphicFramePr>
        <p:xfrm>
          <a:off x="3065558" y="2072117"/>
          <a:ext cx="7688878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8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r>
                        <a:rPr lang="uk-UA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 </a:t>
                      </a:r>
                      <a:r>
                        <a:rPr lang="uk-UA" sz="2800" b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Здоров</a:t>
                      </a:r>
                      <a:r>
                        <a:rPr lang="en-US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’</a:t>
                      </a:r>
                      <a:r>
                        <a:rPr lang="uk-UA" sz="2800" b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язберігаючі</a:t>
                      </a:r>
                      <a:endParaRPr lang="uk-UA" sz="2800" b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48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- Особистісно-орієнтований</a:t>
                      </a:r>
                      <a:r>
                        <a:rPr lang="uk-UA" sz="28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 підхід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48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- Ігрові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48">
                <a:tc>
                  <a:txBody>
                    <a:bodyPr/>
                    <a:lstStyle/>
                    <a:p>
                      <a:pPr marL="0" indent="0">
                        <a:buFontTx/>
                        <a:buChar char="-"/>
                      </a:pPr>
                      <a:r>
                        <a:rPr lang="uk-UA" sz="28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Інтерактивні</a:t>
                      </a:r>
                      <a:endParaRPr lang="ru-RU" sz="2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48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- Інформаційно-комунікаційні</a:t>
                      </a:r>
                      <a:endParaRPr lang="ru-RU" sz="2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48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- Технології проектного навчання </a:t>
                      </a:r>
                    </a:p>
                    <a:p>
                      <a:r>
                        <a:rPr lang="uk-UA" sz="28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                             </a:t>
                      </a:r>
                      <a:endParaRPr lang="ru-RU" sz="2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7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Публікації на сайті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metodportal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com</a:t>
            </a:r>
            <a:endParaRPr lang="uk-U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00200"/>
            <a:ext cx="7886700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Родинне свято «Пролетіли роки кіньми вороними»</a:t>
            </a:r>
          </a:p>
          <a:p>
            <a:pPr marL="457200" indent="-457200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математики 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 «Пригоди Нулика»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(Урок-казка)</a:t>
            </a:r>
          </a:p>
          <a:p>
            <a:pPr marL="457200" indent="-457200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літературного читання в 2 класі «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Д.Павличко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«Де найкраще місце на землі»»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(Заочна екскурсія)</a:t>
            </a:r>
          </a:p>
        </p:txBody>
      </p:sp>
    </p:spTree>
    <p:extLst>
      <p:ext uri="{BB962C8B-B14F-4D97-AF65-F5344CB8AC3E}">
        <p14:creationId xmlns:p14="http://schemas.microsoft.com/office/powerpoint/2010/main" val="426809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Сертифікати</a:t>
            </a:r>
            <a:endParaRPr lang="uk-UA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15" y="1825625"/>
            <a:ext cx="3021569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9" y="1245363"/>
            <a:ext cx="3077984" cy="4370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42" y="2306472"/>
            <a:ext cx="3137269" cy="45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9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anose="02030602050306030303" pitchFamily="18" charset="0"/>
              </a:rPr>
              <a:t>Навчально-методична </a:t>
            </a:r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anose="02030602050306030303" pitchFamily="18" charset="0"/>
              </a:rPr>
              <a:t>робота</a:t>
            </a:r>
            <a:endParaRPr lang="uk-UA" sz="4000" dirty="0"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26" y="2282147"/>
            <a:ext cx="83221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/>
              <a:t>Виступи на засіданнях</a:t>
            </a:r>
            <a:r>
              <a:rPr lang="en-US" sz="2800" b="1" dirty="0" smtClean="0"/>
              <a:t> </a:t>
            </a:r>
            <a:r>
              <a:rPr lang="uk-UA" sz="2800" b="1" dirty="0" err="1" smtClean="0"/>
              <a:t>методоб</a:t>
            </a:r>
            <a:r>
              <a:rPr lang="en-US" sz="2800" b="1" dirty="0"/>
              <a:t>’</a:t>
            </a:r>
            <a:r>
              <a:rPr lang="uk-UA" sz="2800" b="1" dirty="0" smtClean="0"/>
              <a:t>єднань, районних семінарах вчителів початкових класів, педрадах.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/>
              <a:t>Розробки конспектів нестандартних уроків, сценаріїв виховних заходів, дидактичних матеріалів до уроків.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/>
              <a:t>Створення презентацій до уроків.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/>
              <a:t>Робота наставника.</a:t>
            </a:r>
          </a:p>
        </p:txBody>
      </p:sp>
    </p:spTree>
    <p:extLst>
      <p:ext uri="{BB962C8B-B14F-4D97-AF65-F5344CB8AC3E}">
        <p14:creationId xmlns:p14="http://schemas.microsoft.com/office/powerpoint/2010/main" val="387472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Підготовлені виступи</a:t>
            </a:r>
            <a:endParaRPr lang="uk-U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628650" y="1690689"/>
            <a:ext cx="8115328" cy="491174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Педрада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скарб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None/>
            </a:pP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(Методичне об’єднання)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Методичне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класах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компетентісного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		(Педрада)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7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9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Результати </a:t>
            </a:r>
            <a:r>
              <a:rPr lang="uk-UA" sz="49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педагогічної </a:t>
            </a:r>
            <a:r>
              <a:rPr lang="uk-UA" sz="49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діяльності вчителя</a:t>
            </a:r>
            <a:r>
              <a:rPr lang="uk-UA" sz="49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uk-UA" sz="49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участі учнів  у ІІ етапі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знавців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Яцика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charset="0"/>
              <a:buNone/>
              <a:defRPr/>
            </a:pPr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27713" indent="-4476750">
              <a:buFont typeface="Arial" charset="0"/>
              <a:buNone/>
              <a:defRPr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2017/2018н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р.- 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Шавук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 4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місце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27713" indent="-4476750">
              <a:buFont typeface="Arial" charset="0"/>
              <a:buNone/>
              <a:defRPr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2015/ 2016 н. р.  - 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Вашестюк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Анастасія 4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4 місце</a:t>
            </a:r>
          </a:p>
          <a:p>
            <a:pPr marL="457200" indent="-457200">
              <a:buFont typeface="Arial" charset="0"/>
              <a:buNone/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5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Рівень навчальних досягнень </a:t>
            </a:r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учнів</a:t>
            </a:r>
            <a:endParaRPr lang="uk-UA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449710"/>
              </p:ext>
            </p:extLst>
          </p:nvPr>
        </p:nvGraphicFramePr>
        <p:xfrm>
          <a:off x="628650" y="1825625"/>
          <a:ext cx="7886704" cy="188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798">
                  <a:extLst>
                    <a:ext uri="{9D8B030D-6E8A-4147-A177-3AD203B41FA5}">
                      <a16:colId xmlns:a16="http://schemas.microsoft.com/office/drawing/2014/main" val="3024525240"/>
                    </a:ext>
                  </a:extLst>
                </a:gridCol>
                <a:gridCol w="757878">
                  <a:extLst>
                    <a:ext uri="{9D8B030D-6E8A-4147-A177-3AD203B41FA5}">
                      <a16:colId xmlns:a16="http://schemas.microsoft.com/office/drawing/2014/main" val="1943015788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4159055269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4254969569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4065498516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1063331668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877129469"/>
                    </a:ext>
                  </a:extLst>
                </a:gridCol>
                <a:gridCol w="985838">
                  <a:extLst>
                    <a:ext uri="{9D8B030D-6E8A-4147-A177-3AD203B41FA5}">
                      <a16:colId xmlns:a16="http://schemas.microsoft.com/office/drawing/2014/main" val="174366443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Навчальний</a:t>
                      </a:r>
                      <a:r>
                        <a:rPr lang="uk-UA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рік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учнів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 навчальних</a:t>
                      </a:r>
                      <a:r>
                        <a:rPr lang="uk-UA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досягнень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033924"/>
                  </a:ext>
                </a:extLst>
              </a:tr>
              <a:tr h="997111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 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Достатній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Початковий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 бал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3932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8,92 бали</a:t>
                      </a:r>
                    </a:p>
                    <a:p>
                      <a:r>
                        <a:rPr lang="uk-UA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9,34 бали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226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73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Участь учнів в М</a:t>
            </a:r>
            <a:r>
              <a:rPr lang="uk-UA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іжнародних конкурсах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0" y="1690689"/>
            <a:ext cx="3183981" cy="31623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587">
            <a:off x="3562077" y="1973898"/>
            <a:ext cx="2289763" cy="3198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90" y="2118630"/>
            <a:ext cx="2388901" cy="3336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48" y="3542204"/>
            <a:ext cx="2115325" cy="29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4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Участь учнів в Міжнародних конкурсах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8" y="1485973"/>
            <a:ext cx="3219685" cy="241728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3" y="2429302"/>
            <a:ext cx="5759355" cy="43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6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Участь учнів в Міжнародних конкурсах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6" y="1690689"/>
            <a:ext cx="7886700" cy="17252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3" y="3415904"/>
            <a:ext cx="3015037" cy="2112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66" y="3794049"/>
            <a:ext cx="3016113" cy="211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8" y="4474486"/>
            <a:ext cx="3016113" cy="2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9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0"/>
            <a:ext cx="6531429" cy="653142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 мрій, епохальність відкрить</a:t>
            </a:r>
            <a:endParaRPr lang="uk-UA" sz="5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ксана Білозір - Вчителько мо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Кроки в Країну Знань</a:t>
            </a:r>
            <a:endParaRPr lang="uk-UA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8" r="6080"/>
          <a:stretch/>
        </p:blipFill>
        <p:spPr>
          <a:xfrm rot="5400000">
            <a:off x="6147531" y="2484533"/>
            <a:ext cx="3689893" cy="17356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366" y="803861"/>
            <a:ext cx="3689893" cy="5074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5"/>
          <a:stretch/>
        </p:blipFill>
        <p:spPr>
          <a:xfrm rot="5400000">
            <a:off x="-650585" y="2484222"/>
            <a:ext cx="3689894" cy="17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8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Кроки в Країну Знань</a:t>
            </a:r>
            <a:endParaRPr lang="uk-UA" sz="4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1" r="6804" b="5776"/>
          <a:stretch/>
        </p:blipFill>
        <p:spPr>
          <a:xfrm rot="5400000">
            <a:off x="2148396" y="2320791"/>
            <a:ext cx="4702112" cy="2939298"/>
          </a:xfrm>
        </p:spPr>
      </p:pic>
      <p:pic>
        <p:nvPicPr>
          <p:cNvPr id="1026" name="Picture 2" descr="Результат пошуку зображень за запитом &quot;листочк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34" y="2279176"/>
            <a:ext cx="700962" cy="6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езультат пошуку зображень за запитом &quot;листочк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34" y="5561983"/>
            <a:ext cx="700962" cy="6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Результат пошуку зображень за запитом &quot;листочк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34" y="4353171"/>
            <a:ext cx="700962" cy="6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8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" r="431" b="52153"/>
          <a:stretch/>
        </p:blipFill>
        <p:spPr>
          <a:xfrm rot="5400000">
            <a:off x="-557690" y="2239253"/>
            <a:ext cx="4246095" cy="279411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Кроки в Країну Знань</a:t>
            </a:r>
            <a:endParaRPr lang="uk-UA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9184" y="716499"/>
            <a:ext cx="4246092" cy="58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1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Кроки в Країну Знань</a:t>
            </a:r>
            <a:endParaRPr lang="uk-UA" sz="4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2824"/>
          <a:stretch/>
        </p:blipFill>
        <p:spPr>
          <a:xfrm rot="5400000">
            <a:off x="883072" y="2548675"/>
            <a:ext cx="4858986" cy="315263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2"/>
          <a:stretch/>
        </p:blipFill>
        <p:spPr>
          <a:xfrm rot="5400000">
            <a:off x="4126432" y="2453140"/>
            <a:ext cx="4868603" cy="33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9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530572"/>
            <a:ext cx="4026089" cy="2660095"/>
          </a:xfrm>
        </p:spPr>
      </p:pic>
      <p:sp>
        <p:nvSpPr>
          <p:cNvPr id="6" name="TextBox 5"/>
          <p:cNvSpPr txBox="1"/>
          <p:nvPr/>
        </p:nvSpPr>
        <p:spPr>
          <a:xfrm>
            <a:off x="163773" y="4244452"/>
            <a:ext cx="395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 «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Мовограй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1" r="17544"/>
          <a:stretch/>
        </p:blipFill>
        <p:spPr>
          <a:xfrm>
            <a:off x="4299045" y="2815905"/>
            <a:ext cx="4503761" cy="2749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1403" y="5745707"/>
            <a:ext cx="41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 ввічливості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9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6" b="5033"/>
          <a:stretch/>
        </p:blipFill>
        <p:spPr>
          <a:xfrm>
            <a:off x="368490" y="1690689"/>
            <a:ext cx="4203510" cy="3024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137" y="4926842"/>
            <a:ext cx="418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Березня. Свято краси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r="3275"/>
          <a:stretch/>
        </p:blipFill>
        <p:spPr>
          <a:xfrm>
            <a:off x="4561098" y="2797791"/>
            <a:ext cx="4582902" cy="2894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588218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для татусів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23372" r="13679" b="4545"/>
          <a:stretch/>
        </p:blipFill>
        <p:spPr>
          <a:xfrm>
            <a:off x="232494" y="1842447"/>
            <a:ext cx="4339506" cy="2702257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660" y="4776716"/>
            <a:ext cx="432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«Леся Українка –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поетична квітка України»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41" y="2891237"/>
            <a:ext cx="4191318" cy="2769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4102" y="5638538"/>
            <a:ext cx="367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прощання з Букварем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5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3" y="1555434"/>
            <a:ext cx="3918363" cy="258891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43" y="4326340"/>
            <a:ext cx="391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«Пісня – душа українського народу»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7" r="15795"/>
          <a:stretch/>
        </p:blipFill>
        <p:spPr>
          <a:xfrm>
            <a:off x="4544705" y="2598993"/>
            <a:ext cx="4599295" cy="3090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588218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Родинне свято «З родини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у світ дитина»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3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511" y="4459953"/>
            <a:ext cx="367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прощання з Букварем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0" y="6189411"/>
            <a:ext cx="820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людяності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добра за участю батьків і учнів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 творами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В.О.Сухомлинського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3" y="1544792"/>
            <a:ext cx="4379324" cy="3284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38" y="2465133"/>
            <a:ext cx="4931962" cy="36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3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9" y="1566317"/>
            <a:ext cx="4207744" cy="315580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97" y="2381535"/>
            <a:ext cx="4858603" cy="3643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149" y="6155140"/>
            <a:ext cx="879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легкоатлеткою, Чемпіонкою Європи,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уродженкою села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Яревище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Місірук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Галиною Онуфріївною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5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"/>
          <a:stretch/>
        </p:blipFill>
        <p:spPr>
          <a:xfrm>
            <a:off x="-535577" y="0"/>
            <a:ext cx="10215154" cy="69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4573" y="1091450"/>
            <a:ext cx="7814854" cy="2387600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Починаються, все-таки, </a:t>
            </a:r>
            <a:r>
              <a:rPr lang="uk-UA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парти</a:t>
            </a:r>
            <a:r>
              <a:rPr lang="uk-UA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uk-UA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ксана Білозір - Вчителько мо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9" r="41505"/>
          <a:stretch/>
        </p:blipFill>
        <p:spPr>
          <a:xfrm>
            <a:off x="355695" y="1856095"/>
            <a:ext cx="3943350" cy="3744594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0"/>
          <a:stretch/>
        </p:blipFill>
        <p:spPr>
          <a:xfrm rot="16200000">
            <a:off x="4609179" y="2032487"/>
            <a:ext cx="3961615" cy="3608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5923128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«Вчителям школи – від підростаючої дітвори»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3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"/>
          <a:stretch/>
        </p:blipFill>
        <p:spPr>
          <a:xfrm>
            <a:off x="298795" y="1690689"/>
            <a:ext cx="4164023" cy="2904404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33" y="5735990"/>
            <a:ext cx="780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Малі Олімпійські ігри в школі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6" r="13676" b="3211"/>
          <a:stretch/>
        </p:blipFill>
        <p:spPr>
          <a:xfrm>
            <a:off x="4572000" y="2640706"/>
            <a:ext cx="3957248" cy="25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/>
        </p:blipFill>
        <p:spPr>
          <a:xfrm>
            <a:off x="230558" y="1567859"/>
            <a:ext cx="4750876" cy="318405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Вчимо – виховуючи,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виховуємо - навчаючи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"/>
          <a:stretch/>
        </p:blipFill>
        <p:spPr>
          <a:xfrm>
            <a:off x="4401322" y="2893421"/>
            <a:ext cx="4647144" cy="3104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024" y="6168788"/>
            <a:ext cx="843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Спортивне свято «Тато, мама і я – спортивна сім’я»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8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Громадська діяльність</a:t>
            </a:r>
            <a:endParaRPr lang="uk-UA" sz="4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90" y="1254854"/>
            <a:ext cx="2263755" cy="324890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66" y="1477655"/>
            <a:ext cx="4688334" cy="3026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0496" y="4913194"/>
            <a:ext cx="574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Співавтор книги «</a:t>
            </a:r>
            <a:r>
              <a:rPr lang="uk-UA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Яревище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літописний   </a:t>
            </a: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«РАЙ» Волині»</a:t>
            </a:r>
          </a:p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 вокальної групи «Освітянка»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6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Нагороди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5" y="1405718"/>
            <a:ext cx="3831838" cy="5452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32" y="1388895"/>
            <a:ext cx="3977815" cy="54691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56960" y="5016137"/>
            <a:ext cx="1637211" cy="200297"/>
          </a:xfrm>
          <a:prstGeom prst="rect">
            <a:avLst/>
          </a:prstGeom>
          <a:solidFill>
            <a:srgbClr val="D4D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18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" y="1388895"/>
            <a:ext cx="3933032" cy="5589047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Нагороди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25" y="1402686"/>
            <a:ext cx="3908570" cy="55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2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9" y="1266066"/>
            <a:ext cx="8159682" cy="5758809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Нагороди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27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2" y="1578233"/>
            <a:ext cx="7381896" cy="5279767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Нагороди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1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5" y="1334304"/>
            <a:ext cx="7566830" cy="5350807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Нагороди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3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901" r="5555"/>
          <a:stretch/>
        </p:blipFill>
        <p:spPr>
          <a:xfrm>
            <a:off x="2494242" y="1041608"/>
            <a:ext cx="4203324" cy="6238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298" y="2920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Нагороди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3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0078" y="1135837"/>
            <a:ext cx="4173020" cy="2273571"/>
          </a:xfrm>
        </p:spPr>
        <p:txBody>
          <a:bodyPr>
            <a:normAutofit/>
          </a:bodyPr>
          <a:lstStyle/>
          <a:p>
            <a:r>
              <a:rPr lang="uk-UA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Іванівна Постригач</a:t>
            </a:r>
            <a:endParaRPr lang="uk-UA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921"/>
            <a:ext cx="4342330" cy="2869039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9625869"/>
              </p:ext>
            </p:extLst>
          </p:nvPr>
        </p:nvGraphicFramePr>
        <p:xfrm>
          <a:off x="3339185" y="2937921"/>
          <a:ext cx="5072098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1783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Матеріальна база </a:t>
            </a:r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кабінету</a:t>
            </a:r>
            <a:endParaRPr lang="uk-UA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480"/>
            <a:ext cx="3384645" cy="25384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91" y="1337481"/>
            <a:ext cx="3384644" cy="2538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3049"/>
            <a:ext cx="3384000" cy="253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4320000"/>
            <a:ext cx="3384000" cy="253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11" y="2635748"/>
            <a:ext cx="3236793" cy="242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4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931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uk-UA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Власний інтернет-ресурс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53673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http://</a:t>
            </a:r>
            <a:r>
              <a:rPr lang="en-US" sz="4800" b="1" dirty="0" smtClean="0"/>
              <a:t>ckarbnuzia.ucoz.net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1250426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64" y="0"/>
            <a:ext cx="10379676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313899"/>
            <a:ext cx="94033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Знову </a:t>
            </a:r>
            <a:r>
              <a:rPr lang="uk-UA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шумлять</a:t>
            </a: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журавлині ключі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видноколі,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Молодість вічну дарує тобі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 доля.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золотавий так </a:t>
            </a:r>
            <a:r>
              <a:rPr lang="uk-UA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щедро</a:t>
            </a: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ніг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Стелить тополя,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Ночі недоспані й радісний сміх – </a:t>
            </a:r>
          </a:p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 доля!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ксана Білозір - Вчителько мо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330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3" y="0"/>
            <a:ext cx="10379676" cy="6858000"/>
          </a:xfrm>
        </p:spPr>
      </p:pic>
      <p:sp>
        <p:nvSpPr>
          <p:cNvPr id="6" name="TextBox 5"/>
          <p:cNvSpPr txBox="1"/>
          <p:nvPr/>
        </p:nvSpPr>
        <p:spPr>
          <a:xfrm>
            <a:off x="81890" y="365126"/>
            <a:ext cx="94715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Радісне сяйво дитячих очей,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Пошуки вічні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 доля дарує тобі,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велична,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Щедрість осінню і вічні жнива,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 й болі,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 орлині тобі берегла</a:t>
            </a:r>
          </a:p>
          <a:p>
            <a:r>
              <a:rPr lang="uk-UA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 доля</a:t>
            </a: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ксана Білозір - Вчителько мо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330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1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627" y="0"/>
            <a:ext cx="10379676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0125" y="365126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відкрила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 так щедро вплела</a:t>
            </a:r>
          </a:p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коси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сивини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журавлиний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удаль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відліта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видноколі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посилає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щасливі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літа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Вчительська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доля.</a:t>
            </a:r>
            <a:endParaRPr lang="uk-UA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ксана Білозір - Вчителько мо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330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59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Загальні відомості </a:t>
            </a:r>
            <a:b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</a:br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про вчителя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defTabSz="715963"/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1982-1989 – старша піонервожата </a:t>
            </a:r>
            <a:r>
              <a:rPr lang="uk-UA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Яревищенської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восьмирічної школи</a:t>
            </a:r>
          </a:p>
          <a:p>
            <a:pPr marL="0" indent="0" algn="r" defTabSz="715963"/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1989-по даний час – вчитель початкових класів освітнього закладу села </a:t>
            </a:r>
            <a:r>
              <a:rPr lang="uk-UA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Яревище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1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uk-UA" sz="44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Диплом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6537" y="867093"/>
            <a:ext cx="3899474" cy="5546666"/>
          </a:xfrm>
        </p:spPr>
      </p:pic>
    </p:spTree>
    <p:extLst>
      <p:ext uri="{BB962C8B-B14F-4D97-AF65-F5344CB8AC3E}">
        <p14:creationId xmlns:p14="http://schemas.microsoft.com/office/powerpoint/2010/main" val="90089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Моє педагогічне кредо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87525" indent="0">
              <a:buNone/>
            </a:pPr>
            <a:endParaRPr lang="uk-UA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87525" indent="0">
              <a:buNone/>
            </a:pP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«Учитися легко там, </a:t>
            </a:r>
          </a:p>
          <a:p>
            <a:pPr marL="1787525" indent="0">
              <a:buNone/>
            </a:pP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вчитися цікаво»</a:t>
            </a:r>
            <a:endParaRPr lang="uk-UA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9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defTabSz="914400">
              <a:lnSpc>
                <a:spcPct val="100000"/>
              </a:lnSpc>
              <a:defRPr/>
            </a:pPr>
            <a:r>
              <a:rPr lang="uk-UA" sz="49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Творчі сходинки </a:t>
            </a:r>
            <a:br>
              <a:rPr lang="uk-UA" sz="49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uk-UA" sz="49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педагогів Волині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2640" r="978" b="4521"/>
          <a:stretch/>
        </p:blipFill>
        <p:spPr>
          <a:xfrm rot="6271421">
            <a:off x="4719383" y="2312309"/>
            <a:ext cx="3960000" cy="272595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3125" r="2387" b="5287"/>
          <a:stretch/>
        </p:blipFill>
        <p:spPr>
          <a:xfrm rot="4139947">
            <a:off x="1332172" y="2444115"/>
            <a:ext cx="3960000" cy="273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8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Проблема, над якою працює педагог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Розвиток</a:t>
            </a:r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пізнавальної</a:t>
            </a:r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діяльності</a:t>
            </a:r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молодших</a:t>
            </a:r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школярів</a:t>
            </a:r>
            <a:endParaRPr lang="en-US" sz="4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en-US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uk-UA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Виховання моральних цінностей молодших школярів</a:t>
            </a:r>
            <a:endParaRPr lang="ru-RU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2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650</Words>
  <Application>Microsoft Office PowerPoint</Application>
  <PresentationFormat>Экран (4:3)</PresentationFormat>
  <Paragraphs>160</Paragraphs>
  <Slides>44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Constantia</vt:lpstr>
      <vt:lpstr>Monotype Corsiva</vt:lpstr>
      <vt:lpstr>Times New Roman</vt:lpstr>
      <vt:lpstr>Wingdings</vt:lpstr>
      <vt:lpstr>Тема Office</vt:lpstr>
      <vt:lpstr>Вереснева шовкова блакить, Значить, знову виходить на старти</vt:lpstr>
      <vt:lpstr>Море мрій, епохальність відкрить</vt:lpstr>
      <vt:lpstr>Починаються, все-таки, з парти…</vt:lpstr>
      <vt:lpstr>Галина Іванівна Постригач</vt:lpstr>
      <vt:lpstr> Загальні відомості  про вчителя</vt:lpstr>
      <vt:lpstr>Диплом</vt:lpstr>
      <vt:lpstr>Моє педагогічне кредо</vt:lpstr>
      <vt:lpstr>Творчі сходинки  педагогів Волині </vt:lpstr>
      <vt:lpstr>Проблема, над якою працює педагог</vt:lpstr>
      <vt:lpstr>Щоб учні оволоділи ключовими компетентностями,  в своїй роботі використовую такі технології:</vt:lpstr>
      <vt:lpstr>Публікації на сайті metodportal. com</vt:lpstr>
      <vt:lpstr>Сертифікати</vt:lpstr>
      <vt:lpstr>Навчально-методична робота</vt:lpstr>
      <vt:lpstr>Підготовлені виступи</vt:lpstr>
      <vt:lpstr>Результати педагогічної діяльності вчителя </vt:lpstr>
      <vt:lpstr>Рівень навчальних досягнень учнів</vt:lpstr>
      <vt:lpstr>Участь учнів в Міжнародних конкурсах</vt:lpstr>
      <vt:lpstr>Участь учнів в Міжнародних конкурсах</vt:lpstr>
      <vt:lpstr>Участь учнів в Міжнародних конкурсах</vt:lpstr>
      <vt:lpstr>Кроки в Країну Знань</vt:lpstr>
      <vt:lpstr>Кроки в Країну Знань</vt:lpstr>
      <vt:lpstr>Кроки в Країну Знань</vt:lpstr>
      <vt:lpstr>Кроки в Країну Знань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Вчимо – виховуючи,  виховуємо - навчаючи</vt:lpstr>
      <vt:lpstr>Громадська діяльність</vt:lpstr>
      <vt:lpstr>Нагороди</vt:lpstr>
      <vt:lpstr>Нагороди</vt:lpstr>
      <vt:lpstr>Нагороди</vt:lpstr>
      <vt:lpstr>Нагороди</vt:lpstr>
      <vt:lpstr>Нагороди</vt:lpstr>
      <vt:lpstr>Нагороди</vt:lpstr>
      <vt:lpstr>Матеріальна база кабінету</vt:lpstr>
      <vt:lpstr>Власний інтернет-ресурс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Вереснева шовкова блакить, Значить, знову виходить на старти</dc:title>
  <dc:creator>Євген Постригач</dc:creator>
  <cp:lastModifiedBy>Євген Постригач</cp:lastModifiedBy>
  <cp:revision>43</cp:revision>
  <dcterms:created xsi:type="dcterms:W3CDTF">2018-02-17T12:23:41Z</dcterms:created>
  <dcterms:modified xsi:type="dcterms:W3CDTF">2018-02-24T11:39:24Z</dcterms:modified>
</cp:coreProperties>
</file>