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96" y="-5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1CA5FC-C822-4ADE-AE01-23DA50691D4D}" type="datetimeFigureOut">
              <a:rPr lang="uk-UA" smtClean="0"/>
              <a:t>09.06.2020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4FAFD6-48BE-4042-915C-573DB8F17C1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15557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4FAFD6-48BE-4042-915C-573DB8F17C11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1647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D983-A9DB-4D54-8865-39A7020B9581}" type="datetimeFigureOut">
              <a:rPr lang="uk-UA" smtClean="0"/>
              <a:t>09.06.2020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903B045-C2E0-4014-A0C0-78DDFE2EF87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80417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D983-A9DB-4D54-8865-39A7020B9581}" type="datetimeFigureOut">
              <a:rPr lang="uk-UA" smtClean="0"/>
              <a:t>09.06.2020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903B045-C2E0-4014-A0C0-78DDFE2EF87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41738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D983-A9DB-4D54-8865-39A7020B9581}" type="datetimeFigureOut">
              <a:rPr lang="uk-UA" smtClean="0"/>
              <a:t>09.06.2020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903B045-C2E0-4014-A0C0-78DDFE2EF876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6151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D983-A9DB-4D54-8865-39A7020B9581}" type="datetimeFigureOut">
              <a:rPr lang="uk-UA" smtClean="0"/>
              <a:t>09.06.2020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903B045-C2E0-4014-A0C0-78DDFE2EF87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657250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D983-A9DB-4D54-8865-39A7020B9581}" type="datetimeFigureOut">
              <a:rPr lang="uk-UA" smtClean="0"/>
              <a:t>09.06.2020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903B045-C2E0-4014-A0C0-78DDFE2EF876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1299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D983-A9DB-4D54-8865-39A7020B9581}" type="datetimeFigureOut">
              <a:rPr lang="uk-UA" smtClean="0"/>
              <a:t>09.06.2020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903B045-C2E0-4014-A0C0-78DDFE2EF87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30119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D983-A9DB-4D54-8865-39A7020B9581}" type="datetimeFigureOut">
              <a:rPr lang="uk-UA" smtClean="0"/>
              <a:t>09.06.2020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3B045-C2E0-4014-A0C0-78DDFE2EF87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18253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D983-A9DB-4D54-8865-39A7020B9581}" type="datetimeFigureOut">
              <a:rPr lang="uk-UA" smtClean="0"/>
              <a:t>09.06.2020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3B045-C2E0-4014-A0C0-78DDFE2EF87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97842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D983-A9DB-4D54-8865-39A7020B9581}" type="datetimeFigureOut">
              <a:rPr lang="uk-UA" smtClean="0"/>
              <a:t>09.06.2020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3B045-C2E0-4014-A0C0-78DDFE2EF87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5610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D983-A9DB-4D54-8865-39A7020B9581}" type="datetimeFigureOut">
              <a:rPr lang="uk-UA" smtClean="0"/>
              <a:t>09.06.2020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903B045-C2E0-4014-A0C0-78DDFE2EF87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4318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D983-A9DB-4D54-8865-39A7020B9581}" type="datetimeFigureOut">
              <a:rPr lang="uk-UA" smtClean="0"/>
              <a:t>09.06.2020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903B045-C2E0-4014-A0C0-78DDFE2EF87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16800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D983-A9DB-4D54-8865-39A7020B9581}" type="datetimeFigureOut">
              <a:rPr lang="uk-UA" smtClean="0"/>
              <a:t>09.06.2020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903B045-C2E0-4014-A0C0-78DDFE2EF87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5875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D983-A9DB-4D54-8865-39A7020B9581}" type="datetimeFigureOut">
              <a:rPr lang="uk-UA" smtClean="0"/>
              <a:t>09.06.2020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3B045-C2E0-4014-A0C0-78DDFE2EF87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02451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D983-A9DB-4D54-8865-39A7020B9581}" type="datetimeFigureOut">
              <a:rPr lang="uk-UA" smtClean="0"/>
              <a:t>09.06.2020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3B045-C2E0-4014-A0C0-78DDFE2EF87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0788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D983-A9DB-4D54-8865-39A7020B9581}" type="datetimeFigureOut">
              <a:rPr lang="uk-UA" smtClean="0"/>
              <a:t>09.06.2020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3B045-C2E0-4014-A0C0-78DDFE2EF87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01927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D983-A9DB-4D54-8865-39A7020B9581}" type="datetimeFigureOut">
              <a:rPr lang="uk-UA" smtClean="0"/>
              <a:t>09.06.2020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903B045-C2E0-4014-A0C0-78DDFE2EF87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77806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BD983-A9DB-4D54-8865-39A7020B9581}" type="datetimeFigureOut">
              <a:rPr lang="uk-UA" smtClean="0"/>
              <a:t>09.06.2020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903B045-C2E0-4014-A0C0-78DDFE2EF87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28221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2285345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5400" b="1" i="1" dirty="0" smtClean="0"/>
              <a:t>«Всесвітній </a:t>
            </a:r>
            <a:r>
              <a:rPr lang="uk-UA" sz="5400" b="1" i="1" dirty="0"/>
              <a:t>день охорони </a:t>
            </a:r>
            <a:r>
              <a:rPr lang="uk-UA" sz="5400" b="1" i="1" dirty="0" smtClean="0"/>
              <a:t>довкілля»</a:t>
            </a:r>
            <a:endParaRPr lang="uk-UA" sz="5400" b="1" i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942" y="2906196"/>
            <a:ext cx="5074254" cy="3458977"/>
          </a:xfrm>
        </p:spPr>
      </p:pic>
    </p:spTree>
    <p:extLst>
      <p:ext uri="{BB962C8B-B14F-4D97-AF65-F5344CB8AC3E}">
        <p14:creationId xmlns:p14="http://schemas.microsoft.com/office/powerpoint/2010/main" val="3119084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24083" y="873458"/>
            <a:ext cx="9730853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 нам - як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рідний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дім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Вона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усім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як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/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лад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домі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тім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нам треба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дбати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Всесвітній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день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довкілля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день ООН,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відзначається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щорічно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червня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однією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найважливіших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календаря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щороку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відзначається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країнах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день є прекрасною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нагодою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хоча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 один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покращення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довкілля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відмовиться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поїздки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транспортом,  посадить дерево,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прибрати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сміття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лісі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парку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дворі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737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24083" y="873458"/>
            <a:ext cx="973085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травня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1971 року генеральному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секретареві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ООН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надійшло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звернення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підписали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2200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діячів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 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23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Вони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попереджали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людство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безпрецедентну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загрожує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зв'язку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забрудненням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довкілля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1972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Стокгольмі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відбулася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Всесвітня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довкілля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ухвалили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щорічного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Всесвітнього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дня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довкілля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червня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Офіційно Всесвітній день охорони довкілля був заснований Генеральною асамблеєю ООН на її 27-й сесії 15 грудня 1972 року. Також була заснована нова організація в системі ООН — Програма ООН по навколишньому середовищу, під егідою якої з тих пір і відзначається всім світовим співтовариством щорічно День охорони довкілля. У своїй резолюції Генеральна Асамблея закликає держави і організації системи ООН щорічно в цей день проводити заходи, що підтверджують їх прагнення до збереження і поліпшення навколишнього середовища. </a:t>
            </a:r>
          </a:p>
        </p:txBody>
      </p:sp>
    </p:spTree>
    <p:extLst>
      <p:ext uri="{BB962C8B-B14F-4D97-AF65-F5344CB8AC3E}">
        <p14:creationId xmlns:p14="http://schemas.microsoft.com/office/powerpoint/2010/main" val="1225533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24083" y="873458"/>
            <a:ext cx="973085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Всесвітній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день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довкілля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одним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привернути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проблем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довкілля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народам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активно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стійкому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справедливому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основною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рушійною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силою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природоохоронних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роз'яснити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партнерських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народів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безпечне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благополучне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майбутнє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Кожного року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тема,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заходи до Дня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довкілля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2018 - "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забрудненню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пластиком", 2011 —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Ліси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2003 — «Вода — два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мільярди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гостро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!», 1999 — «Наша Земля — наше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Просто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рятуй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!», 1992 — «Земля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одна 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турбуймося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разом», 1974 — «Лише одна Земля».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867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24083" y="873458"/>
            <a:ext cx="973085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Всесвітній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день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навколишнього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майстер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виставки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вуличні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мітинги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велопробіги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зелені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концерти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фільмів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плакатів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закладах,твисаджують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дерева,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кампанії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утилізації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відходів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прибиранню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Природоохоронну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нашої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ряд нормативно-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2017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почала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процедура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довкілля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(ОВД), яка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охоплює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будівництва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розчистку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водойм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реконструкцію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демонтаж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2018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введений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 "Про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яка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державного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довкілля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враховує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червня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стало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святом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/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475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24083" y="873458"/>
            <a:ext cx="973085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почала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процедура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довкілля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(ОВД), яка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охоплює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будівництва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розчистку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водойм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Людство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забруднюючи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планету, шкодить у першу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чергу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самому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нащадкам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одним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малку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вихованців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дбайливому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турботливому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ставленню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оточуючого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день - прекрасна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нагода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разом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вихованцями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хоча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 один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покращення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довкілля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намалювати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малюнки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аплікацію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виготовити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арт-бук,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дерево,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перегляд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пізнавальних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мультфільмів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тему, провести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бесіди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 те яка прекрасна наша планета Земля, і як вона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нашого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піклуватися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скарбів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457200" algn="just"/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Пам’ятаймо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разом ми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зможемо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довкілля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чистішим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адже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наше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майбутнє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нас!</a:t>
            </a:r>
          </a:p>
          <a:p>
            <a:pPr indent="457200" algn="just"/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567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24083" y="873458"/>
            <a:ext cx="973085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indent="457200"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1. https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://uk.wikipedia.org/wiki/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Всесвітній_день_охорони_довкілля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http://www.vin.gov.ua/news/ostanni-novyny/19277-5-chervnia-vsesvitnii-den-okhorony-navkolyshnoho-seredovyshcha</a:t>
            </a:r>
          </a:p>
          <a:p>
            <a:pPr indent="457200" algn="just"/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95197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</TotalTime>
  <Words>682</Words>
  <Application>Microsoft Office PowerPoint</Application>
  <PresentationFormat>Произвольный</PresentationFormat>
  <Paragraphs>23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Легкий дым</vt:lpstr>
      <vt:lpstr> «Всесвітній день охорони довкілля»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U$ER</dc:creator>
  <cp:lastModifiedBy>Елена</cp:lastModifiedBy>
  <cp:revision>11</cp:revision>
  <dcterms:created xsi:type="dcterms:W3CDTF">2020-06-03T19:19:01Z</dcterms:created>
  <dcterms:modified xsi:type="dcterms:W3CDTF">2020-06-09T07:06:12Z</dcterms:modified>
</cp:coreProperties>
</file>