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82" r:id="rId8"/>
    <p:sldId id="283" r:id="rId9"/>
    <p:sldId id="262" r:id="rId10"/>
    <p:sldId id="280" r:id="rId11"/>
    <p:sldId id="264" r:id="rId12"/>
    <p:sldId id="265" r:id="rId13"/>
    <p:sldId id="277" r:id="rId14"/>
    <p:sldId id="278" r:id="rId15"/>
    <p:sldId id="281" r:id="rId16"/>
    <p:sldId id="266" r:id="rId17"/>
    <p:sldId id="267" r:id="rId18"/>
    <p:sldId id="284" r:id="rId19"/>
    <p:sldId id="285" r:id="rId20"/>
    <p:sldId id="268" r:id="rId21"/>
    <p:sldId id="270" r:id="rId22"/>
    <p:sldId id="286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A8F92-3CD0-42C0-A970-6D2C4B73A2A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D2EBD5-A392-4E8B-9570-8741C433C456}">
      <dgm:prSet custT="1"/>
      <dgm:spPr/>
      <dgm:t>
        <a:bodyPr/>
        <a:lstStyle/>
        <a:p>
          <a:pPr algn="ctr" rtl="0"/>
          <a:r>
            <a:rPr lang="uk-UA" sz="4400" dirty="0" smtClean="0"/>
            <a:t>ЗАКОНОМ УКРАЇНИ «ПРО ОСВІТУ» ВПЕРШЕ ЗАПРОВАДЖЕНО </a:t>
          </a:r>
        </a:p>
        <a:p>
          <a:pPr algn="ctr" rtl="0"/>
          <a:r>
            <a:rPr lang="uk-UA" sz="4800" b="1" dirty="0" smtClean="0"/>
            <a:t>НАКОПИЧУВАЛЬНУ СИСТЕМУ </a:t>
          </a:r>
          <a:endParaRPr lang="ru-RU" sz="4800" dirty="0"/>
        </a:p>
      </dgm:t>
    </dgm:pt>
    <dgm:pt modelId="{244A4920-C979-4BE6-AC6A-8219053FA7ED}" type="parTrans" cxnId="{412E2A60-C57A-4817-9811-DED000BF1A2E}">
      <dgm:prSet/>
      <dgm:spPr/>
      <dgm:t>
        <a:bodyPr/>
        <a:lstStyle/>
        <a:p>
          <a:endParaRPr lang="ru-RU"/>
        </a:p>
      </dgm:t>
    </dgm:pt>
    <dgm:pt modelId="{98A1C5CB-B081-4351-9361-B4DD8AABDFA4}" type="sibTrans" cxnId="{412E2A60-C57A-4817-9811-DED000BF1A2E}">
      <dgm:prSet/>
      <dgm:spPr/>
      <dgm:t>
        <a:bodyPr/>
        <a:lstStyle/>
        <a:p>
          <a:endParaRPr lang="ru-RU"/>
        </a:p>
      </dgm:t>
    </dgm:pt>
    <dgm:pt modelId="{FDB6050B-C3C7-47E4-9135-92C829756CE9}" type="pres">
      <dgm:prSet presAssocID="{9B9A8F92-3CD0-42C0-A970-6D2C4B73A2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58B5C-150C-464A-AC82-048E36AABBE7}" type="pres">
      <dgm:prSet presAssocID="{8ED2EBD5-A392-4E8B-9570-8741C433C456}" presName="parentText" presStyleLbl="node1" presStyleIdx="0" presStyleCnt="1" custScaleY="639764" custLinFactY="12623" custLinFactNeighborX="8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E2A60-C57A-4817-9811-DED000BF1A2E}" srcId="{9B9A8F92-3CD0-42C0-A970-6D2C4B73A2AE}" destId="{8ED2EBD5-A392-4E8B-9570-8741C433C456}" srcOrd="0" destOrd="0" parTransId="{244A4920-C979-4BE6-AC6A-8219053FA7ED}" sibTransId="{98A1C5CB-B081-4351-9361-B4DD8AABDFA4}"/>
    <dgm:cxn modelId="{16AA1416-12EE-4F0A-A90A-E3E4DA81E122}" type="presOf" srcId="{9B9A8F92-3CD0-42C0-A970-6D2C4B73A2AE}" destId="{FDB6050B-C3C7-47E4-9135-92C829756CE9}" srcOrd="0" destOrd="0" presId="urn:microsoft.com/office/officeart/2005/8/layout/vList2"/>
    <dgm:cxn modelId="{CB061D6A-0903-4415-899F-0B22050A8690}" type="presOf" srcId="{8ED2EBD5-A392-4E8B-9570-8741C433C456}" destId="{5EA58B5C-150C-464A-AC82-048E36AABBE7}" srcOrd="0" destOrd="0" presId="urn:microsoft.com/office/officeart/2005/8/layout/vList2"/>
    <dgm:cxn modelId="{DD4879CC-D7B0-4388-B10D-20D3C898F743}" type="presParOf" srcId="{FDB6050B-C3C7-47E4-9135-92C829756CE9}" destId="{5EA58B5C-150C-464A-AC82-048E36AABB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CA0B03-62A8-41A1-91AC-73C4CC8F01C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FFF5B-1C7A-43CB-A7A9-C8785EE1EE6F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ПІДВИЩЕННЯ КВАЛІФІКАЦІЇ</a:t>
          </a:r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7239E4-40F0-4E55-B770-4661FC64B9EA}" type="parTrans" cxnId="{F57D387D-5741-4FFE-B459-33D267E4A24F}">
      <dgm:prSet/>
      <dgm:spPr/>
      <dgm:t>
        <a:bodyPr/>
        <a:lstStyle/>
        <a:p>
          <a:endParaRPr lang="ru-RU"/>
        </a:p>
      </dgm:t>
    </dgm:pt>
    <dgm:pt modelId="{7363344F-1B8B-4B53-A2D7-142207A61D2A}" type="sibTrans" cxnId="{F57D387D-5741-4FFE-B459-33D267E4A24F}">
      <dgm:prSet/>
      <dgm:spPr/>
      <dgm:t>
        <a:bodyPr/>
        <a:lstStyle/>
        <a:p>
          <a:endParaRPr lang="ru-RU"/>
        </a:p>
      </dgm:t>
    </dgm:pt>
    <dgm:pt modelId="{6DD66C29-FB4F-4B80-90CC-FDA889695916}" type="pres">
      <dgm:prSet presAssocID="{5DCA0B03-62A8-41A1-91AC-73C4CC8F01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63909-6E87-4ACF-B71E-4B32A2CBCF63}" type="pres">
      <dgm:prSet presAssocID="{B60FFF5B-1C7A-43CB-A7A9-C8785EE1EE6F}" presName="parentText" presStyleLbl="node1" presStyleIdx="0" presStyleCnt="1" custScaleY="144033" custLinFactNeighborY="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D387D-5741-4FFE-B459-33D267E4A24F}" srcId="{5DCA0B03-62A8-41A1-91AC-73C4CC8F01C5}" destId="{B60FFF5B-1C7A-43CB-A7A9-C8785EE1EE6F}" srcOrd="0" destOrd="0" parTransId="{C07239E4-40F0-4E55-B770-4661FC64B9EA}" sibTransId="{7363344F-1B8B-4B53-A2D7-142207A61D2A}"/>
    <dgm:cxn modelId="{7C0C6449-9402-416D-A3FC-39070072B9DF}" type="presOf" srcId="{5DCA0B03-62A8-41A1-91AC-73C4CC8F01C5}" destId="{6DD66C29-FB4F-4B80-90CC-FDA889695916}" srcOrd="0" destOrd="0" presId="urn:microsoft.com/office/officeart/2005/8/layout/vList2"/>
    <dgm:cxn modelId="{26372A2F-437B-4432-8427-86E8C61EB97F}" type="presOf" srcId="{B60FFF5B-1C7A-43CB-A7A9-C8785EE1EE6F}" destId="{0D363909-6E87-4ACF-B71E-4B32A2CBCF63}" srcOrd="0" destOrd="0" presId="urn:microsoft.com/office/officeart/2005/8/layout/vList2"/>
    <dgm:cxn modelId="{EC5CCC09-ACEC-47E1-901C-DB69769640CE}" type="presParOf" srcId="{6DD66C29-FB4F-4B80-90CC-FDA889695916}" destId="{0D363909-6E87-4ACF-B71E-4B32A2CBCF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33618A-97C1-4BBD-91D8-06C76544670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28BD7E-95AC-4BB6-A388-642065CE47F2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ПІДВИЩЕННЯ КВАЛІФІКАЦІЇ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C001D0-62F0-4900-8CD4-068DC199465F}" type="parTrans" cxnId="{AB1D2614-B890-4ABC-972C-044F8CAC8B84}">
      <dgm:prSet/>
      <dgm:spPr/>
      <dgm:t>
        <a:bodyPr/>
        <a:lstStyle/>
        <a:p>
          <a:endParaRPr lang="ru-RU"/>
        </a:p>
      </dgm:t>
    </dgm:pt>
    <dgm:pt modelId="{637D6036-9133-44EB-9129-A02B466214EE}" type="sibTrans" cxnId="{AB1D2614-B890-4ABC-972C-044F8CAC8B84}">
      <dgm:prSet/>
      <dgm:spPr/>
      <dgm:t>
        <a:bodyPr/>
        <a:lstStyle/>
        <a:p>
          <a:endParaRPr lang="ru-RU"/>
        </a:p>
      </dgm:t>
    </dgm:pt>
    <dgm:pt modelId="{5776EDC3-CF67-4E61-A063-3072447FF788}" type="pres">
      <dgm:prSet presAssocID="{1B33618A-97C1-4BBD-91D8-06C765446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F18AC-1108-4E3E-8682-B1C6960EB1E3}" type="pres">
      <dgm:prSet presAssocID="{3328BD7E-95AC-4BB6-A388-642065CE47F2}" presName="parentText" presStyleLbl="node1" presStyleIdx="0" presStyleCnt="1" custScaleY="157904" custLinFactNeighborX="160" custLinFactNeighborY="-19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4406F-B480-414B-BB7C-2D83460771BA}" type="presOf" srcId="{1B33618A-97C1-4BBD-91D8-06C765446700}" destId="{5776EDC3-CF67-4E61-A063-3072447FF788}" srcOrd="0" destOrd="0" presId="urn:microsoft.com/office/officeart/2005/8/layout/vList2"/>
    <dgm:cxn modelId="{AB1D2614-B890-4ABC-972C-044F8CAC8B84}" srcId="{1B33618A-97C1-4BBD-91D8-06C765446700}" destId="{3328BD7E-95AC-4BB6-A388-642065CE47F2}" srcOrd="0" destOrd="0" parTransId="{02C001D0-62F0-4900-8CD4-068DC199465F}" sibTransId="{637D6036-9133-44EB-9129-A02B466214EE}"/>
    <dgm:cxn modelId="{907DCEBF-EB54-4C31-B4C9-E9DDCB6FA39C}" type="presOf" srcId="{3328BD7E-95AC-4BB6-A388-642065CE47F2}" destId="{ABEF18AC-1108-4E3E-8682-B1C6960EB1E3}" srcOrd="0" destOrd="0" presId="urn:microsoft.com/office/officeart/2005/8/layout/vList2"/>
    <dgm:cxn modelId="{5BCCD19D-962C-43E7-923F-7D5E99587FFE}" type="presParOf" srcId="{5776EDC3-CF67-4E61-A063-3072447FF788}" destId="{ABEF18AC-1108-4E3E-8682-B1C6960EB1E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96BF12-FF7F-47A5-87D8-7A34315055AB}" type="doc">
      <dgm:prSet loTypeId="urn:microsoft.com/office/officeart/2005/8/layout/l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FDA42F-5F85-4CC9-BC37-6E069CC5CF55}">
      <dgm:prSet custT="1"/>
      <dgm:spPr/>
      <dgm:t>
        <a:bodyPr/>
        <a:lstStyle/>
        <a:p>
          <a:pPr rtl="0"/>
          <a:r>
            <a:rPr lang="uk-UA" sz="4400" b="1" dirty="0" smtClean="0">
              <a:effectLst/>
            </a:rPr>
            <a:t>І етап </a:t>
          </a:r>
          <a:endParaRPr lang="ru-RU" sz="4400" b="1" dirty="0">
            <a:effectLst/>
          </a:endParaRPr>
        </a:p>
      </dgm:t>
    </dgm:pt>
    <dgm:pt modelId="{752C2609-4E69-4DB8-8527-01B51DF3CCD3}" type="parTrans" cxnId="{72A4F4CB-91FE-4265-A888-999CC0DE8A20}">
      <dgm:prSet/>
      <dgm:spPr/>
      <dgm:t>
        <a:bodyPr/>
        <a:lstStyle/>
        <a:p>
          <a:endParaRPr lang="ru-RU" b="1">
            <a:effectLst/>
          </a:endParaRPr>
        </a:p>
      </dgm:t>
    </dgm:pt>
    <dgm:pt modelId="{BF649E7F-69BD-4C74-AEDA-3C6A627A9717}" type="sibTrans" cxnId="{72A4F4CB-91FE-4265-A888-999CC0DE8A20}">
      <dgm:prSet/>
      <dgm:spPr/>
      <dgm:t>
        <a:bodyPr/>
        <a:lstStyle/>
        <a:p>
          <a:endParaRPr lang="ru-RU" b="1">
            <a:effectLst/>
          </a:endParaRPr>
        </a:p>
      </dgm:t>
    </dgm:pt>
    <dgm:pt modelId="{597BBD49-50FB-4FB8-8446-B625BEFB8469}">
      <dgm:prSet custT="1"/>
      <dgm:spPr/>
      <dgm:t>
        <a:bodyPr/>
        <a:lstStyle/>
        <a:p>
          <a:pPr algn="ctr" rtl="0"/>
          <a:r>
            <a:rPr lang="uk-UA" sz="2000" b="1" dirty="0" smtClean="0">
              <a:solidFill>
                <a:srgbClr val="002060"/>
              </a:solidFill>
              <a:effectLst/>
            </a:rPr>
            <a:t> до </a:t>
          </a:r>
          <a:r>
            <a:rPr lang="uk-UA" sz="2000" b="1" dirty="0" smtClean="0">
              <a:solidFill>
                <a:srgbClr val="002060"/>
              </a:solidFill>
              <a:effectLst/>
            </a:rPr>
            <a:t>25 грудня </a:t>
          </a:r>
          <a:r>
            <a:rPr lang="uk-UA" sz="1050" b="1" dirty="0" smtClean="0">
              <a:solidFill>
                <a:srgbClr val="002060"/>
              </a:solidFill>
              <a:effectLst/>
            </a:rPr>
            <a:t>(</a:t>
          </a:r>
          <a:r>
            <a:rPr lang="uk-UA" sz="1200" b="1" dirty="0" smtClean="0">
              <a:solidFill>
                <a:srgbClr val="002060"/>
              </a:solidFill>
              <a:effectLst/>
            </a:rPr>
            <a:t>Зауваження ЦПРПП:</a:t>
          </a:r>
          <a:r>
            <a:rPr lang="uk-UA" sz="1050" b="1" dirty="0" smtClean="0">
              <a:solidFill>
                <a:srgbClr val="002060"/>
              </a:solidFill>
              <a:effectLst/>
            </a:rPr>
            <a:t> враховуємо, що до цієї дати мають бути вже закладені кошти). </a:t>
          </a:r>
          <a:endParaRPr lang="ru-RU" sz="1050" b="1" dirty="0">
            <a:solidFill>
              <a:srgbClr val="002060"/>
            </a:solidFill>
            <a:effectLst/>
          </a:endParaRPr>
        </a:p>
      </dgm:t>
    </dgm:pt>
    <dgm:pt modelId="{0174C92C-B0AE-4300-9CBF-C6510170BDE7}" type="parTrans" cxnId="{2B248E15-76DC-487B-9908-80F4023A1107}">
      <dgm:prSet/>
      <dgm:spPr/>
      <dgm:t>
        <a:bodyPr/>
        <a:lstStyle/>
        <a:p>
          <a:endParaRPr lang="ru-RU" b="1">
            <a:effectLst/>
          </a:endParaRPr>
        </a:p>
      </dgm:t>
    </dgm:pt>
    <dgm:pt modelId="{1B806083-4F9B-4F99-A8BF-D3135BC57108}" type="sibTrans" cxnId="{2B248E15-76DC-487B-9908-80F4023A1107}">
      <dgm:prSet/>
      <dgm:spPr/>
      <dgm:t>
        <a:bodyPr/>
        <a:lstStyle/>
        <a:p>
          <a:endParaRPr lang="ru-RU" b="1">
            <a:effectLst/>
          </a:endParaRPr>
        </a:p>
      </dgm:t>
    </dgm:pt>
    <dgm:pt modelId="{D69371B9-98CA-4E63-B3B2-2EE0C0CD96D2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effectLst/>
            </a:rPr>
            <a:t>перспективне планування на наступний календарний рік</a:t>
          </a:r>
          <a:endParaRPr lang="ru-RU" sz="2000" b="1" dirty="0">
            <a:solidFill>
              <a:srgbClr val="002060"/>
            </a:solidFill>
            <a:effectLst/>
          </a:endParaRPr>
        </a:p>
      </dgm:t>
    </dgm:pt>
    <dgm:pt modelId="{AC81B33F-B484-4B62-BC54-CFDABB3A2D62}" type="parTrans" cxnId="{921381CE-8B8B-4B07-9126-6EF838330FAB}">
      <dgm:prSet/>
      <dgm:spPr/>
      <dgm:t>
        <a:bodyPr/>
        <a:lstStyle/>
        <a:p>
          <a:endParaRPr lang="ru-RU" b="1">
            <a:effectLst/>
          </a:endParaRPr>
        </a:p>
      </dgm:t>
    </dgm:pt>
    <dgm:pt modelId="{7EADBFAB-E69A-42E9-B995-F8EA73D4A58D}" type="sibTrans" cxnId="{921381CE-8B8B-4B07-9126-6EF838330FAB}">
      <dgm:prSet/>
      <dgm:spPr/>
      <dgm:t>
        <a:bodyPr/>
        <a:lstStyle/>
        <a:p>
          <a:endParaRPr lang="ru-RU" b="1">
            <a:effectLst/>
          </a:endParaRPr>
        </a:p>
      </dgm:t>
    </dgm:pt>
    <dgm:pt modelId="{2F2284DB-4BBF-428B-BA91-E6CBEB4267E1}">
      <dgm:prSet custT="1"/>
      <dgm:spPr/>
      <dgm:t>
        <a:bodyPr/>
        <a:lstStyle/>
        <a:p>
          <a:r>
            <a:rPr lang="uk-UA" sz="3600" b="1" dirty="0" smtClean="0">
              <a:effectLst/>
            </a:rPr>
            <a:t>ІІ етап</a:t>
          </a:r>
          <a:endParaRPr lang="ru-RU" sz="3600" b="1" dirty="0">
            <a:effectLst/>
          </a:endParaRPr>
        </a:p>
      </dgm:t>
    </dgm:pt>
    <dgm:pt modelId="{35D3A43D-3283-4AFD-985B-98F06969A6F2}" type="parTrans" cxnId="{43FA19FC-43B2-46EE-AC4E-B85E434399A4}">
      <dgm:prSet/>
      <dgm:spPr/>
      <dgm:t>
        <a:bodyPr/>
        <a:lstStyle/>
        <a:p>
          <a:endParaRPr lang="ru-RU" b="1">
            <a:effectLst/>
          </a:endParaRPr>
        </a:p>
      </dgm:t>
    </dgm:pt>
    <dgm:pt modelId="{D789C17B-1E00-4FF5-904B-BB6C20CA3CDD}" type="sibTrans" cxnId="{43FA19FC-43B2-46EE-AC4E-B85E434399A4}">
      <dgm:prSet/>
      <dgm:spPr/>
      <dgm:t>
        <a:bodyPr/>
        <a:lstStyle/>
        <a:p>
          <a:endParaRPr lang="ru-RU" b="1">
            <a:effectLst/>
          </a:endParaRPr>
        </a:p>
      </dgm:t>
    </dgm:pt>
    <dgm:pt modelId="{389E0309-23EC-48A5-9CF2-E0F78D817829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effectLst/>
            </a:rPr>
            <a:t>затвердження педагогічною радою орієнтовного плану підвищення кваліфікації </a:t>
          </a:r>
          <a:endParaRPr lang="ru-RU" sz="2000" b="1" dirty="0">
            <a:solidFill>
              <a:srgbClr val="002060"/>
            </a:solidFill>
            <a:effectLst/>
          </a:endParaRPr>
        </a:p>
      </dgm:t>
    </dgm:pt>
    <dgm:pt modelId="{8E512116-DD82-42EF-97EB-266FCE0E18AF}" type="parTrans" cxnId="{1A265D1F-E5D7-4240-91DB-D15E9513AAF3}">
      <dgm:prSet/>
      <dgm:spPr/>
      <dgm:t>
        <a:bodyPr/>
        <a:lstStyle/>
        <a:p>
          <a:endParaRPr lang="ru-RU" b="1">
            <a:effectLst/>
          </a:endParaRPr>
        </a:p>
      </dgm:t>
    </dgm:pt>
    <dgm:pt modelId="{1BC53307-2591-4825-A976-58CF2958B0FA}" type="sibTrans" cxnId="{1A265D1F-E5D7-4240-91DB-D15E9513AAF3}">
      <dgm:prSet/>
      <dgm:spPr/>
      <dgm:t>
        <a:bodyPr/>
        <a:lstStyle/>
        <a:p>
          <a:endParaRPr lang="ru-RU" b="1">
            <a:effectLst/>
          </a:endParaRPr>
        </a:p>
      </dgm:t>
    </dgm:pt>
    <dgm:pt modelId="{7A092B84-13A0-4D05-9F7E-439FEF5DA71B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effectLst/>
            </a:rPr>
            <a:t>затвердження кошторису закладу освіти на відповідний рік</a:t>
          </a:r>
          <a:endParaRPr lang="ru-RU" sz="2000" b="1" dirty="0">
            <a:solidFill>
              <a:srgbClr val="002060"/>
            </a:solidFill>
            <a:effectLst/>
          </a:endParaRPr>
        </a:p>
      </dgm:t>
    </dgm:pt>
    <dgm:pt modelId="{CE247C3A-EEB7-4AB2-86C3-3347F0479548}" type="parTrans" cxnId="{916948D4-EADE-4E5A-9AC1-D4E40F4E63D4}">
      <dgm:prSet/>
      <dgm:spPr/>
      <dgm:t>
        <a:bodyPr/>
        <a:lstStyle/>
        <a:p>
          <a:endParaRPr lang="ru-RU" b="1">
            <a:effectLst/>
          </a:endParaRPr>
        </a:p>
      </dgm:t>
    </dgm:pt>
    <dgm:pt modelId="{23C59A48-0141-4667-BF0A-7639D72395FF}" type="sibTrans" cxnId="{916948D4-EADE-4E5A-9AC1-D4E40F4E63D4}">
      <dgm:prSet/>
      <dgm:spPr/>
      <dgm:t>
        <a:bodyPr/>
        <a:lstStyle/>
        <a:p>
          <a:endParaRPr lang="ru-RU" b="1">
            <a:effectLst/>
          </a:endParaRPr>
        </a:p>
      </dgm:t>
    </dgm:pt>
    <dgm:pt modelId="{2338D1C3-DC30-498F-AAD4-67E558667E96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effectLst/>
            </a:rPr>
            <a:t>оприлюднення обсягу коштів  для ПК</a:t>
          </a:r>
          <a:endParaRPr lang="ru-RU" sz="2000" b="1" dirty="0">
            <a:solidFill>
              <a:srgbClr val="002060"/>
            </a:solidFill>
            <a:effectLst/>
          </a:endParaRPr>
        </a:p>
      </dgm:t>
    </dgm:pt>
    <dgm:pt modelId="{26D174A1-B211-46F0-B585-45DC2A34C1D3}" type="parTrans" cxnId="{361094CF-8760-4817-A870-2EBFB9926C1A}">
      <dgm:prSet/>
      <dgm:spPr/>
      <dgm:t>
        <a:bodyPr/>
        <a:lstStyle/>
        <a:p>
          <a:endParaRPr lang="ru-RU" b="1">
            <a:effectLst/>
          </a:endParaRPr>
        </a:p>
      </dgm:t>
    </dgm:pt>
    <dgm:pt modelId="{215802F2-4EAE-4DF7-84EA-E5D760ED0E78}" type="sibTrans" cxnId="{361094CF-8760-4817-A870-2EBFB9926C1A}">
      <dgm:prSet/>
      <dgm:spPr/>
      <dgm:t>
        <a:bodyPr/>
        <a:lstStyle/>
        <a:p>
          <a:endParaRPr lang="ru-RU" b="1">
            <a:effectLst/>
          </a:endParaRPr>
        </a:p>
      </dgm:t>
    </dgm:pt>
    <dgm:pt modelId="{38D88026-4A99-45E6-8E9A-765E5E5C2000}">
      <dgm:prSet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effectLst/>
            </a:rPr>
            <a:t>протягом</a:t>
          </a:r>
          <a:r>
            <a:rPr lang="ru-RU" sz="2000" b="1" dirty="0" smtClean="0">
              <a:solidFill>
                <a:srgbClr val="002060"/>
              </a:solidFill>
              <a:effectLst/>
            </a:rPr>
            <a:t> 15 </a:t>
          </a:r>
          <a:r>
            <a:rPr lang="uk-UA" sz="2000" b="1" dirty="0" smtClean="0">
              <a:solidFill>
                <a:srgbClr val="002060"/>
              </a:solidFill>
              <a:effectLst/>
            </a:rPr>
            <a:t>календарних</a:t>
          </a:r>
          <a:r>
            <a:rPr lang="ru-RU" sz="2000" b="1" dirty="0" smtClean="0">
              <a:solidFill>
                <a:srgbClr val="002060"/>
              </a:solidFill>
              <a:effectLst/>
            </a:rPr>
            <a:t> </a:t>
          </a:r>
          <a:r>
            <a:rPr lang="uk-UA" sz="2000" b="1" dirty="0" smtClean="0">
              <a:solidFill>
                <a:srgbClr val="002060"/>
              </a:solidFill>
              <a:effectLst/>
            </a:rPr>
            <a:t>днів</a:t>
          </a:r>
          <a:r>
            <a:rPr lang="ru-RU" sz="2000" b="1" dirty="0" smtClean="0">
              <a:solidFill>
                <a:srgbClr val="002060"/>
              </a:solidFill>
              <a:effectLst/>
            </a:rPr>
            <a:t> педагог </a:t>
          </a:r>
          <a:r>
            <a:rPr lang="ru-RU" sz="2000" b="1" dirty="0" err="1" smtClean="0">
              <a:solidFill>
                <a:srgbClr val="002060"/>
              </a:solidFill>
              <a:effectLst/>
            </a:rPr>
            <a:t>надає</a:t>
          </a:r>
          <a:r>
            <a:rPr lang="ru-RU" sz="2000" b="1" dirty="0" smtClean="0">
              <a:solidFill>
                <a:srgbClr val="002060"/>
              </a:solidFill>
              <a:effectLst/>
            </a:rPr>
            <a:t> </a:t>
          </a:r>
          <a:r>
            <a:rPr lang="ru-RU" sz="2000" b="1" dirty="0" err="1" smtClean="0">
              <a:solidFill>
                <a:srgbClr val="002060"/>
              </a:solidFill>
              <a:effectLst/>
            </a:rPr>
            <a:t>пропозиції</a:t>
          </a:r>
          <a:r>
            <a:rPr lang="ru-RU" sz="2000" b="1" dirty="0" smtClean="0">
              <a:solidFill>
                <a:srgbClr val="002060"/>
              </a:solidFill>
              <a:effectLst/>
            </a:rPr>
            <a:t> до плану ПК</a:t>
          </a:r>
          <a:endParaRPr lang="ru-RU" sz="2000" b="1" dirty="0">
            <a:solidFill>
              <a:srgbClr val="002060"/>
            </a:solidFill>
            <a:effectLst/>
          </a:endParaRPr>
        </a:p>
      </dgm:t>
    </dgm:pt>
    <dgm:pt modelId="{EF2477DC-F0AC-4E58-B61D-368AA59C2050}" type="parTrans" cxnId="{8EEFAE59-435A-440C-938C-17C8B662B14C}">
      <dgm:prSet/>
      <dgm:spPr/>
      <dgm:t>
        <a:bodyPr/>
        <a:lstStyle/>
        <a:p>
          <a:endParaRPr lang="ru-RU" b="1">
            <a:effectLst/>
          </a:endParaRPr>
        </a:p>
      </dgm:t>
    </dgm:pt>
    <dgm:pt modelId="{349B958D-9C83-4D69-8757-79961DE4143B}" type="sibTrans" cxnId="{8EEFAE59-435A-440C-938C-17C8B662B14C}">
      <dgm:prSet/>
      <dgm:spPr/>
      <dgm:t>
        <a:bodyPr/>
        <a:lstStyle/>
        <a:p>
          <a:endParaRPr lang="ru-RU" b="1">
            <a:effectLst/>
          </a:endParaRPr>
        </a:p>
      </dgm:t>
    </dgm:pt>
    <dgm:pt modelId="{F1F27200-975B-428D-9953-F7C340DE4522}" type="pres">
      <dgm:prSet presAssocID="{EF96BF12-FF7F-47A5-87D8-7A34315055A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C0C8EE-40CE-439F-B0D8-2D1A0292F2AE}" type="pres">
      <dgm:prSet presAssocID="{F3FDA42F-5F85-4CC9-BC37-6E069CC5CF55}" presName="horFlow" presStyleCnt="0"/>
      <dgm:spPr/>
    </dgm:pt>
    <dgm:pt modelId="{75E84234-5DC3-4331-BF1A-BF598F8FDA07}" type="pres">
      <dgm:prSet presAssocID="{F3FDA42F-5F85-4CC9-BC37-6E069CC5CF55}" presName="bigChev" presStyleLbl="node1" presStyleIdx="0" presStyleCnt="2"/>
      <dgm:spPr/>
      <dgm:t>
        <a:bodyPr/>
        <a:lstStyle/>
        <a:p>
          <a:endParaRPr lang="ru-RU"/>
        </a:p>
      </dgm:t>
    </dgm:pt>
    <dgm:pt modelId="{976C4FAB-1CEB-4324-9720-510EE5D1C4A3}" type="pres">
      <dgm:prSet presAssocID="{0174C92C-B0AE-4300-9CBF-C6510170BDE7}" presName="parTrans" presStyleCnt="0"/>
      <dgm:spPr/>
    </dgm:pt>
    <dgm:pt modelId="{4BBCD745-E131-49BB-AE3C-BF679BCA269C}" type="pres">
      <dgm:prSet presAssocID="{597BBD49-50FB-4FB8-8446-B625BEFB8469}" presName="node" presStyleLbl="alignAccFollowNode1" presStyleIdx="0" presStyleCnt="6" custScaleX="150020" custScaleY="147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DB487-9CB4-446F-8EFD-B4EB00389B28}" type="pres">
      <dgm:prSet presAssocID="{1B806083-4F9B-4F99-A8BF-D3135BC57108}" presName="sibTrans" presStyleCnt="0"/>
      <dgm:spPr/>
    </dgm:pt>
    <dgm:pt modelId="{808F64A5-4307-48D1-A591-6F8AC4DEDBFF}" type="pres">
      <dgm:prSet presAssocID="{D69371B9-98CA-4E63-B3B2-2EE0C0CD96D2}" presName="node" presStyleLbl="alignAccFollowNode1" presStyleIdx="1" presStyleCnt="6" custScaleX="165868" custScaleY="133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1036D-FCDA-46E7-88C4-181FE51DAD8E}" type="pres">
      <dgm:prSet presAssocID="{7EADBFAB-E69A-42E9-B995-F8EA73D4A58D}" presName="sibTrans" presStyleCnt="0"/>
      <dgm:spPr/>
    </dgm:pt>
    <dgm:pt modelId="{437E0BA2-2439-42B2-8D3D-61E56AB4EC16}" type="pres">
      <dgm:prSet presAssocID="{389E0309-23EC-48A5-9CF2-E0F78D817829}" presName="node" presStyleLbl="alignAccFollowNode1" presStyleIdx="2" presStyleCnt="6" custScaleX="205601" custScaleY="133896" custLinFactX="2420" custLinFactNeighborX="100000" custLinFactNeighborY="-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5B8F7-33F1-42CF-8F83-830EE7609FB7}" type="pres">
      <dgm:prSet presAssocID="{F3FDA42F-5F85-4CC9-BC37-6E069CC5CF55}" presName="vSp" presStyleCnt="0"/>
      <dgm:spPr/>
    </dgm:pt>
    <dgm:pt modelId="{B50DB422-68E6-4490-9309-3BA9712B665F}" type="pres">
      <dgm:prSet presAssocID="{2F2284DB-4BBF-428B-BA91-E6CBEB4267E1}" presName="horFlow" presStyleCnt="0"/>
      <dgm:spPr/>
    </dgm:pt>
    <dgm:pt modelId="{D587ADB0-8CAD-4BBB-A934-7F0A475B7F07}" type="pres">
      <dgm:prSet presAssocID="{2F2284DB-4BBF-428B-BA91-E6CBEB4267E1}" presName="bigChev" presStyleLbl="node1" presStyleIdx="1" presStyleCnt="2"/>
      <dgm:spPr/>
      <dgm:t>
        <a:bodyPr/>
        <a:lstStyle/>
        <a:p>
          <a:endParaRPr lang="ru-RU"/>
        </a:p>
      </dgm:t>
    </dgm:pt>
    <dgm:pt modelId="{57B7EE8A-B50A-4037-9C0E-F19E47D09254}" type="pres">
      <dgm:prSet presAssocID="{CE247C3A-EEB7-4AB2-86C3-3347F0479548}" presName="parTrans" presStyleCnt="0"/>
      <dgm:spPr/>
    </dgm:pt>
    <dgm:pt modelId="{76C2DB51-9E0F-47C0-95BC-9F0BD9D95B94}" type="pres">
      <dgm:prSet presAssocID="{7A092B84-13A0-4D05-9F7E-439FEF5DA71B}" presName="node" presStyleLbl="alignAccFollowNode1" presStyleIdx="3" presStyleCnt="6" custScaleX="171504" custScaleY="129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6C644-DFEB-4C3B-A091-8B2F5D0E980E}" type="pres">
      <dgm:prSet presAssocID="{23C59A48-0141-4667-BF0A-7639D72395FF}" presName="sibTrans" presStyleCnt="0"/>
      <dgm:spPr/>
    </dgm:pt>
    <dgm:pt modelId="{18520D46-F4F7-42F7-8008-1C13B32E2BAB}" type="pres">
      <dgm:prSet presAssocID="{2338D1C3-DC30-498F-AAD4-67E558667E96}" presName="node" presStyleLbl="alignAccFollowNode1" presStyleIdx="4" presStyleCnt="6" custScaleX="125550" custScaleY="13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8466D-77BB-4453-A561-516C909D6ECA}" type="pres">
      <dgm:prSet presAssocID="{215802F2-4EAE-4DF7-84EA-E5D760ED0E78}" presName="sibTrans" presStyleCnt="0"/>
      <dgm:spPr/>
    </dgm:pt>
    <dgm:pt modelId="{46CE2D93-3FBC-4C4A-A8E3-0AB08A9F7CB0}" type="pres">
      <dgm:prSet presAssocID="{38D88026-4A99-45E6-8E9A-765E5E5C2000}" presName="node" presStyleLbl="alignAccFollowNode1" presStyleIdx="5" presStyleCnt="6" custScaleX="177174" custScaleY="14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3C008-7F21-4CCC-9BC0-B194C002AB1D}" type="presOf" srcId="{597BBD49-50FB-4FB8-8446-B625BEFB8469}" destId="{4BBCD745-E131-49BB-AE3C-BF679BCA269C}" srcOrd="0" destOrd="0" presId="urn:microsoft.com/office/officeart/2005/8/layout/lProcess3"/>
    <dgm:cxn modelId="{72A4F4CB-91FE-4265-A888-999CC0DE8A20}" srcId="{EF96BF12-FF7F-47A5-87D8-7A34315055AB}" destId="{F3FDA42F-5F85-4CC9-BC37-6E069CC5CF55}" srcOrd="0" destOrd="0" parTransId="{752C2609-4E69-4DB8-8527-01B51DF3CCD3}" sibTransId="{BF649E7F-69BD-4C74-AEDA-3C6A627A9717}"/>
    <dgm:cxn modelId="{43FA19FC-43B2-46EE-AC4E-B85E434399A4}" srcId="{EF96BF12-FF7F-47A5-87D8-7A34315055AB}" destId="{2F2284DB-4BBF-428B-BA91-E6CBEB4267E1}" srcOrd="1" destOrd="0" parTransId="{35D3A43D-3283-4AFD-985B-98F06969A6F2}" sibTransId="{D789C17B-1E00-4FF5-904B-BB6C20CA3CDD}"/>
    <dgm:cxn modelId="{0DA52281-3D01-41BA-A84E-3B493AB94A45}" type="presOf" srcId="{389E0309-23EC-48A5-9CF2-E0F78D817829}" destId="{437E0BA2-2439-42B2-8D3D-61E56AB4EC16}" srcOrd="0" destOrd="0" presId="urn:microsoft.com/office/officeart/2005/8/layout/lProcess3"/>
    <dgm:cxn modelId="{22BD53D2-A6F4-45A4-9420-74219D5D13A6}" type="presOf" srcId="{38D88026-4A99-45E6-8E9A-765E5E5C2000}" destId="{46CE2D93-3FBC-4C4A-A8E3-0AB08A9F7CB0}" srcOrd="0" destOrd="0" presId="urn:microsoft.com/office/officeart/2005/8/layout/lProcess3"/>
    <dgm:cxn modelId="{8EEFAE59-435A-440C-938C-17C8B662B14C}" srcId="{2F2284DB-4BBF-428B-BA91-E6CBEB4267E1}" destId="{38D88026-4A99-45E6-8E9A-765E5E5C2000}" srcOrd="2" destOrd="0" parTransId="{EF2477DC-F0AC-4E58-B61D-368AA59C2050}" sibTransId="{349B958D-9C83-4D69-8757-79961DE4143B}"/>
    <dgm:cxn modelId="{1A265D1F-E5D7-4240-91DB-D15E9513AAF3}" srcId="{F3FDA42F-5F85-4CC9-BC37-6E069CC5CF55}" destId="{389E0309-23EC-48A5-9CF2-E0F78D817829}" srcOrd="2" destOrd="0" parTransId="{8E512116-DD82-42EF-97EB-266FCE0E18AF}" sibTransId="{1BC53307-2591-4825-A976-58CF2958B0FA}"/>
    <dgm:cxn modelId="{361094CF-8760-4817-A870-2EBFB9926C1A}" srcId="{2F2284DB-4BBF-428B-BA91-E6CBEB4267E1}" destId="{2338D1C3-DC30-498F-AAD4-67E558667E96}" srcOrd="1" destOrd="0" parTransId="{26D174A1-B211-46F0-B585-45DC2A34C1D3}" sibTransId="{215802F2-4EAE-4DF7-84EA-E5D760ED0E78}"/>
    <dgm:cxn modelId="{DA60D68D-E855-4DB6-A0AF-2601514F7789}" type="presOf" srcId="{EF96BF12-FF7F-47A5-87D8-7A34315055AB}" destId="{F1F27200-975B-428D-9953-F7C340DE4522}" srcOrd="0" destOrd="0" presId="urn:microsoft.com/office/officeart/2005/8/layout/lProcess3"/>
    <dgm:cxn modelId="{DD445034-3176-427B-BC54-5D6EAD1041CD}" type="presOf" srcId="{D69371B9-98CA-4E63-B3B2-2EE0C0CD96D2}" destId="{808F64A5-4307-48D1-A591-6F8AC4DEDBFF}" srcOrd="0" destOrd="0" presId="urn:microsoft.com/office/officeart/2005/8/layout/lProcess3"/>
    <dgm:cxn modelId="{1086DFF8-6041-400C-9900-DA1CEB4DE979}" type="presOf" srcId="{F3FDA42F-5F85-4CC9-BC37-6E069CC5CF55}" destId="{75E84234-5DC3-4331-BF1A-BF598F8FDA07}" srcOrd="0" destOrd="0" presId="urn:microsoft.com/office/officeart/2005/8/layout/lProcess3"/>
    <dgm:cxn modelId="{64F5669F-9CC1-4FB3-B539-6613262456B3}" type="presOf" srcId="{2338D1C3-DC30-498F-AAD4-67E558667E96}" destId="{18520D46-F4F7-42F7-8008-1C13B32E2BAB}" srcOrd="0" destOrd="0" presId="urn:microsoft.com/office/officeart/2005/8/layout/lProcess3"/>
    <dgm:cxn modelId="{92FD0A69-D238-4594-B2DE-32D454D3708F}" type="presOf" srcId="{7A092B84-13A0-4D05-9F7E-439FEF5DA71B}" destId="{76C2DB51-9E0F-47C0-95BC-9F0BD9D95B94}" srcOrd="0" destOrd="0" presId="urn:microsoft.com/office/officeart/2005/8/layout/lProcess3"/>
    <dgm:cxn modelId="{916948D4-EADE-4E5A-9AC1-D4E40F4E63D4}" srcId="{2F2284DB-4BBF-428B-BA91-E6CBEB4267E1}" destId="{7A092B84-13A0-4D05-9F7E-439FEF5DA71B}" srcOrd="0" destOrd="0" parTransId="{CE247C3A-EEB7-4AB2-86C3-3347F0479548}" sibTransId="{23C59A48-0141-4667-BF0A-7639D72395FF}"/>
    <dgm:cxn modelId="{921381CE-8B8B-4B07-9126-6EF838330FAB}" srcId="{F3FDA42F-5F85-4CC9-BC37-6E069CC5CF55}" destId="{D69371B9-98CA-4E63-B3B2-2EE0C0CD96D2}" srcOrd="1" destOrd="0" parTransId="{AC81B33F-B484-4B62-BC54-CFDABB3A2D62}" sibTransId="{7EADBFAB-E69A-42E9-B995-F8EA73D4A58D}"/>
    <dgm:cxn modelId="{2B248E15-76DC-487B-9908-80F4023A1107}" srcId="{F3FDA42F-5F85-4CC9-BC37-6E069CC5CF55}" destId="{597BBD49-50FB-4FB8-8446-B625BEFB8469}" srcOrd="0" destOrd="0" parTransId="{0174C92C-B0AE-4300-9CBF-C6510170BDE7}" sibTransId="{1B806083-4F9B-4F99-A8BF-D3135BC57108}"/>
    <dgm:cxn modelId="{FED0553B-4236-4150-835C-430E9567499F}" type="presOf" srcId="{2F2284DB-4BBF-428B-BA91-E6CBEB4267E1}" destId="{D587ADB0-8CAD-4BBB-A934-7F0A475B7F07}" srcOrd="0" destOrd="0" presId="urn:microsoft.com/office/officeart/2005/8/layout/lProcess3"/>
    <dgm:cxn modelId="{BC330450-D5F7-47AF-AAB1-D88C23828C50}" type="presParOf" srcId="{F1F27200-975B-428D-9953-F7C340DE4522}" destId="{C4C0C8EE-40CE-439F-B0D8-2D1A0292F2AE}" srcOrd="0" destOrd="0" presId="urn:microsoft.com/office/officeart/2005/8/layout/lProcess3"/>
    <dgm:cxn modelId="{7349A2D4-D88A-4E79-A49F-9DAD72C1B244}" type="presParOf" srcId="{C4C0C8EE-40CE-439F-B0D8-2D1A0292F2AE}" destId="{75E84234-5DC3-4331-BF1A-BF598F8FDA07}" srcOrd="0" destOrd="0" presId="urn:microsoft.com/office/officeart/2005/8/layout/lProcess3"/>
    <dgm:cxn modelId="{CE5F4EAD-97F8-46A3-A46F-D14C39350F88}" type="presParOf" srcId="{C4C0C8EE-40CE-439F-B0D8-2D1A0292F2AE}" destId="{976C4FAB-1CEB-4324-9720-510EE5D1C4A3}" srcOrd="1" destOrd="0" presId="urn:microsoft.com/office/officeart/2005/8/layout/lProcess3"/>
    <dgm:cxn modelId="{B3E85769-E268-4249-A09A-D10AE8D57BCE}" type="presParOf" srcId="{C4C0C8EE-40CE-439F-B0D8-2D1A0292F2AE}" destId="{4BBCD745-E131-49BB-AE3C-BF679BCA269C}" srcOrd="2" destOrd="0" presId="urn:microsoft.com/office/officeart/2005/8/layout/lProcess3"/>
    <dgm:cxn modelId="{72F1FBDB-4BE5-454C-832D-891F95029246}" type="presParOf" srcId="{C4C0C8EE-40CE-439F-B0D8-2D1A0292F2AE}" destId="{78FDB487-9CB4-446F-8EFD-B4EB00389B28}" srcOrd="3" destOrd="0" presId="urn:microsoft.com/office/officeart/2005/8/layout/lProcess3"/>
    <dgm:cxn modelId="{674CA4E2-9632-458C-B38A-0956C9C8F73F}" type="presParOf" srcId="{C4C0C8EE-40CE-439F-B0D8-2D1A0292F2AE}" destId="{808F64A5-4307-48D1-A591-6F8AC4DEDBFF}" srcOrd="4" destOrd="0" presId="urn:microsoft.com/office/officeart/2005/8/layout/lProcess3"/>
    <dgm:cxn modelId="{39172AC0-70C5-46D5-A9B4-B4ADBB38854E}" type="presParOf" srcId="{C4C0C8EE-40CE-439F-B0D8-2D1A0292F2AE}" destId="{CDA1036D-FCDA-46E7-88C4-181FE51DAD8E}" srcOrd="5" destOrd="0" presId="urn:microsoft.com/office/officeart/2005/8/layout/lProcess3"/>
    <dgm:cxn modelId="{BC523086-DBED-48F8-8B66-878597770D6A}" type="presParOf" srcId="{C4C0C8EE-40CE-439F-B0D8-2D1A0292F2AE}" destId="{437E0BA2-2439-42B2-8D3D-61E56AB4EC16}" srcOrd="6" destOrd="0" presId="urn:microsoft.com/office/officeart/2005/8/layout/lProcess3"/>
    <dgm:cxn modelId="{D64945F7-3006-4270-AC99-5D7E8D94FFD9}" type="presParOf" srcId="{F1F27200-975B-428D-9953-F7C340DE4522}" destId="{6CB5B8F7-33F1-42CF-8F83-830EE7609FB7}" srcOrd="1" destOrd="0" presId="urn:microsoft.com/office/officeart/2005/8/layout/lProcess3"/>
    <dgm:cxn modelId="{480EE38A-2566-4956-9024-CC462359F452}" type="presParOf" srcId="{F1F27200-975B-428D-9953-F7C340DE4522}" destId="{B50DB422-68E6-4490-9309-3BA9712B665F}" srcOrd="2" destOrd="0" presId="urn:microsoft.com/office/officeart/2005/8/layout/lProcess3"/>
    <dgm:cxn modelId="{19406808-C702-4F34-8473-1E9D9AA0C266}" type="presParOf" srcId="{B50DB422-68E6-4490-9309-3BA9712B665F}" destId="{D587ADB0-8CAD-4BBB-A934-7F0A475B7F07}" srcOrd="0" destOrd="0" presId="urn:microsoft.com/office/officeart/2005/8/layout/lProcess3"/>
    <dgm:cxn modelId="{1999A834-B316-4DE6-8AEF-7F23098D3337}" type="presParOf" srcId="{B50DB422-68E6-4490-9309-3BA9712B665F}" destId="{57B7EE8A-B50A-4037-9C0E-F19E47D09254}" srcOrd="1" destOrd="0" presId="urn:microsoft.com/office/officeart/2005/8/layout/lProcess3"/>
    <dgm:cxn modelId="{D9A35088-7311-4D3E-AB81-CB5BC8CE4922}" type="presParOf" srcId="{B50DB422-68E6-4490-9309-3BA9712B665F}" destId="{76C2DB51-9E0F-47C0-95BC-9F0BD9D95B94}" srcOrd="2" destOrd="0" presId="urn:microsoft.com/office/officeart/2005/8/layout/lProcess3"/>
    <dgm:cxn modelId="{EEEC914F-ABFC-4C3A-A0FF-270FDA2CD7D6}" type="presParOf" srcId="{B50DB422-68E6-4490-9309-3BA9712B665F}" destId="{5F76C644-DFEB-4C3B-A091-8B2F5D0E980E}" srcOrd="3" destOrd="0" presId="urn:microsoft.com/office/officeart/2005/8/layout/lProcess3"/>
    <dgm:cxn modelId="{2969475A-DE58-4172-8669-515D80046A6D}" type="presParOf" srcId="{B50DB422-68E6-4490-9309-3BA9712B665F}" destId="{18520D46-F4F7-42F7-8008-1C13B32E2BAB}" srcOrd="4" destOrd="0" presId="urn:microsoft.com/office/officeart/2005/8/layout/lProcess3"/>
    <dgm:cxn modelId="{3858B4A8-80F0-4749-BC11-9D172D148316}" type="presParOf" srcId="{B50DB422-68E6-4490-9309-3BA9712B665F}" destId="{5EC8466D-77BB-4453-A561-516C909D6ECA}" srcOrd="5" destOrd="0" presId="urn:microsoft.com/office/officeart/2005/8/layout/lProcess3"/>
    <dgm:cxn modelId="{50114822-2718-466D-A45C-EB59A8F8CF3A}" type="presParOf" srcId="{B50DB422-68E6-4490-9309-3BA9712B665F}" destId="{46CE2D93-3FBC-4C4A-A8E3-0AB08A9F7CB0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33618A-97C1-4BBD-91D8-06C76544670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28BD7E-95AC-4BB6-A388-642065CE47F2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ПІДВИЩЕННЯ КВАЛІФІКАЦІЇ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C001D0-62F0-4900-8CD4-068DC199465F}" type="parTrans" cxnId="{AB1D2614-B890-4ABC-972C-044F8CAC8B84}">
      <dgm:prSet/>
      <dgm:spPr/>
      <dgm:t>
        <a:bodyPr/>
        <a:lstStyle/>
        <a:p>
          <a:endParaRPr lang="ru-RU"/>
        </a:p>
      </dgm:t>
    </dgm:pt>
    <dgm:pt modelId="{637D6036-9133-44EB-9129-A02B466214EE}" type="sibTrans" cxnId="{AB1D2614-B890-4ABC-972C-044F8CAC8B84}">
      <dgm:prSet/>
      <dgm:spPr/>
      <dgm:t>
        <a:bodyPr/>
        <a:lstStyle/>
        <a:p>
          <a:endParaRPr lang="ru-RU"/>
        </a:p>
      </dgm:t>
    </dgm:pt>
    <dgm:pt modelId="{5776EDC3-CF67-4E61-A063-3072447FF788}" type="pres">
      <dgm:prSet presAssocID="{1B33618A-97C1-4BBD-91D8-06C765446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F18AC-1108-4E3E-8682-B1C6960EB1E3}" type="pres">
      <dgm:prSet presAssocID="{3328BD7E-95AC-4BB6-A388-642065CE47F2}" presName="parentText" presStyleLbl="node1" presStyleIdx="0" presStyleCnt="1" custScaleY="157904" custLinFactNeighborX="160" custLinFactNeighborY="-19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4406F-B480-414B-BB7C-2D83460771BA}" type="presOf" srcId="{1B33618A-97C1-4BBD-91D8-06C765446700}" destId="{5776EDC3-CF67-4E61-A063-3072447FF788}" srcOrd="0" destOrd="0" presId="urn:microsoft.com/office/officeart/2005/8/layout/vList2"/>
    <dgm:cxn modelId="{AB1D2614-B890-4ABC-972C-044F8CAC8B84}" srcId="{1B33618A-97C1-4BBD-91D8-06C765446700}" destId="{3328BD7E-95AC-4BB6-A388-642065CE47F2}" srcOrd="0" destOrd="0" parTransId="{02C001D0-62F0-4900-8CD4-068DC199465F}" sibTransId="{637D6036-9133-44EB-9129-A02B466214EE}"/>
    <dgm:cxn modelId="{907DCEBF-EB54-4C31-B4C9-E9DDCB6FA39C}" type="presOf" srcId="{3328BD7E-95AC-4BB6-A388-642065CE47F2}" destId="{ABEF18AC-1108-4E3E-8682-B1C6960EB1E3}" srcOrd="0" destOrd="0" presId="urn:microsoft.com/office/officeart/2005/8/layout/vList2"/>
    <dgm:cxn modelId="{5BCCD19D-962C-43E7-923F-7D5E99587FFE}" type="presParOf" srcId="{5776EDC3-CF67-4E61-A063-3072447FF788}" destId="{ABEF18AC-1108-4E3E-8682-B1C6960EB1E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33618A-97C1-4BBD-91D8-06C76544670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28BD7E-95AC-4BB6-A388-642065CE47F2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 ПІДВИЩЕННЯ КВАЛІФІКАЦІЇ НА РІК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C001D0-62F0-4900-8CD4-068DC199465F}" type="parTrans" cxnId="{AB1D2614-B890-4ABC-972C-044F8CAC8B84}">
      <dgm:prSet/>
      <dgm:spPr/>
      <dgm:t>
        <a:bodyPr/>
        <a:lstStyle/>
        <a:p>
          <a:endParaRPr lang="ru-RU"/>
        </a:p>
      </dgm:t>
    </dgm:pt>
    <dgm:pt modelId="{637D6036-9133-44EB-9129-A02B466214EE}" type="sibTrans" cxnId="{AB1D2614-B890-4ABC-972C-044F8CAC8B84}">
      <dgm:prSet/>
      <dgm:spPr/>
      <dgm:t>
        <a:bodyPr/>
        <a:lstStyle/>
        <a:p>
          <a:endParaRPr lang="ru-RU"/>
        </a:p>
      </dgm:t>
    </dgm:pt>
    <dgm:pt modelId="{5776EDC3-CF67-4E61-A063-3072447FF788}" type="pres">
      <dgm:prSet presAssocID="{1B33618A-97C1-4BBD-91D8-06C765446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F18AC-1108-4E3E-8682-B1C6960EB1E3}" type="pres">
      <dgm:prSet presAssocID="{3328BD7E-95AC-4BB6-A388-642065CE47F2}" presName="parentText" presStyleLbl="node1" presStyleIdx="0" presStyleCnt="1" custScaleY="157904" custLinFactNeighborX="160" custLinFactNeighborY="-19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4406F-B480-414B-BB7C-2D83460771BA}" type="presOf" srcId="{1B33618A-97C1-4BBD-91D8-06C765446700}" destId="{5776EDC3-CF67-4E61-A063-3072447FF788}" srcOrd="0" destOrd="0" presId="urn:microsoft.com/office/officeart/2005/8/layout/vList2"/>
    <dgm:cxn modelId="{AB1D2614-B890-4ABC-972C-044F8CAC8B84}" srcId="{1B33618A-97C1-4BBD-91D8-06C765446700}" destId="{3328BD7E-95AC-4BB6-A388-642065CE47F2}" srcOrd="0" destOrd="0" parTransId="{02C001D0-62F0-4900-8CD4-068DC199465F}" sibTransId="{637D6036-9133-44EB-9129-A02B466214EE}"/>
    <dgm:cxn modelId="{907DCEBF-EB54-4C31-B4C9-E9DDCB6FA39C}" type="presOf" srcId="{3328BD7E-95AC-4BB6-A388-642065CE47F2}" destId="{ABEF18AC-1108-4E3E-8682-B1C6960EB1E3}" srcOrd="0" destOrd="0" presId="urn:microsoft.com/office/officeart/2005/8/layout/vList2"/>
    <dgm:cxn modelId="{5BCCD19D-962C-43E7-923F-7D5E99587FFE}" type="presParOf" srcId="{5776EDC3-CF67-4E61-A063-3072447FF788}" destId="{ABEF18AC-1108-4E3E-8682-B1C6960EB1E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1E0B15-CC5A-420D-9A72-3F3BA68D3FB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991E0-FDE0-42FA-B25D-8A83640C545F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АЛГОРИТМ КЕРІВНИКА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F5C507-3115-411D-8FC7-FE0BB35D214A}" type="parTrans" cxnId="{8C315C08-DC9A-45C7-B100-7ACE42A9B263}">
      <dgm:prSet/>
      <dgm:spPr/>
      <dgm:t>
        <a:bodyPr/>
        <a:lstStyle/>
        <a:p>
          <a:endParaRPr lang="ru-RU"/>
        </a:p>
      </dgm:t>
    </dgm:pt>
    <dgm:pt modelId="{6A3CF1C0-641A-4C2D-8A02-C4299734A48D}" type="sibTrans" cxnId="{8C315C08-DC9A-45C7-B100-7ACE42A9B263}">
      <dgm:prSet/>
      <dgm:spPr/>
      <dgm:t>
        <a:bodyPr/>
        <a:lstStyle/>
        <a:p>
          <a:endParaRPr lang="ru-RU"/>
        </a:p>
      </dgm:t>
    </dgm:pt>
    <dgm:pt modelId="{75573119-6980-4838-A57D-5703E8D13E0E}" type="pres">
      <dgm:prSet presAssocID="{3D1E0B15-CC5A-420D-9A72-3F3BA68D3F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5F1898-DD94-41F2-A7DC-BBA9DEB3F30F}" type="pres">
      <dgm:prSet presAssocID="{2D2991E0-FDE0-42FA-B25D-8A83640C54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D9B3E1-F1F4-4758-960F-AC539AEF34F2}" type="presOf" srcId="{3D1E0B15-CC5A-420D-9A72-3F3BA68D3FBA}" destId="{75573119-6980-4838-A57D-5703E8D13E0E}" srcOrd="0" destOrd="0" presId="urn:microsoft.com/office/officeart/2005/8/layout/vList2"/>
    <dgm:cxn modelId="{72C77217-C621-4301-AB73-8A2A3E0D6567}" type="presOf" srcId="{2D2991E0-FDE0-42FA-B25D-8A83640C545F}" destId="{265F1898-DD94-41F2-A7DC-BBA9DEB3F30F}" srcOrd="0" destOrd="0" presId="urn:microsoft.com/office/officeart/2005/8/layout/vList2"/>
    <dgm:cxn modelId="{8C315C08-DC9A-45C7-B100-7ACE42A9B263}" srcId="{3D1E0B15-CC5A-420D-9A72-3F3BA68D3FBA}" destId="{2D2991E0-FDE0-42FA-B25D-8A83640C545F}" srcOrd="0" destOrd="0" parTransId="{61F5C507-3115-411D-8FC7-FE0BB35D214A}" sibTransId="{6A3CF1C0-641A-4C2D-8A02-C4299734A48D}"/>
    <dgm:cxn modelId="{9FB73C30-7CDF-4A30-A443-A027231EC207}" type="presParOf" srcId="{75573119-6980-4838-A57D-5703E8D13E0E}" destId="{265F1898-DD94-41F2-A7DC-BBA9DEB3F3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B8493B-6E36-4AFA-A3D1-58F9B4EF11F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2026CD7-8689-42BF-AA17-25EFC220396A}">
      <dgm:prSet custT="1"/>
      <dgm:spPr/>
      <dgm:t>
        <a:bodyPr/>
        <a:lstStyle/>
        <a:p>
          <a:pPr rtl="0"/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Скласти орієнтовний план підвищення кваліфікації. Розглянути на засіданні педради </a:t>
          </a:r>
          <a:r>
            <a: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(Додаток 2 до листа Міністерства освіти і науки України від 04 березня 2020 рік № 1/9-141)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774D9-A93F-4997-BF12-4E78CBD6F710}" type="parTrans" cxnId="{871F4276-B272-400E-A0AA-CC42A9AA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5ED5C-C9D9-4C2B-8507-C2D4EDC5A305}" type="sibTrans" cxnId="{871F4276-B272-400E-A0AA-CC42A9AA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127CA-808B-435E-8A23-A6F953F926A4}">
      <dgm:prSet custT="1"/>
      <dgm:spPr/>
      <dgm:t>
        <a:bodyPr/>
        <a:lstStyle/>
        <a:p>
          <a:pPr rtl="0"/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Оприлюднити загальний обсяг коштів на ПК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5D90E-02F8-4D93-8C87-AC0D6420B325}" type="parTrans" cxnId="{91CC90CA-067E-4669-A563-81E2A54B85D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609C2-A9AF-4B88-9A76-2F00EF2F993C}" type="sibTrans" cxnId="{91CC90CA-067E-4669-A563-81E2A54B85D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46020F-0DC7-43A1-A216-DE50DCA4BFD8}">
      <dgm:prSet custT="1"/>
      <dgm:spPr/>
      <dgm:t>
        <a:bodyPr/>
        <a:lstStyle/>
        <a:p>
          <a:pPr rtl="0"/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Протягом 15 календарних днів скласти Річний план підвищення кваліфікації .  Затвердити на засідання педради </a:t>
          </a:r>
          <a:r>
            <a:rPr lang="uk-UA" sz="20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(Додаток 3 до листа Міністерства освіти і науки України від 04 березня 2020 рік № 1/9-141)</a:t>
          </a:r>
          <a:r>
            <a: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DDE5A-E916-4BD4-BDB9-D4C4A1FFA278}" type="parTrans" cxnId="{85C7F6F0-E3D4-4925-AC76-96CB2047448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95ED7-FD79-4D75-921F-EEF9BC5237E1}" type="sibTrans" cxnId="{85C7F6F0-E3D4-4925-AC76-96CB2047448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777ADA-B177-40B6-8481-166FCA7B87B7}">
      <dgm:prSet custT="1"/>
      <dgm:spPr/>
      <dgm:t>
        <a:bodyPr/>
        <a:lstStyle/>
        <a:p>
          <a:pPr rtl="0"/>
          <a:r>
            <a:rPr lang="uk-UA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Укласти договір між ЗО та суб'єктом підвищення кваліфікації на відповідний рік</a:t>
          </a:r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7C15-6F89-4392-8E87-9B65CE358AE8}" type="parTrans" cxnId="{E82CDB9F-3CC2-4ECE-91F8-C17AF9E4D9C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B0814-80AA-4A92-8438-1949C2C263DA}" type="sibTrans" cxnId="{E82CDB9F-3CC2-4ECE-91F8-C17AF9E4D9C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8C37D2-EAD4-4A58-8A52-B9C33679185B}" type="pres">
      <dgm:prSet presAssocID="{F7B8493B-6E36-4AFA-A3D1-58F9B4EF11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7B5C6-6D55-4261-910B-3FC8A08A5B14}" type="pres">
      <dgm:prSet presAssocID="{82026CD7-8689-42BF-AA17-25EFC22039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31C2D-BA5F-4230-A9A5-1B7794C8C7CC}" type="pres">
      <dgm:prSet presAssocID="{70B5ED5C-C9D9-4C2B-8507-C2D4EDC5A305}" presName="spacer" presStyleCnt="0"/>
      <dgm:spPr/>
    </dgm:pt>
    <dgm:pt modelId="{22677479-4240-4668-9FFA-53B6E27D7D4A}" type="pres">
      <dgm:prSet presAssocID="{DC1127CA-808B-435E-8A23-A6F953F926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962D8-FC81-4F7A-91A7-90FB8BB21332}" type="pres">
      <dgm:prSet presAssocID="{776609C2-A9AF-4B88-9A76-2F00EF2F993C}" presName="spacer" presStyleCnt="0"/>
      <dgm:spPr/>
    </dgm:pt>
    <dgm:pt modelId="{DC1C1A81-A3A2-44CB-929F-E3FC5ACCAF7A}" type="pres">
      <dgm:prSet presAssocID="{4A46020F-0DC7-43A1-A216-DE50DCA4BFD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E9DBA-61DD-435A-AA3E-DCF61D73E67B}" type="pres">
      <dgm:prSet presAssocID="{19495ED7-FD79-4D75-921F-EEF9BC5237E1}" presName="spacer" presStyleCnt="0"/>
      <dgm:spPr/>
    </dgm:pt>
    <dgm:pt modelId="{B7FAED2C-D436-45F4-ABA0-ED7271FC63F5}" type="pres">
      <dgm:prSet presAssocID="{67777ADA-B177-40B6-8481-166FCA7B87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C90CA-067E-4669-A563-81E2A54B85DD}" srcId="{F7B8493B-6E36-4AFA-A3D1-58F9B4EF11F3}" destId="{DC1127CA-808B-435E-8A23-A6F953F926A4}" srcOrd="1" destOrd="0" parTransId="{3775D90E-02F8-4D93-8C87-AC0D6420B325}" sibTransId="{776609C2-A9AF-4B88-9A76-2F00EF2F993C}"/>
    <dgm:cxn modelId="{85C7F6F0-E3D4-4925-AC76-96CB20474483}" srcId="{F7B8493B-6E36-4AFA-A3D1-58F9B4EF11F3}" destId="{4A46020F-0DC7-43A1-A216-DE50DCA4BFD8}" srcOrd="2" destOrd="0" parTransId="{E49DDE5A-E916-4BD4-BDB9-D4C4A1FFA278}" sibTransId="{19495ED7-FD79-4D75-921F-EEF9BC5237E1}"/>
    <dgm:cxn modelId="{5E0F464B-BA84-4B84-8251-151D3D7A169C}" type="presOf" srcId="{82026CD7-8689-42BF-AA17-25EFC220396A}" destId="{BC67B5C6-6D55-4261-910B-3FC8A08A5B14}" srcOrd="0" destOrd="0" presId="urn:microsoft.com/office/officeart/2005/8/layout/vList2"/>
    <dgm:cxn modelId="{BA903282-F681-4223-830B-45FBF44B4247}" type="presOf" srcId="{4A46020F-0DC7-43A1-A216-DE50DCA4BFD8}" destId="{DC1C1A81-A3A2-44CB-929F-E3FC5ACCAF7A}" srcOrd="0" destOrd="0" presId="urn:microsoft.com/office/officeart/2005/8/layout/vList2"/>
    <dgm:cxn modelId="{9E4465B2-E216-4595-8D79-2752392CB1FD}" type="presOf" srcId="{67777ADA-B177-40B6-8481-166FCA7B87B7}" destId="{B7FAED2C-D436-45F4-ABA0-ED7271FC63F5}" srcOrd="0" destOrd="0" presId="urn:microsoft.com/office/officeart/2005/8/layout/vList2"/>
    <dgm:cxn modelId="{1CB805D2-A2AC-4027-9ECC-3151E692EE0F}" type="presOf" srcId="{DC1127CA-808B-435E-8A23-A6F953F926A4}" destId="{22677479-4240-4668-9FFA-53B6E27D7D4A}" srcOrd="0" destOrd="0" presId="urn:microsoft.com/office/officeart/2005/8/layout/vList2"/>
    <dgm:cxn modelId="{871F4276-B272-400E-A0AA-CC42A9AA5872}" srcId="{F7B8493B-6E36-4AFA-A3D1-58F9B4EF11F3}" destId="{82026CD7-8689-42BF-AA17-25EFC220396A}" srcOrd="0" destOrd="0" parTransId="{2E0774D9-A93F-4997-BF12-4E78CBD6F710}" sibTransId="{70B5ED5C-C9D9-4C2B-8507-C2D4EDC5A305}"/>
    <dgm:cxn modelId="{1238F69B-B219-4274-9585-30A4077A73E4}" type="presOf" srcId="{F7B8493B-6E36-4AFA-A3D1-58F9B4EF11F3}" destId="{448C37D2-EAD4-4A58-8A52-B9C33679185B}" srcOrd="0" destOrd="0" presId="urn:microsoft.com/office/officeart/2005/8/layout/vList2"/>
    <dgm:cxn modelId="{E82CDB9F-3CC2-4ECE-91F8-C17AF9E4D9CF}" srcId="{F7B8493B-6E36-4AFA-A3D1-58F9B4EF11F3}" destId="{67777ADA-B177-40B6-8481-166FCA7B87B7}" srcOrd="3" destOrd="0" parTransId="{48C87C15-6F89-4392-8E87-9B65CE358AE8}" sibTransId="{8D9B0814-80AA-4A92-8438-1949C2C263DA}"/>
    <dgm:cxn modelId="{82D333E1-DBAC-4093-8061-5C06E96A887F}" type="presParOf" srcId="{448C37D2-EAD4-4A58-8A52-B9C33679185B}" destId="{BC67B5C6-6D55-4261-910B-3FC8A08A5B14}" srcOrd="0" destOrd="0" presId="urn:microsoft.com/office/officeart/2005/8/layout/vList2"/>
    <dgm:cxn modelId="{6DD079AC-E4B5-4D17-8E27-A95F21DCAB4D}" type="presParOf" srcId="{448C37D2-EAD4-4A58-8A52-B9C33679185B}" destId="{D9C31C2D-BA5F-4230-A9A5-1B7794C8C7CC}" srcOrd="1" destOrd="0" presId="urn:microsoft.com/office/officeart/2005/8/layout/vList2"/>
    <dgm:cxn modelId="{42C57F04-2E92-4140-A3C3-18B66FD1DAA5}" type="presParOf" srcId="{448C37D2-EAD4-4A58-8A52-B9C33679185B}" destId="{22677479-4240-4668-9FFA-53B6E27D7D4A}" srcOrd="2" destOrd="0" presId="urn:microsoft.com/office/officeart/2005/8/layout/vList2"/>
    <dgm:cxn modelId="{2AA62949-E03C-46CF-B66B-A02B7314C97C}" type="presParOf" srcId="{448C37D2-EAD4-4A58-8A52-B9C33679185B}" destId="{D45962D8-FC81-4F7A-91A7-90FB8BB21332}" srcOrd="3" destOrd="0" presId="urn:microsoft.com/office/officeart/2005/8/layout/vList2"/>
    <dgm:cxn modelId="{87655CAF-C061-4B57-9489-16D39DFE63B1}" type="presParOf" srcId="{448C37D2-EAD4-4A58-8A52-B9C33679185B}" destId="{DC1C1A81-A3A2-44CB-929F-E3FC5ACCAF7A}" srcOrd="4" destOrd="0" presId="urn:microsoft.com/office/officeart/2005/8/layout/vList2"/>
    <dgm:cxn modelId="{4E8A084B-79A1-4261-8CBB-F931DB629D86}" type="presParOf" srcId="{448C37D2-EAD4-4A58-8A52-B9C33679185B}" destId="{19DE9DBA-61DD-435A-AA3E-DCF61D73E67B}" srcOrd="5" destOrd="0" presId="urn:microsoft.com/office/officeart/2005/8/layout/vList2"/>
    <dgm:cxn modelId="{60ED55FB-B97E-4A52-BEAC-D9514400CCA7}" type="presParOf" srcId="{448C37D2-EAD4-4A58-8A52-B9C33679185B}" destId="{B7FAED2C-D436-45F4-ABA0-ED7271FC63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ABDEF5-9601-4EE6-83DD-97699C49A07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A8047-07AD-402D-A4C8-C5A35BE708D6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ДОГОВІР ПРО НАДАННЯ ПОСЛУГ З ПІДВИЩЕННЯ КВАЛІФІКАЦІЇ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7F65B-5F71-4C4D-87F3-6A3040425E62}" type="parTrans" cxnId="{E5B01DB1-C9ED-46BA-9C80-ED21D50CEEDD}">
      <dgm:prSet/>
      <dgm:spPr/>
      <dgm:t>
        <a:bodyPr/>
        <a:lstStyle/>
        <a:p>
          <a:endParaRPr lang="ru-RU"/>
        </a:p>
      </dgm:t>
    </dgm:pt>
    <dgm:pt modelId="{64E93267-BD65-4521-9CA6-DB371A28566C}" type="sibTrans" cxnId="{E5B01DB1-C9ED-46BA-9C80-ED21D50CEEDD}">
      <dgm:prSet/>
      <dgm:spPr/>
      <dgm:t>
        <a:bodyPr/>
        <a:lstStyle/>
        <a:p>
          <a:endParaRPr lang="ru-RU"/>
        </a:p>
      </dgm:t>
    </dgm:pt>
    <dgm:pt modelId="{28F24F37-0836-44E8-A8FF-CD0A560E4700}" type="pres">
      <dgm:prSet presAssocID="{2FABDEF5-9601-4EE6-83DD-97699C49A0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50A18-F17C-4754-8332-6F06A877C7B0}" type="pres">
      <dgm:prSet presAssocID="{751A8047-07AD-402D-A4C8-C5A35BE708D6}" presName="parentText" presStyleLbl="node1" presStyleIdx="0" presStyleCnt="1" custScaleY="140410" custLinFactNeighborY="-23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3A8A2-D79A-4FA6-A7A1-EB258C72A96D}" type="presOf" srcId="{751A8047-07AD-402D-A4C8-C5A35BE708D6}" destId="{B6050A18-F17C-4754-8332-6F06A877C7B0}" srcOrd="0" destOrd="0" presId="urn:microsoft.com/office/officeart/2005/8/layout/vList2"/>
    <dgm:cxn modelId="{E5B01DB1-C9ED-46BA-9C80-ED21D50CEEDD}" srcId="{2FABDEF5-9601-4EE6-83DD-97699C49A079}" destId="{751A8047-07AD-402D-A4C8-C5A35BE708D6}" srcOrd="0" destOrd="0" parTransId="{D177F65B-5F71-4C4D-87F3-6A3040425E62}" sibTransId="{64E93267-BD65-4521-9CA6-DB371A28566C}"/>
    <dgm:cxn modelId="{78E13FFF-7958-4200-94C7-BBDF93634B5F}" type="presOf" srcId="{2FABDEF5-9601-4EE6-83DD-97699C49A079}" destId="{28F24F37-0836-44E8-A8FF-CD0A560E4700}" srcOrd="0" destOrd="0" presId="urn:microsoft.com/office/officeart/2005/8/layout/vList2"/>
    <dgm:cxn modelId="{8056CC5F-AC76-42AE-AC4E-BF72AA19FD62}" type="presParOf" srcId="{28F24F37-0836-44E8-A8FF-CD0A560E4700}" destId="{B6050A18-F17C-4754-8332-6F06A877C7B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B8493B-6E36-4AFA-A3D1-58F9B4EF11F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2026CD7-8689-42BF-AA17-25EFC220396A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ЯКЩО В ЗАКЛАДІ ОСВІТІ НЕМАЄ АВТОНОМНОЇ БУХГАЛТЕРІЇ, ТО УКЛАДАЄТЬСЯ ТРИСТОРОННЯ УГОДА: МІЖ ЗАКЛАДОМ , УПРАВІЛННЯМ ОСВІТИ, СУБ’ЄКТОМ ПК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774D9-A93F-4997-BF12-4E78CBD6F710}" type="parTrans" cxnId="{871F4276-B272-400E-A0AA-CC42A9AA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5ED5C-C9D9-4C2B-8507-C2D4EDC5A305}" type="sibTrans" cxnId="{871F4276-B272-400E-A0AA-CC42A9AA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127CA-808B-435E-8A23-A6F953F926A4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ЯКЩО СУМА НА ПК ПЕРЕВИЩУВАТИМЕ ПОЗНАЧКУ ДЛЯ ДОПОРГОВИХ ЗАКУПІВЕЛЬ НА СУМУ 200 ТИС. ГРН., ТО СУБ’ЄКТ ПОВИНЕН ВИГРАТИ ТЕНДЕР У СИСТЕМІ «</a:t>
          </a:r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ProZoro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5D90E-02F8-4D93-8C87-AC0D6420B325}" type="parTrans" cxnId="{91CC90CA-067E-4669-A563-81E2A54B85D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609C2-A9AF-4B88-9A76-2F00EF2F993C}" type="sibTrans" cxnId="{91CC90CA-067E-4669-A563-81E2A54B85D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8C37D2-EAD4-4A58-8A52-B9C33679185B}" type="pres">
      <dgm:prSet presAssocID="{F7B8493B-6E36-4AFA-A3D1-58F9B4EF11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7B5C6-6D55-4261-910B-3FC8A08A5B14}" type="pres">
      <dgm:prSet presAssocID="{82026CD7-8689-42BF-AA17-25EFC22039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31C2D-BA5F-4230-A9A5-1B7794C8C7CC}" type="pres">
      <dgm:prSet presAssocID="{70B5ED5C-C9D9-4C2B-8507-C2D4EDC5A305}" presName="spacer" presStyleCnt="0"/>
      <dgm:spPr/>
    </dgm:pt>
    <dgm:pt modelId="{22677479-4240-4668-9FFA-53B6E27D7D4A}" type="pres">
      <dgm:prSet presAssocID="{DC1127CA-808B-435E-8A23-A6F953F926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C90CA-067E-4669-A563-81E2A54B85DD}" srcId="{F7B8493B-6E36-4AFA-A3D1-58F9B4EF11F3}" destId="{DC1127CA-808B-435E-8A23-A6F953F926A4}" srcOrd="1" destOrd="0" parTransId="{3775D90E-02F8-4D93-8C87-AC0D6420B325}" sibTransId="{776609C2-A9AF-4B88-9A76-2F00EF2F993C}"/>
    <dgm:cxn modelId="{1238F69B-B219-4274-9585-30A4077A73E4}" type="presOf" srcId="{F7B8493B-6E36-4AFA-A3D1-58F9B4EF11F3}" destId="{448C37D2-EAD4-4A58-8A52-B9C33679185B}" srcOrd="0" destOrd="0" presId="urn:microsoft.com/office/officeart/2005/8/layout/vList2"/>
    <dgm:cxn modelId="{1CB805D2-A2AC-4027-9ECC-3151E692EE0F}" type="presOf" srcId="{DC1127CA-808B-435E-8A23-A6F953F926A4}" destId="{22677479-4240-4668-9FFA-53B6E27D7D4A}" srcOrd="0" destOrd="0" presId="urn:microsoft.com/office/officeart/2005/8/layout/vList2"/>
    <dgm:cxn modelId="{5E0F464B-BA84-4B84-8251-151D3D7A169C}" type="presOf" srcId="{82026CD7-8689-42BF-AA17-25EFC220396A}" destId="{BC67B5C6-6D55-4261-910B-3FC8A08A5B14}" srcOrd="0" destOrd="0" presId="urn:microsoft.com/office/officeart/2005/8/layout/vList2"/>
    <dgm:cxn modelId="{871F4276-B272-400E-A0AA-CC42A9AA5872}" srcId="{F7B8493B-6E36-4AFA-A3D1-58F9B4EF11F3}" destId="{82026CD7-8689-42BF-AA17-25EFC220396A}" srcOrd="0" destOrd="0" parTransId="{2E0774D9-A93F-4997-BF12-4E78CBD6F710}" sibTransId="{70B5ED5C-C9D9-4C2B-8507-C2D4EDC5A305}"/>
    <dgm:cxn modelId="{82D333E1-DBAC-4093-8061-5C06E96A887F}" type="presParOf" srcId="{448C37D2-EAD4-4A58-8A52-B9C33679185B}" destId="{BC67B5C6-6D55-4261-910B-3FC8A08A5B14}" srcOrd="0" destOrd="0" presId="urn:microsoft.com/office/officeart/2005/8/layout/vList2"/>
    <dgm:cxn modelId="{6DD079AC-E4B5-4D17-8E27-A95F21DCAB4D}" type="presParOf" srcId="{448C37D2-EAD4-4A58-8A52-B9C33679185B}" destId="{D9C31C2D-BA5F-4230-A9A5-1B7794C8C7CC}" srcOrd="1" destOrd="0" presId="urn:microsoft.com/office/officeart/2005/8/layout/vList2"/>
    <dgm:cxn modelId="{42C57F04-2E92-4140-A3C3-18B66FD1DAA5}" type="presParOf" srcId="{448C37D2-EAD4-4A58-8A52-B9C33679185B}" destId="{22677479-4240-4668-9FFA-53B6E27D7D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E6F681-AFF5-4D9E-AC4A-08ED1C710FF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AEED1-12D9-4641-A7A2-29F23B1BB72F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ДОКУМЕНТИ ПРО ПІДВИЩЕННЯ КВАЛІФІКАЦІЇ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F61E3-3239-4F5D-B7D2-189B6FC2A038}" type="parTrans" cxnId="{E0200756-F8E9-414D-AC6B-A9F804F362B9}">
      <dgm:prSet/>
      <dgm:spPr/>
      <dgm:t>
        <a:bodyPr/>
        <a:lstStyle/>
        <a:p>
          <a:endParaRPr lang="ru-RU"/>
        </a:p>
      </dgm:t>
    </dgm:pt>
    <dgm:pt modelId="{96D12545-C252-4A12-B3DE-B1780C5F0C45}" type="sibTrans" cxnId="{E0200756-F8E9-414D-AC6B-A9F804F362B9}">
      <dgm:prSet/>
      <dgm:spPr/>
      <dgm:t>
        <a:bodyPr/>
        <a:lstStyle/>
        <a:p>
          <a:endParaRPr lang="ru-RU"/>
        </a:p>
      </dgm:t>
    </dgm:pt>
    <dgm:pt modelId="{80D66025-61BE-4BE9-BB62-5D90F6BEC1AD}" type="pres">
      <dgm:prSet presAssocID="{C2E6F681-AFF5-4D9E-AC4A-08ED1C710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41A38-2BE1-4A47-8F05-11456FFD4202}" type="pres">
      <dgm:prSet presAssocID="{EE3AEED1-12D9-4641-A7A2-29F23B1BB72F}" presName="parentText" presStyleLbl="node1" presStyleIdx="0" presStyleCnt="1" custScaleY="152471" custLinFactNeighborX="2654" custLinFactNeighborY="-3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00756-F8E9-414D-AC6B-A9F804F362B9}" srcId="{C2E6F681-AFF5-4D9E-AC4A-08ED1C710FF7}" destId="{EE3AEED1-12D9-4641-A7A2-29F23B1BB72F}" srcOrd="0" destOrd="0" parTransId="{47AF61E3-3239-4F5D-B7D2-189B6FC2A038}" sibTransId="{96D12545-C252-4A12-B3DE-B1780C5F0C45}"/>
    <dgm:cxn modelId="{3E39E76B-1736-426E-A59C-CFE6E60644B5}" type="presOf" srcId="{EE3AEED1-12D9-4641-A7A2-29F23B1BB72F}" destId="{25141A38-2BE1-4A47-8F05-11456FFD4202}" srcOrd="0" destOrd="0" presId="urn:microsoft.com/office/officeart/2005/8/layout/vList2"/>
    <dgm:cxn modelId="{3FCA49AB-6005-4EE8-B227-519FD3E250F7}" type="presOf" srcId="{C2E6F681-AFF5-4D9E-AC4A-08ED1C710FF7}" destId="{80D66025-61BE-4BE9-BB62-5D90F6BEC1AD}" srcOrd="0" destOrd="0" presId="urn:microsoft.com/office/officeart/2005/8/layout/vList2"/>
    <dgm:cxn modelId="{7AD89917-29D5-408E-9264-14D4F4CA2652}" type="presParOf" srcId="{80D66025-61BE-4BE9-BB62-5D90F6BEC1AD}" destId="{25141A38-2BE1-4A47-8F05-11456FFD420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1FE38-CE2D-429A-9C3E-C7A53880D8B2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A3E045-A74B-4D6B-AA13-F7D43C6B8D6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</a:t>
          </a:r>
          <a:r>
            <a: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шкільна , позашкільна, професійна освіти не рідше одного разу на п'ять років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4D7A8-6813-4975-ABB1-DAF0F642657E}" type="parTrans" cxnId="{51213C05-51EE-4460-BA7D-8DC163B7167A}">
      <dgm:prSet/>
      <dgm:spPr/>
      <dgm:t>
        <a:bodyPr/>
        <a:lstStyle/>
        <a:p>
          <a:endParaRPr lang="ru-RU"/>
        </a:p>
      </dgm:t>
    </dgm:pt>
    <dgm:pt modelId="{3B95B2FD-37FD-4C9B-AA18-FABC12EFB5D3}" type="sibTrans" cxnId="{51213C05-51EE-4460-BA7D-8DC163B7167A}">
      <dgm:prSet/>
      <dgm:spPr/>
      <dgm:t>
        <a:bodyPr/>
        <a:lstStyle/>
        <a:p>
          <a:endParaRPr lang="ru-RU"/>
        </a:p>
      </dgm:t>
    </dgm:pt>
    <dgm:pt modelId="{06E429F8-017F-48E1-B1B7-D2F8F273FD0A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ЗЗСО та фахова </a:t>
          </a:r>
          <a:r>
            <a:rPr lang="uk-UA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передвища</a:t>
          </a:r>
          <a:r>
            <a: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освіта щорічно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1AA407-5E2E-48D9-AB23-C190C091D8AE}" type="sibTrans" cxnId="{ADCDCBAD-4140-40FF-BABB-10750B992473}">
      <dgm:prSet/>
      <dgm:spPr/>
      <dgm:t>
        <a:bodyPr/>
        <a:lstStyle/>
        <a:p>
          <a:endParaRPr lang="ru-RU"/>
        </a:p>
      </dgm:t>
    </dgm:pt>
    <dgm:pt modelId="{262327BB-7F05-4A6B-A167-48A70C9092AC}" type="parTrans" cxnId="{ADCDCBAD-4140-40FF-BABB-10750B992473}">
      <dgm:prSet/>
      <dgm:spPr/>
      <dgm:t>
        <a:bodyPr/>
        <a:lstStyle/>
        <a:p>
          <a:endParaRPr lang="ru-RU"/>
        </a:p>
      </dgm:t>
    </dgm:pt>
    <dgm:pt modelId="{21EFCA90-DC7E-417A-AA5C-3209D1CC8364}" type="pres">
      <dgm:prSet presAssocID="{0AF1FE38-CE2D-429A-9C3E-C7A53880D8B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0B2B8-9FC8-42AD-8A4D-456B1B885AF7}" type="pres">
      <dgm:prSet presAssocID="{0AF1FE38-CE2D-429A-9C3E-C7A53880D8B2}" presName="dummyMaxCanvas" presStyleCnt="0"/>
      <dgm:spPr/>
    </dgm:pt>
    <dgm:pt modelId="{65F4359F-7F51-4B9E-831B-155BEABFAB3B}" type="pres">
      <dgm:prSet presAssocID="{0AF1FE38-CE2D-429A-9C3E-C7A53880D8B2}" presName="parentComposite" presStyleCnt="0"/>
      <dgm:spPr/>
    </dgm:pt>
    <dgm:pt modelId="{0C04957C-7927-404D-970F-1C81F5FF836E}" type="pres">
      <dgm:prSet presAssocID="{0AF1FE38-CE2D-429A-9C3E-C7A53880D8B2}" presName="parent1" presStyleLbl="alignAccFollowNode1" presStyleIdx="0" presStyleCnt="4" custScaleX="293066" custScaleY="357961" custLinFactNeighborX="-83648" custLinFactNeighborY="7971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A9D36BB0-C72C-4005-860F-C8E26E259317}" type="pres">
      <dgm:prSet presAssocID="{0AF1FE38-CE2D-429A-9C3E-C7A53880D8B2}" presName="parent2" presStyleLbl="alignAccFollowNode1" presStyleIdx="1" presStyleCnt="4" custScaleX="269940" custScaleY="358629" custLinFactNeighborX="71222" custLinFactNeighborY="8751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D4DC610-4203-48F6-A520-19DC492B2F03}" type="pres">
      <dgm:prSet presAssocID="{0AF1FE38-CE2D-429A-9C3E-C7A53880D8B2}" presName="childrenComposite" presStyleCnt="0"/>
      <dgm:spPr/>
    </dgm:pt>
    <dgm:pt modelId="{1421A4B8-202F-4912-93B9-5998FF326E4B}" type="pres">
      <dgm:prSet presAssocID="{0AF1FE38-CE2D-429A-9C3E-C7A53880D8B2}" presName="dummyMaxCanvas_ChildArea" presStyleCnt="0"/>
      <dgm:spPr/>
    </dgm:pt>
    <dgm:pt modelId="{5157B124-AF95-4266-84CD-5D77700FB70F}" type="pres">
      <dgm:prSet presAssocID="{0AF1FE38-CE2D-429A-9C3E-C7A53880D8B2}" presName="fulcrum" presStyleLbl="alignAccFollowNode1" presStyleIdx="2" presStyleCnt="4" custScaleX="240906" custScaleY="234619" custLinFactNeighborX="-21160" custLinFactNeighborY="-4113"/>
      <dgm:spPr/>
    </dgm:pt>
    <dgm:pt modelId="{EBBC6263-DDB8-4CA9-B484-1C59CC02BA29}" type="pres">
      <dgm:prSet presAssocID="{0AF1FE38-CE2D-429A-9C3E-C7A53880D8B2}" presName="balance_00" presStyleLbl="alignAccFollowNode1" presStyleIdx="3" presStyleCnt="4" custScaleX="218863" custScaleY="162971" custLinFactNeighborX="-394" custLinFactNeighborY="-40788">
        <dgm:presLayoutVars>
          <dgm:bulletEnabled val="1"/>
        </dgm:presLayoutVars>
      </dgm:prSet>
      <dgm:spPr/>
    </dgm:pt>
  </dgm:ptLst>
  <dgm:cxnLst>
    <dgm:cxn modelId="{ADCDCBAD-4140-40FF-BABB-10750B992473}" srcId="{0AF1FE38-CE2D-429A-9C3E-C7A53880D8B2}" destId="{06E429F8-017F-48E1-B1B7-D2F8F273FD0A}" srcOrd="1" destOrd="0" parTransId="{262327BB-7F05-4A6B-A167-48A70C9092AC}" sibTransId="{E31AA407-5E2E-48D9-AB23-C190C091D8AE}"/>
    <dgm:cxn modelId="{51213C05-51EE-4460-BA7D-8DC163B7167A}" srcId="{0AF1FE38-CE2D-429A-9C3E-C7A53880D8B2}" destId="{58A3E045-A74B-4D6B-AA13-F7D43C6B8D60}" srcOrd="0" destOrd="0" parTransId="{0EE4D7A8-6813-4975-ABB1-DAF0F642657E}" sibTransId="{3B95B2FD-37FD-4C9B-AA18-FABC12EFB5D3}"/>
    <dgm:cxn modelId="{70D77968-8FF5-439E-99D5-314A43AC89CF}" type="presOf" srcId="{58A3E045-A74B-4D6B-AA13-F7D43C6B8D60}" destId="{0C04957C-7927-404D-970F-1C81F5FF836E}" srcOrd="0" destOrd="0" presId="urn:microsoft.com/office/officeart/2005/8/layout/balance1"/>
    <dgm:cxn modelId="{E652F91F-18BA-4AD8-B1AC-89FF0B381595}" type="presOf" srcId="{06E429F8-017F-48E1-B1B7-D2F8F273FD0A}" destId="{A9D36BB0-C72C-4005-860F-C8E26E259317}" srcOrd="0" destOrd="0" presId="urn:microsoft.com/office/officeart/2005/8/layout/balance1"/>
    <dgm:cxn modelId="{311495D2-757D-476A-9C04-0A9C08B20C68}" type="presOf" srcId="{0AF1FE38-CE2D-429A-9C3E-C7A53880D8B2}" destId="{21EFCA90-DC7E-417A-AA5C-3209D1CC8364}" srcOrd="0" destOrd="0" presId="urn:microsoft.com/office/officeart/2005/8/layout/balance1"/>
    <dgm:cxn modelId="{E41A4FAE-333D-4D02-86B1-8A6F4E8CD659}" type="presParOf" srcId="{21EFCA90-DC7E-417A-AA5C-3209D1CC8364}" destId="{76C0B2B8-9FC8-42AD-8A4D-456B1B885AF7}" srcOrd="0" destOrd="0" presId="urn:microsoft.com/office/officeart/2005/8/layout/balance1"/>
    <dgm:cxn modelId="{B750D407-CDA0-4C7B-B2A7-52609E60D478}" type="presParOf" srcId="{21EFCA90-DC7E-417A-AA5C-3209D1CC8364}" destId="{65F4359F-7F51-4B9E-831B-155BEABFAB3B}" srcOrd="1" destOrd="0" presId="urn:microsoft.com/office/officeart/2005/8/layout/balance1"/>
    <dgm:cxn modelId="{4D789C08-F3B1-41AD-A19D-966ED8F9C2E6}" type="presParOf" srcId="{65F4359F-7F51-4B9E-831B-155BEABFAB3B}" destId="{0C04957C-7927-404D-970F-1C81F5FF836E}" srcOrd="0" destOrd="0" presId="urn:microsoft.com/office/officeart/2005/8/layout/balance1"/>
    <dgm:cxn modelId="{4572CE18-72BE-4129-BE8D-D718DCE68B1E}" type="presParOf" srcId="{65F4359F-7F51-4B9E-831B-155BEABFAB3B}" destId="{A9D36BB0-C72C-4005-860F-C8E26E259317}" srcOrd="1" destOrd="0" presId="urn:microsoft.com/office/officeart/2005/8/layout/balance1"/>
    <dgm:cxn modelId="{41C4406A-D7A0-4BC6-B18E-0B6F2D0A58DC}" type="presParOf" srcId="{21EFCA90-DC7E-417A-AA5C-3209D1CC8364}" destId="{8D4DC610-4203-48F6-A520-19DC492B2F03}" srcOrd="2" destOrd="0" presId="urn:microsoft.com/office/officeart/2005/8/layout/balance1"/>
    <dgm:cxn modelId="{0E561A11-8E87-4765-884C-FECD9148F39B}" type="presParOf" srcId="{8D4DC610-4203-48F6-A520-19DC492B2F03}" destId="{1421A4B8-202F-4912-93B9-5998FF326E4B}" srcOrd="0" destOrd="0" presId="urn:microsoft.com/office/officeart/2005/8/layout/balance1"/>
    <dgm:cxn modelId="{8355B149-7224-4CCA-9A7A-8C22A865D3B8}" type="presParOf" srcId="{8D4DC610-4203-48F6-A520-19DC492B2F03}" destId="{5157B124-AF95-4266-84CD-5D77700FB70F}" srcOrd="1" destOrd="0" presId="urn:microsoft.com/office/officeart/2005/8/layout/balance1"/>
    <dgm:cxn modelId="{B033309A-4922-4E94-96A3-624945F3072C}" type="presParOf" srcId="{8D4DC610-4203-48F6-A520-19DC492B2F03}" destId="{EBBC6263-DDB8-4CA9-B484-1C59CC02BA29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F1B988-B645-44A2-8ABF-9153F8234A9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FD65A26-B178-43DA-803F-1766D154EF38}">
      <dgm:prSet/>
      <dgm:spPr/>
      <dgm:t>
        <a:bodyPr/>
        <a:lstStyle/>
        <a:p>
          <a:pPr rtl="0"/>
          <a:r>
            <a:rPr lang="uk-U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Розробляє і затверджує суб'єкт підвищення кваліфікації відповідно до певних вимог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93EBAB-274B-4670-B93D-9AC2BF28BC82}" type="parTrans" cxnId="{CCDAFDD4-36D2-4091-9B99-0563FADA0F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4849F-CA23-4D24-9288-5F81E8DEDD1A}" type="sibTrans" cxnId="{CCDAFDD4-36D2-4091-9B99-0563FADA0F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B8F92E-8896-4C51-B03D-2A404E4023F0}">
      <dgm:prSet/>
      <dgm:spPr/>
      <dgm:t>
        <a:bodyPr/>
        <a:lstStyle/>
        <a:p>
          <a:pPr rtl="0"/>
          <a:r>
            <a:rPr lang="uk-U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Суб'єкт ПК протягом 15 календарних днів має оприлюднити  видані документи на своєму веб-сайті 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13EDA8-4434-42A2-A005-75159BAF5120}" type="parTrans" cxnId="{878C741A-6917-40F3-9286-B5D34C7D7D6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181FF-0BF4-45F8-A3C3-3C240CA3A258}" type="sibTrans" cxnId="{878C741A-6917-40F3-9286-B5D34C7D7D6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59CD9-3259-46EA-9BB8-4D51146FBE90}" type="pres">
      <dgm:prSet presAssocID="{59F1B988-B645-44A2-8ABF-9153F8234A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576E9-49E8-4304-9356-75E99FA35205}" type="pres">
      <dgm:prSet presAssocID="{6FD65A26-B178-43DA-803F-1766D154EF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4D126-D4C5-4CC1-81B0-64E72608556B}" type="pres">
      <dgm:prSet presAssocID="{0154849F-CA23-4D24-9288-5F81E8DEDD1A}" presName="spacer" presStyleCnt="0"/>
      <dgm:spPr/>
    </dgm:pt>
    <dgm:pt modelId="{3375A86E-8955-4E6C-B813-08CC8728BBEB}" type="pres">
      <dgm:prSet presAssocID="{2EB8F92E-8896-4C51-B03D-2A404E4023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AFDD4-36D2-4091-9B99-0563FADA0F40}" srcId="{59F1B988-B645-44A2-8ABF-9153F8234A93}" destId="{6FD65A26-B178-43DA-803F-1766D154EF38}" srcOrd="0" destOrd="0" parTransId="{AA93EBAB-274B-4670-B93D-9AC2BF28BC82}" sibTransId="{0154849F-CA23-4D24-9288-5F81E8DEDD1A}"/>
    <dgm:cxn modelId="{878C741A-6917-40F3-9286-B5D34C7D7D64}" srcId="{59F1B988-B645-44A2-8ABF-9153F8234A93}" destId="{2EB8F92E-8896-4C51-B03D-2A404E4023F0}" srcOrd="1" destOrd="0" parTransId="{1513EDA8-4434-42A2-A005-75159BAF5120}" sibTransId="{A52181FF-0BF4-45F8-A3C3-3C240CA3A258}"/>
    <dgm:cxn modelId="{D139E45B-9A66-4252-8472-B83DBB3E13A9}" type="presOf" srcId="{59F1B988-B645-44A2-8ABF-9153F8234A93}" destId="{A7C59CD9-3259-46EA-9BB8-4D51146FBE90}" srcOrd="0" destOrd="0" presId="urn:microsoft.com/office/officeart/2005/8/layout/vList2"/>
    <dgm:cxn modelId="{4E506347-A9E4-463C-AAA7-B4876802E346}" type="presOf" srcId="{2EB8F92E-8896-4C51-B03D-2A404E4023F0}" destId="{3375A86E-8955-4E6C-B813-08CC8728BBEB}" srcOrd="0" destOrd="0" presId="urn:microsoft.com/office/officeart/2005/8/layout/vList2"/>
    <dgm:cxn modelId="{4EC2B2B3-AD49-4257-B887-AB2B40BA5E50}" type="presOf" srcId="{6FD65A26-B178-43DA-803F-1766D154EF38}" destId="{F28576E9-49E8-4304-9356-75E99FA35205}" srcOrd="0" destOrd="0" presId="urn:microsoft.com/office/officeart/2005/8/layout/vList2"/>
    <dgm:cxn modelId="{34667644-EC88-4EFE-A99F-A35EBA1A2C2B}" type="presParOf" srcId="{A7C59CD9-3259-46EA-9BB8-4D51146FBE90}" destId="{F28576E9-49E8-4304-9356-75E99FA35205}" srcOrd="0" destOrd="0" presId="urn:microsoft.com/office/officeart/2005/8/layout/vList2"/>
    <dgm:cxn modelId="{4096DCAA-7E37-4A43-8AC9-B55207E1C3E7}" type="presParOf" srcId="{A7C59CD9-3259-46EA-9BB8-4D51146FBE90}" destId="{9F44D126-D4C5-4CC1-81B0-64E72608556B}" srcOrd="1" destOrd="0" presId="urn:microsoft.com/office/officeart/2005/8/layout/vList2"/>
    <dgm:cxn modelId="{C407A690-75D7-4466-BF7D-E1D3CEAC1D21}" type="presParOf" srcId="{A7C59CD9-3259-46EA-9BB8-4D51146FBE90}" destId="{3375A86E-8955-4E6C-B813-08CC8728BB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A24DA1-FF60-4D3A-B62C-5C4CA71F336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392BB-E0B6-443E-B865-84AA02CABC28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ВИЗНАННЯ РЕЗУЛЬТАТІВ ПК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6A92A7-6447-4C8F-B086-8DA2D6071C26}" type="parTrans" cxnId="{E8A88F8C-3FD8-4C4D-9CA1-1088FD8BB9D8}">
      <dgm:prSet/>
      <dgm:spPr/>
      <dgm:t>
        <a:bodyPr/>
        <a:lstStyle/>
        <a:p>
          <a:pPr algn="ctr"/>
          <a:endParaRPr lang="ru-RU" sz="1400"/>
        </a:p>
      </dgm:t>
    </dgm:pt>
    <dgm:pt modelId="{22EA4F53-4E43-4793-975F-A097E318BDB6}" type="sibTrans" cxnId="{E8A88F8C-3FD8-4C4D-9CA1-1088FD8BB9D8}">
      <dgm:prSet/>
      <dgm:spPr/>
      <dgm:t>
        <a:bodyPr/>
        <a:lstStyle/>
        <a:p>
          <a:pPr algn="ctr"/>
          <a:endParaRPr lang="ru-RU" sz="1400"/>
        </a:p>
      </dgm:t>
    </dgm:pt>
    <dgm:pt modelId="{89132ADF-C927-4A4C-823A-2192E1299D4C}" type="pres">
      <dgm:prSet presAssocID="{0DA24DA1-FF60-4D3A-B62C-5C4CA71F33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1037F-BB46-4DA0-A59E-FF5622D064B0}" type="pres">
      <dgm:prSet presAssocID="{EB8392BB-E0B6-443E-B865-84AA02CABC28}" presName="parentText" presStyleLbl="node1" presStyleIdx="0" presStyleCnt="1" custScaleX="100000" custLinFactNeighborX="278" custLinFactNeighborY="-11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7FF46-C1DE-41F4-9A16-778D0CABC019}" type="presOf" srcId="{EB8392BB-E0B6-443E-B865-84AA02CABC28}" destId="{5C41037F-BB46-4DA0-A59E-FF5622D064B0}" srcOrd="0" destOrd="0" presId="urn:microsoft.com/office/officeart/2005/8/layout/vList2"/>
    <dgm:cxn modelId="{E8A88F8C-3FD8-4C4D-9CA1-1088FD8BB9D8}" srcId="{0DA24DA1-FF60-4D3A-B62C-5C4CA71F3361}" destId="{EB8392BB-E0B6-443E-B865-84AA02CABC28}" srcOrd="0" destOrd="0" parTransId="{D66A92A7-6447-4C8F-B086-8DA2D6071C26}" sibTransId="{22EA4F53-4E43-4793-975F-A097E318BDB6}"/>
    <dgm:cxn modelId="{8BAF343A-A9B3-40F2-B456-8D4F17096352}" type="presOf" srcId="{0DA24DA1-FF60-4D3A-B62C-5C4CA71F3361}" destId="{89132ADF-C927-4A4C-823A-2192E1299D4C}" srcOrd="0" destOrd="0" presId="urn:microsoft.com/office/officeart/2005/8/layout/vList2"/>
    <dgm:cxn modelId="{CAC0C2D7-9DDD-4ABF-BFE4-8E07A5E5BD26}" type="presParOf" srcId="{89132ADF-C927-4A4C-823A-2192E1299D4C}" destId="{5C41037F-BB46-4DA0-A59E-FF5622D064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A54D41-9F37-4116-B10D-3797E991F4B7}" type="doc">
      <dgm:prSet loTypeId="urn:microsoft.com/office/officeart/2005/8/layout/hChevron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1CE3B23-4D0D-4B6A-8B54-D742028A1967}">
      <dgm:prSet custT="1"/>
      <dgm:spPr/>
      <dgm:t>
        <a:bodyPr/>
        <a:lstStyle/>
        <a:p>
          <a:pPr rtl="0"/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 підвищення кваліфікації педагога у недержавних Суб'єктів ПК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DEC89F-0909-43DC-B503-266103C3BEB2}" type="parTrans" cxnId="{2329ADC9-9384-4332-9A83-0E0DE8F787D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A4180-E61E-4328-8E24-A450B6AD3B56}" type="sibTrans" cxnId="{2329ADC9-9384-4332-9A83-0E0DE8F787D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8E2FA5-397B-467D-AFAD-DC58500B4031}">
      <dgm:prSet custT="1"/>
      <dgm:spPr/>
      <dgm:t>
        <a:bodyPr/>
        <a:lstStyle/>
        <a:p>
          <a:pPr rtl="0"/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 бути визнані рішенням педагогічної (вченої) ради закладу освіти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68ACC4-104D-4C23-9132-B2BB9D5F247A}" type="parTrans" cxnId="{4946F49D-0A8D-4F79-8A77-2C315143976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C8523-0220-4DAF-9C88-983AA2472018}" type="sibTrans" cxnId="{4946F49D-0A8D-4F79-8A77-2C315143976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379CD-690C-4173-91CC-4609B0C556B5}">
      <dgm:prSet custT="1"/>
      <dgm:spPr/>
      <dgm:t>
        <a:bodyPr/>
        <a:lstStyle/>
        <a:p>
          <a:pPr rtl="0"/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Порядок визнання результатів установлює сама педагогічна (вчена) рада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971A6A-5767-463D-8533-6D447EB1C83C}" type="parTrans" cxnId="{F51632A3-824D-4BA3-A5CB-655A6A9D2A6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C30F00-2FC7-48C0-946A-17A2DDDD770F}" type="sibTrans" cxnId="{F51632A3-824D-4BA3-A5CB-655A6A9D2A6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2011A-CA5E-4A5B-B123-51B47DCBDB48}" type="pres">
      <dgm:prSet presAssocID="{2AA54D41-9F37-4116-B10D-3797E991F4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5FFFFD-6625-4B31-91FB-3BACDC0E08A0}" type="pres">
      <dgm:prSet presAssocID="{11CE3B23-4D0D-4B6A-8B54-D742028A196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3F733-AF09-480C-8451-744E62B7C2A0}" type="pres">
      <dgm:prSet presAssocID="{676A4180-E61E-4328-8E24-A450B6AD3B56}" presName="parSpace" presStyleCnt="0"/>
      <dgm:spPr/>
    </dgm:pt>
    <dgm:pt modelId="{5957CD6F-9F87-42E5-96CC-29E09D78DC3D}" type="pres">
      <dgm:prSet presAssocID="{2E8E2FA5-397B-467D-AFAD-DC58500B403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D14ED-FC40-4548-80A5-B3BA7CC6EB02}" type="pres">
      <dgm:prSet presAssocID="{461C8523-0220-4DAF-9C88-983AA2472018}" presName="parSpace" presStyleCnt="0"/>
      <dgm:spPr/>
    </dgm:pt>
    <dgm:pt modelId="{513CC6B3-0DD2-405B-A6B4-7535F07A9F70}" type="pres">
      <dgm:prSet presAssocID="{B3F379CD-690C-4173-91CC-4609B0C556B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6F49D-0A8D-4F79-8A77-2C3151439761}" srcId="{2AA54D41-9F37-4116-B10D-3797E991F4B7}" destId="{2E8E2FA5-397B-467D-AFAD-DC58500B4031}" srcOrd="1" destOrd="0" parTransId="{AD68ACC4-104D-4C23-9132-B2BB9D5F247A}" sibTransId="{461C8523-0220-4DAF-9C88-983AA2472018}"/>
    <dgm:cxn modelId="{DB112413-F5B5-4ABA-828C-32D5FF23A1BC}" type="presOf" srcId="{B3F379CD-690C-4173-91CC-4609B0C556B5}" destId="{513CC6B3-0DD2-405B-A6B4-7535F07A9F70}" srcOrd="0" destOrd="0" presId="urn:microsoft.com/office/officeart/2005/8/layout/hChevron3"/>
    <dgm:cxn modelId="{C4F328F6-4ED5-461A-8C0D-CA01C95A91F3}" type="presOf" srcId="{2AA54D41-9F37-4116-B10D-3797E991F4B7}" destId="{02E2011A-CA5E-4A5B-B123-51B47DCBDB48}" srcOrd="0" destOrd="0" presId="urn:microsoft.com/office/officeart/2005/8/layout/hChevron3"/>
    <dgm:cxn modelId="{2329ADC9-9384-4332-9A83-0E0DE8F787D1}" srcId="{2AA54D41-9F37-4116-B10D-3797E991F4B7}" destId="{11CE3B23-4D0D-4B6A-8B54-D742028A1967}" srcOrd="0" destOrd="0" parTransId="{23DEC89F-0909-43DC-B503-266103C3BEB2}" sibTransId="{676A4180-E61E-4328-8E24-A450B6AD3B56}"/>
    <dgm:cxn modelId="{84703FB2-C02A-45C8-A1E0-A90CB27E155D}" type="presOf" srcId="{11CE3B23-4D0D-4B6A-8B54-D742028A1967}" destId="{405FFFFD-6625-4B31-91FB-3BACDC0E08A0}" srcOrd="0" destOrd="0" presId="urn:microsoft.com/office/officeart/2005/8/layout/hChevron3"/>
    <dgm:cxn modelId="{3091684F-9652-4C27-9CD0-7ECA17DD343F}" type="presOf" srcId="{2E8E2FA5-397B-467D-AFAD-DC58500B4031}" destId="{5957CD6F-9F87-42E5-96CC-29E09D78DC3D}" srcOrd="0" destOrd="0" presId="urn:microsoft.com/office/officeart/2005/8/layout/hChevron3"/>
    <dgm:cxn modelId="{F51632A3-824D-4BA3-A5CB-655A6A9D2A63}" srcId="{2AA54D41-9F37-4116-B10D-3797E991F4B7}" destId="{B3F379CD-690C-4173-91CC-4609B0C556B5}" srcOrd="2" destOrd="0" parTransId="{54971A6A-5767-463D-8533-6D447EB1C83C}" sibTransId="{B2C30F00-2FC7-48C0-946A-17A2DDDD770F}"/>
    <dgm:cxn modelId="{39F72E55-2988-462D-BF02-046EDFAF5883}" type="presParOf" srcId="{02E2011A-CA5E-4A5B-B123-51B47DCBDB48}" destId="{405FFFFD-6625-4B31-91FB-3BACDC0E08A0}" srcOrd="0" destOrd="0" presId="urn:microsoft.com/office/officeart/2005/8/layout/hChevron3"/>
    <dgm:cxn modelId="{5578DF31-0B38-4816-BE1C-2B30DCB2A33A}" type="presParOf" srcId="{02E2011A-CA5E-4A5B-B123-51B47DCBDB48}" destId="{4D73F733-AF09-480C-8451-744E62B7C2A0}" srcOrd="1" destOrd="0" presId="urn:microsoft.com/office/officeart/2005/8/layout/hChevron3"/>
    <dgm:cxn modelId="{07742F2A-4077-45CF-9270-988D9129DF3B}" type="presParOf" srcId="{02E2011A-CA5E-4A5B-B123-51B47DCBDB48}" destId="{5957CD6F-9F87-42E5-96CC-29E09D78DC3D}" srcOrd="2" destOrd="0" presId="urn:microsoft.com/office/officeart/2005/8/layout/hChevron3"/>
    <dgm:cxn modelId="{F438C227-73A7-433B-A1A5-1B0C7414D635}" type="presParOf" srcId="{02E2011A-CA5E-4A5B-B123-51B47DCBDB48}" destId="{1A7D14ED-FC40-4548-80A5-B3BA7CC6EB02}" srcOrd="3" destOrd="0" presId="urn:microsoft.com/office/officeart/2005/8/layout/hChevron3"/>
    <dgm:cxn modelId="{A91D84CA-8D9E-4726-AD70-7DC8181EE53A}" type="presParOf" srcId="{02E2011A-CA5E-4A5B-B123-51B47DCBDB48}" destId="{513CC6B3-0DD2-405B-A6B4-7535F07A9F7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213770-B6EC-4E44-93D5-736C28401D0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C1716F-A2B8-4F66-90F8-66208834D194}">
      <dgm:prSet custT="1"/>
      <dgm:spPr/>
      <dgm:t>
        <a:bodyPr/>
        <a:lstStyle/>
        <a:p>
          <a:pPr rtl="0"/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Протягом місяця після завершення ПК педагог подає до педради клопотання про визнання результатів ПК та документ про проходження пк </a:t>
          </a: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B9983F-12A2-4154-9BAC-72CF8A2C9E3E}" type="parTrans" cxnId="{A7C401C8-ECBD-498E-823F-2F97EE0F6FAA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049693-1950-4E97-8D75-2861538AC2CD}" type="sibTrans" cxnId="{A7C401C8-ECBD-498E-823F-2F97EE0F6FAA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A19268-8E1A-4414-A3C9-1C11CA4A81F8}">
      <dgm:prSet custT="1"/>
      <dgm:spPr/>
      <dgm:t>
        <a:bodyPr/>
        <a:lstStyle/>
        <a:p>
          <a:pPr rtl="0"/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разі ПК шляхом інформальної освіти (самоосвіти) педагог подає звіт про результати ПК</a:t>
          </a: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5BF97-F0B8-4A52-8F45-E1730501C63A}" type="parTrans" cxnId="{90E3B0EC-B169-4DE9-970D-620A7501BBAF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0E751-2F37-4718-A1D1-7C4C556B38F1}" type="sibTrans" cxnId="{90E3B0EC-B169-4DE9-970D-620A7501BBAF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F5190C-093B-4F19-8EE8-E5912256DCD8}">
      <dgm:prSet custT="1"/>
      <dgm:spPr/>
      <dgm:t>
        <a:bodyPr/>
        <a:lstStyle/>
        <a:p>
          <a:pPr rtl="0"/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 звіту визначає заклад освіти</a:t>
          </a: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CEBC1-D8A0-46B0-A700-D2BA35D8B9BE}" type="parTrans" cxnId="{91EACB7B-CD4D-4703-9A96-A21535AF4FC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89182-EB9A-497B-832F-D5F71E8E3447}" type="sibTrans" cxnId="{91EACB7B-CD4D-4703-9A96-A21535AF4FC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73A6F-BF54-4476-96CC-9808C4EC8D02}">
      <dgm:prSet custT="1"/>
      <dgm:spPr/>
      <dgm:t>
        <a:bodyPr/>
        <a:lstStyle/>
        <a:p>
          <a:pPr rtl="0"/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 інформальної освіти педагогів, які мають науковий ступінь/або вчене, почесне звання (крім звання «старший вчитель») можуть бути визначені педрадою як ПК</a:t>
          </a: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98142-48E2-47AF-8572-C6863D2E7725}" type="parTrans" cxnId="{18A351B8-FECE-4BE5-8F7A-25A48E643DE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DEEEB9-388E-48EE-813C-F3DE02F27900}" type="sibTrans" cxnId="{18A351B8-FECE-4BE5-8F7A-25A48E643DE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6B251-2445-4378-B5AA-807B946022C7}" type="pres">
      <dgm:prSet presAssocID="{19213770-B6EC-4E44-93D5-736C28401D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BC0F0-8182-4511-BF38-ECC309DB6CE2}" type="pres">
      <dgm:prSet presAssocID="{A6C1716F-A2B8-4F66-90F8-66208834D1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FD56B-3108-4CB7-BE39-3B7E30DBDAAD}" type="pres">
      <dgm:prSet presAssocID="{D5049693-1950-4E97-8D75-2861538AC2CD}" presName="spacer" presStyleCnt="0"/>
      <dgm:spPr/>
    </dgm:pt>
    <dgm:pt modelId="{55A1ADA6-ED4F-4FD0-8E81-AFA282D876F1}" type="pres">
      <dgm:prSet presAssocID="{87A19268-8E1A-4414-A3C9-1C11CA4A81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F07ED-76B1-4B4A-B74A-FF68835831C1}" type="pres">
      <dgm:prSet presAssocID="{6990E751-2F37-4718-A1D1-7C4C556B38F1}" presName="spacer" presStyleCnt="0"/>
      <dgm:spPr/>
    </dgm:pt>
    <dgm:pt modelId="{92D4B02A-D2EE-4288-AF85-CD97338298AE}" type="pres">
      <dgm:prSet presAssocID="{BAF5190C-093B-4F19-8EE8-E5912256DCD8}" presName="parentText" presStyleLbl="node1" presStyleIdx="2" presStyleCnt="4" custScaleY="72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269F-F0FB-4E70-9487-DABEDB6076EF}" type="pres">
      <dgm:prSet presAssocID="{C4789182-EB9A-497B-832F-D5F71E8E3447}" presName="spacer" presStyleCnt="0"/>
      <dgm:spPr/>
    </dgm:pt>
    <dgm:pt modelId="{95FCCDD8-7629-40DB-AD13-DF7ACFF426A6}" type="pres">
      <dgm:prSet presAssocID="{12073A6F-BF54-4476-96CC-9808C4EC8D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21A73-C9A6-4911-9081-F089FE1F105A}" type="presOf" srcId="{87A19268-8E1A-4414-A3C9-1C11CA4A81F8}" destId="{55A1ADA6-ED4F-4FD0-8E81-AFA282D876F1}" srcOrd="0" destOrd="0" presId="urn:microsoft.com/office/officeart/2005/8/layout/vList2"/>
    <dgm:cxn modelId="{18A351B8-FECE-4BE5-8F7A-25A48E643DEB}" srcId="{19213770-B6EC-4E44-93D5-736C28401D06}" destId="{12073A6F-BF54-4476-96CC-9808C4EC8D02}" srcOrd="3" destOrd="0" parTransId="{7BC98142-48E2-47AF-8572-C6863D2E7725}" sibTransId="{A3DEEEB9-388E-48EE-813C-F3DE02F27900}"/>
    <dgm:cxn modelId="{67877C47-7059-452F-9AC1-BC09A238F872}" type="presOf" srcId="{19213770-B6EC-4E44-93D5-736C28401D06}" destId="{F056B251-2445-4378-B5AA-807B946022C7}" srcOrd="0" destOrd="0" presId="urn:microsoft.com/office/officeart/2005/8/layout/vList2"/>
    <dgm:cxn modelId="{016A8AEF-EC0E-4700-9DE6-81B4B5F0E622}" type="presOf" srcId="{BAF5190C-093B-4F19-8EE8-E5912256DCD8}" destId="{92D4B02A-D2EE-4288-AF85-CD97338298AE}" srcOrd="0" destOrd="0" presId="urn:microsoft.com/office/officeart/2005/8/layout/vList2"/>
    <dgm:cxn modelId="{BF12A0E4-310A-49A7-A040-4AAC2E0655E3}" type="presOf" srcId="{12073A6F-BF54-4476-96CC-9808C4EC8D02}" destId="{95FCCDD8-7629-40DB-AD13-DF7ACFF426A6}" srcOrd="0" destOrd="0" presId="urn:microsoft.com/office/officeart/2005/8/layout/vList2"/>
    <dgm:cxn modelId="{ED96F4AB-9339-43F3-AFD7-584DB9EE4741}" type="presOf" srcId="{A6C1716F-A2B8-4F66-90F8-66208834D194}" destId="{991BC0F0-8182-4511-BF38-ECC309DB6CE2}" srcOrd="0" destOrd="0" presId="urn:microsoft.com/office/officeart/2005/8/layout/vList2"/>
    <dgm:cxn modelId="{90E3B0EC-B169-4DE9-970D-620A7501BBAF}" srcId="{19213770-B6EC-4E44-93D5-736C28401D06}" destId="{87A19268-8E1A-4414-A3C9-1C11CA4A81F8}" srcOrd="1" destOrd="0" parTransId="{E235BF97-F0B8-4A52-8F45-E1730501C63A}" sibTransId="{6990E751-2F37-4718-A1D1-7C4C556B38F1}"/>
    <dgm:cxn modelId="{A7C401C8-ECBD-498E-823F-2F97EE0F6FAA}" srcId="{19213770-B6EC-4E44-93D5-736C28401D06}" destId="{A6C1716F-A2B8-4F66-90F8-66208834D194}" srcOrd="0" destOrd="0" parTransId="{3DB9983F-12A2-4154-9BAC-72CF8A2C9E3E}" sibTransId="{D5049693-1950-4E97-8D75-2861538AC2CD}"/>
    <dgm:cxn modelId="{91EACB7B-CD4D-4703-9A96-A21535AF4FCE}" srcId="{19213770-B6EC-4E44-93D5-736C28401D06}" destId="{BAF5190C-093B-4F19-8EE8-E5912256DCD8}" srcOrd="2" destOrd="0" parTransId="{B72CEBC1-D8A0-46B0-A700-D2BA35D8B9BE}" sibTransId="{C4789182-EB9A-497B-832F-D5F71E8E3447}"/>
    <dgm:cxn modelId="{B05F7D3F-996F-4AD0-BBB0-C4EBB261DF3B}" type="presParOf" srcId="{F056B251-2445-4378-B5AA-807B946022C7}" destId="{991BC0F0-8182-4511-BF38-ECC309DB6CE2}" srcOrd="0" destOrd="0" presId="urn:microsoft.com/office/officeart/2005/8/layout/vList2"/>
    <dgm:cxn modelId="{834D7B34-3C90-464E-8B5B-843B4BF39574}" type="presParOf" srcId="{F056B251-2445-4378-B5AA-807B946022C7}" destId="{E93FD56B-3108-4CB7-BE39-3B7E30DBDAAD}" srcOrd="1" destOrd="0" presId="urn:microsoft.com/office/officeart/2005/8/layout/vList2"/>
    <dgm:cxn modelId="{7A945F37-812E-447A-BB78-D11377D5D5D2}" type="presParOf" srcId="{F056B251-2445-4378-B5AA-807B946022C7}" destId="{55A1ADA6-ED4F-4FD0-8E81-AFA282D876F1}" srcOrd="2" destOrd="0" presId="urn:microsoft.com/office/officeart/2005/8/layout/vList2"/>
    <dgm:cxn modelId="{51820C7B-1DE4-4D16-A63B-90B5EC21B37C}" type="presParOf" srcId="{F056B251-2445-4378-B5AA-807B946022C7}" destId="{421F07ED-76B1-4B4A-B74A-FF68835831C1}" srcOrd="3" destOrd="0" presId="urn:microsoft.com/office/officeart/2005/8/layout/vList2"/>
    <dgm:cxn modelId="{C8C4E087-4F54-4DB6-8CB5-4DF93E4D9D6C}" type="presParOf" srcId="{F056B251-2445-4378-B5AA-807B946022C7}" destId="{92D4B02A-D2EE-4288-AF85-CD97338298AE}" srcOrd="4" destOrd="0" presId="urn:microsoft.com/office/officeart/2005/8/layout/vList2"/>
    <dgm:cxn modelId="{5FC2AF91-330C-4BB5-AA45-16A88E234F9B}" type="presParOf" srcId="{F056B251-2445-4378-B5AA-807B946022C7}" destId="{6955269F-F0FB-4E70-9487-DABEDB6076EF}" srcOrd="5" destOrd="0" presId="urn:microsoft.com/office/officeart/2005/8/layout/vList2"/>
    <dgm:cxn modelId="{AA503889-DDB7-429F-9FB1-0C52FB2D590C}" type="presParOf" srcId="{F056B251-2445-4378-B5AA-807B946022C7}" destId="{95FCCDD8-7629-40DB-AD13-DF7ACFF426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7764B-24B1-40BA-AF73-F954B00DFE7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ED210E-B60C-493E-AC43-87CADD7F46A8}">
      <dgm:prSet custT="1"/>
      <dgm:spPr/>
      <dgm:t>
        <a:bodyPr/>
        <a:lstStyle/>
        <a:p>
          <a:pPr rtl="0"/>
          <a:r>
            <a:rPr lang="uk-UA" sz="2800" b="1" dirty="0" smtClean="0"/>
            <a:t>протягом першого року після призначення на посаду</a:t>
          </a:r>
          <a:r>
            <a:rPr lang="uk-UA" sz="2800" dirty="0" smtClean="0"/>
            <a:t> </a:t>
          </a:r>
          <a:endParaRPr lang="ru-RU" sz="2800" dirty="0"/>
        </a:p>
      </dgm:t>
    </dgm:pt>
    <dgm:pt modelId="{AEAD7173-3306-42BA-8E38-70592AC5A1C2}" type="parTrans" cxnId="{90C3FDBD-9035-49A4-9CAD-777699215FBA}">
      <dgm:prSet/>
      <dgm:spPr/>
      <dgm:t>
        <a:bodyPr/>
        <a:lstStyle/>
        <a:p>
          <a:endParaRPr lang="ru-RU"/>
        </a:p>
      </dgm:t>
    </dgm:pt>
    <dgm:pt modelId="{93FFB998-C3C1-44C7-A76E-E116A24AF76B}" type="sibTrans" cxnId="{90C3FDBD-9035-49A4-9CAD-777699215FBA}">
      <dgm:prSet/>
      <dgm:spPr/>
      <dgm:t>
        <a:bodyPr/>
        <a:lstStyle/>
        <a:p>
          <a:endParaRPr lang="ru-RU"/>
        </a:p>
      </dgm:t>
    </dgm:pt>
    <dgm:pt modelId="{751F9A9D-A4D0-44F5-B6E8-81FBAA6E6EF3}" type="pres">
      <dgm:prSet presAssocID="{2B77764B-24B1-40BA-AF73-F954B00DFE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596287-3499-4001-86CB-F66AFF3839D0}" type="pres">
      <dgm:prSet presAssocID="{03ED210E-B60C-493E-AC43-87CADD7F46A8}" presName="parentText" presStyleLbl="node1" presStyleIdx="0" presStyleCnt="1" custScaleY="556729" custLinFactY="-872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CCE18-A29E-4FD7-9FE5-2EBEBDDAB180}" type="presOf" srcId="{03ED210E-B60C-493E-AC43-87CADD7F46A8}" destId="{70596287-3499-4001-86CB-F66AFF3839D0}" srcOrd="0" destOrd="0" presId="urn:microsoft.com/office/officeart/2005/8/layout/vList2"/>
    <dgm:cxn modelId="{90C3FDBD-9035-49A4-9CAD-777699215FBA}" srcId="{2B77764B-24B1-40BA-AF73-F954B00DFE7D}" destId="{03ED210E-B60C-493E-AC43-87CADD7F46A8}" srcOrd="0" destOrd="0" parTransId="{AEAD7173-3306-42BA-8E38-70592AC5A1C2}" sibTransId="{93FFB998-C3C1-44C7-A76E-E116A24AF76B}"/>
    <dgm:cxn modelId="{2B3970CE-6612-4721-9D7B-9187331DE6D4}" type="presOf" srcId="{2B77764B-24B1-40BA-AF73-F954B00DFE7D}" destId="{751F9A9D-A4D0-44F5-B6E8-81FBAA6E6EF3}" srcOrd="0" destOrd="0" presId="urn:microsoft.com/office/officeart/2005/8/layout/vList2"/>
    <dgm:cxn modelId="{E2E0BB6B-C143-474E-9A54-048963F9F3ED}" type="presParOf" srcId="{751F9A9D-A4D0-44F5-B6E8-81FBAA6E6EF3}" destId="{70596287-3499-4001-86CB-F66AFF383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AA94E-CBDB-41F4-A7FC-D1CEB7C5A44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FA300-37FF-4DD4-B3B2-44B134C83D5A}">
      <dgm:prSet custT="1"/>
      <dgm:spPr/>
      <dgm:t>
        <a:bodyPr/>
        <a:lstStyle/>
        <a:p>
          <a:pPr rtl="0"/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Обов'язкове проходження курсу підвищення управлінської діяльності обсягом не менше </a:t>
          </a: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академічних годин протягом 2-х перших років роботи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68DE2-FAB5-49A2-BAE5-6D64074E9586}" type="parTrans" cxnId="{4BB62B67-3CEB-40DF-8288-9D379470B227}">
      <dgm:prSet/>
      <dgm:spPr/>
      <dgm:t>
        <a:bodyPr/>
        <a:lstStyle/>
        <a:p>
          <a:endParaRPr lang="ru-RU" sz="2000"/>
        </a:p>
      </dgm:t>
    </dgm:pt>
    <dgm:pt modelId="{CE53E85C-3E12-41D1-A241-3298C684A0A8}" type="sibTrans" cxnId="{4BB62B67-3CEB-40DF-8288-9D379470B227}">
      <dgm:prSet/>
      <dgm:spPr/>
      <dgm:t>
        <a:bodyPr/>
        <a:lstStyle/>
        <a:p>
          <a:endParaRPr lang="ru-RU" sz="2000"/>
        </a:p>
      </dgm:t>
    </dgm:pt>
    <dgm:pt modelId="{BC73DC33-96A4-49E9-99BB-B2EDA198CFEF}" type="pres">
      <dgm:prSet presAssocID="{B15AA94E-CBDB-41F4-A7FC-D1CEB7C5A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7F2E7-7C0B-4AB8-BC93-8141DA562B81}" type="pres">
      <dgm:prSet presAssocID="{D52FA300-37FF-4DD4-B3B2-44B134C83D5A}" presName="parentText" presStyleLbl="node1" presStyleIdx="0" presStyleCnt="1" custScaleY="747537" custLinFactY="-100000" custLinFactNeighborY="-132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62B67-3CEB-40DF-8288-9D379470B227}" srcId="{B15AA94E-CBDB-41F4-A7FC-D1CEB7C5A44D}" destId="{D52FA300-37FF-4DD4-B3B2-44B134C83D5A}" srcOrd="0" destOrd="0" parTransId="{48F68DE2-FAB5-49A2-BAE5-6D64074E9586}" sibTransId="{CE53E85C-3E12-41D1-A241-3298C684A0A8}"/>
    <dgm:cxn modelId="{E218F8E8-CA4D-4BCD-8F82-5AC99E3328C0}" type="presOf" srcId="{B15AA94E-CBDB-41F4-A7FC-D1CEB7C5A44D}" destId="{BC73DC33-96A4-49E9-99BB-B2EDA198CFEF}" srcOrd="0" destOrd="0" presId="urn:microsoft.com/office/officeart/2005/8/layout/vList2"/>
    <dgm:cxn modelId="{13898E30-0A0F-47CF-948B-AD95D8FBD721}" type="presOf" srcId="{D52FA300-37FF-4DD4-B3B2-44B134C83D5A}" destId="{9D27F2E7-7C0B-4AB8-BC93-8141DA562B81}" srcOrd="0" destOrd="0" presId="urn:microsoft.com/office/officeart/2005/8/layout/vList2"/>
    <dgm:cxn modelId="{7E09247B-EDF3-4349-AE22-D4AEA4B9F9B7}" type="presParOf" srcId="{BC73DC33-96A4-49E9-99BB-B2EDA198CFEF}" destId="{9D27F2E7-7C0B-4AB8-BC93-8141DA562B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B4F99-99F3-425F-974E-817E22FE1EB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DE9B2-B550-46CE-B14F-F84328E2CF1B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 90 годин мають бути включені до загального обсягу підвищення кваліфікації (не менше 150 годин) впродовж 5 років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5665B-176A-4330-867E-508BCF141243}" type="parTrans" cxnId="{4982C753-E7A7-40F2-8422-09513A16D941}">
      <dgm:prSet/>
      <dgm:spPr/>
      <dgm:t>
        <a:bodyPr/>
        <a:lstStyle/>
        <a:p>
          <a:endParaRPr lang="ru-RU" sz="2400"/>
        </a:p>
      </dgm:t>
    </dgm:pt>
    <dgm:pt modelId="{2FFD80E0-09B9-481C-B5D8-1D30E2A8F159}" type="sibTrans" cxnId="{4982C753-E7A7-40F2-8422-09513A16D941}">
      <dgm:prSet/>
      <dgm:spPr/>
      <dgm:t>
        <a:bodyPr/>
        <a:lstStyle/>
        <a:p>
          <a:endParaRPr lang="ru-RU" sz="2400"/>
        </a:p>
      </dgm:t>
    </dgm:pt>
    <dgm:pt modelId="{E2A1AFDE-0392-4672-B194-37A36C9C127D}" type="pres">
      <dgm:prSet presAssocID="{5AFB4F99-99F3-425F-974E-817E22FE1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4B461-DDB0-4FF4-9BB2-26EADC8426DE}" type="pres">
      <dgm:prSet presAssocID="{F65DE9B2-B550-46CE-B14F-F84328E2CF1B}" presName="parentText" presStyleLbl="node1" presStyleIdx="0" presStyleCnt="1" custScaleY="446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2C753-E7A7-40F2-8422-09513A16D941}" srcId="{5AFB4F99-99F3-425F-974E-817E22FE1EBF}" destId="{F65DE9B2-B550-46CE-B14F-F84328E2CF1B}" srcOrd="0" destOrd="0" parTransId="{6425665B-176A-4330-867E-508BCF141243}" sibTransId="{2FFD80E0-09B9-481C-B5D8-1D30E2A8F159}"/>
    <dgm:cxn modelId="{E2663D5C-4D12-4ADD-A750-A764533FC024}" type="presOf" srcId="{5AFB4F99-99F3-425F-974E-817E22FE1EBF}" destId="{E2A1AFDE-0392-4672-B194-37A36C9C127D}" srcOrd="0" destOrd="0" presId="urn:microsoft.com/office/officeart/2005/8/layout/vList2"/>
    <dgm:cxn modelId="{35D50034-16E8-4E6B-85C7-708392FB82B6}" type="presOf" srcId="{F65DE9B2-B550-46CE-B14F-F84328E2CF1B}" destId="{D524B461-DDB0-4FF4-9BB2-26EADC8426DE}" srcOrd="0" destOrd="0" presId="urn:microsoft.com/office/officeart/2005/8/layout/vList2"/>
    <dgm:cxn modelId="{18B2D6FB-3502-40E4-8136-DE7CB12E442C}" type="presParOf" srcId="{E2A1AFDE-0392-4672-B194-37A36C9C127D}" destId="{D524B461-DDB0-4FF4-9BB2-26EADC8426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8B2B20-C4D9-4D8A-9722-A293EAD1DE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8A206-48B1-4D00-9301-EBAB83205BFE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smtClean="0"/>
            <a:t>Алгоритм підготовки педагогічного працівника</a:t>
          </a:r>
          <a:r>
            <a:rPr lang="ru-RU" smtClean="0"/>
            <a:t/>
          </a:r>
          <a:br>
            <a:rPr lang="ru-RU" smtClean="0"/>
          </a:br>
          <a:r>
            <a:rPr lang="uk-UA" b="1" smtClean="0"/>
            <a:t>до підвищення кваліфікації</a:t>
          </a:r>
          <a:endParaRPr lang="ru-RU"/>
        </a:p>
      </dgm:t>
    </dgm:pt>
    <dgm:pt modelId="{2CB3444A-9F57-4AF4-BDD9-5D9B76F13817}" type="parTrans" cxnId="{1B722E43-E3A9-4701-A88F-4D5B583CA3D0}">
      <dgm:prSet/>
      <dgm:spPr/>
      <dgm:t>
        <a:bodyPr/>
        <a:lstStyle/>
        <a:p>
          <a:pPr algn="ctr"/>
          <a:endParaRPr lang="ru-RU"/>
        </a:p>
      </dgm:t>
    </dgm:pt>
    <dgm:pt modelId="{D5E9DB0F-8279-451E-B735-E7069D06E54B}" type="sibTrans" cxnId="{1B722E43-E3A9-4701-A88F-4D5B583CA3D0}">
      <dgm:prSet/>
      <dgm:spPr/>
      <dgm:t>
        <a:bodyPr/>
        <a:lstStyle/>
        <a:p>
          <a:pPr algn="ctr"/>
          <a:endParaRPr lang="ru-RU"/>
        </a:p>
      </dgm:t>
    </dgm:pt>
    <dgm:pt modelId="{C746960F-8A89-4EF2-9A71-A0747462A003}" type="pres">
      <dgm:prSet presAssocID="{748B2B20-C4D9-4D8A-9722-A293EAD1DE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DDFEB-1805-4A2F-A9F2-C473D9AA92B5}" type="pres">
      <dgm:prSet presAssocID="{2AC8A206-48B1-4D00-9301-EBAB83205B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84983-6183-41A4-B4A3-5ED33ADF661D}" type="presOf" srcId="{2AC8A206-48B1-4D00-9301-EBAB83205BFE}" destId="{FA5DDFEB-1805-4A2F-A9F2-C473D9AA92B5}" srcOrd="0" destOrd="0" presId="urn:microsoft.com/office/officeart/2005/8/layout/vList2"/>
    <dgm:cxn modelId="{1B722E43-E3A9-4701-A88F-4D5B583CA3D0}" srcId="{748B2B20-C4D9-4D8A-9722-A293EAD1DEC0}" destId="{2AC8A206-48B1-4D00-9301-EBAB83205BFE}" srcOrd="0" destOrd="0" parTransId="{2CB3444A-9F57-4AF4-BDD9-5D9B76F13817}" sibTransId="{D5E9DB0F-8279-451E-B735-E7069D06E54B}"/>
    <dgm:cxn modelId="{DE653D88-A99B-4B60-B647-439CA9205D90}" type="presOf" srcId="{748B2B20-C4D9-4D8A-9722-A293EAD1DEC0}" destId="{C746960F-8A89-4EF2-9A71-A0747462A003}" srcOrd="0" destOrd="0" presId="urn:microsoft.com/office/officeart/2005/8/layout/vList2"/>
    <dgm:cxn modelId="{0D4C1D5F-7E62-4FDD-8AA2-9F449BC50EDE}" type="presParOf" srcId="{C746960F-8A89-4EF2-9A71-A0747462A003}" destId="{FA5DDFEB-1805-4A2F-A9F2-C473D9AA92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5BEE34-B537-4A3D-A311-5D9F98AF53C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330FC74-9200-411F-B67D-40DB7C2296F5}">
      <dgm:prSet custT="1"/>
      <dgm:spPr/>
      <dgm:t>
        <a:bodyPr/>
        <a:lstStyle/>
        <a:p>
          <a:pPr rtl="0"/>
          <a:r>
            <a:rPr lang="uk-UA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Самооцінювання власних професійних (фахових і загальних) компетентностей і педагогічної майстерності</a:t>
          </a:r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624B5-F5C5-4278-A11A-66DDF73D4B83}" type="parTrans" cxnId="{D69AB7B6-3DB2-4096-9778-9EDBF4B740B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6DC8E8-B9BC-44A9-8320-7A0FE9AA08B9}" type="sibTrans" cxnId="{D69AB7B6-3DB2-4096-9778-9EDBF4B740B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F3C86-C805-41AE-96EF-E0E480708A68}">
      <dgm:prSet custT="1"/>
      <dgm:spPr/>
      <dgm:t>
        <a:bodyPr/>
        <a:lstStyle/>
        <a:p>
          <a:pPr rtl="0"/>
          <a:r>
            <a:rPr lang="uk-UA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Усвідомлення потреби, отримання поради від колег за результатами відкритих уроків чи інших форм спостережень</a:t>
          </a:r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5C0CC5-F10A-4F13-BF83-A12FFAA54D29}" type="parTrans" cxnId="{F85F2EC0-C219-4E9A-8CEF-92A9B404720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13C327-397D-477C-8A79-7A01E2A98746}" type="sibTrans" cxnId="{F85F2EC0-C219-4E9A-8CEF-92A9B404720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1017D5-2085-4749-ABEA-0B5A6FA9DCCD}">
      <dgm:prSet custT="1"/>
      <dgm:spPr/>
      <dgm:t>
        <a:bodyPr/>
        <a:lstStyle/>
        <a:p>
          <a:pPr rtl="0"/>
          <a:r>
            <a:rPr lang="uk-UA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Пошук суб’єктів підвищення кваліфікації (облІППО, ВНЗ, громадські організації тощо), які здатні задовольнити ці потреби</a:t>
          </a:r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4BBE8A-1ED2-464B-AF31-71471EC6CD7C}" type="parTrans" cxnId="{EFF374EC-3E7C-422F-97E1-92FBEFF2203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14A83-2254-4FCC-82E6-C9B3FAC71F6B}" type="sibTrans" cxnId="{EFF374EC-3E7C-422F-97E1-92FBEFF2203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771F0-5AC1-4459-B21C-63576FF03C1D}" type="pres">
      <dgm:prSet presAssocID="{125BEE34-B537-4A3D-A311-5D9F98AF53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4E27EE-AC79-432D-8A76-1B312447EBD7}" type="pres">
      <dgm:prSet presAssocID="{125BEE34-B537-4A3D-A311-5D9F98AF53C4}" presName="Name1" presStyleCnt="0"/>
      <dgm:spPr/>
    </dgm:pt>
    <dgm:pt modelId="{20CE472E-FA69-4AC4-B8A3-62EA7F0BCD8E}" type="pres">
      <dgm:prSet presAssocID="{125BEE34-B537-4A3D-A311-5D9F98AF53C4}" presName="cycle" presStyleCnt="0"/>
      <dgm:spPr/>
    </dgm:pt>
    <dgm:pt modelId="{957A46E2-3EE3-44C7-8911-25E158E08F2E}" type="pres">
      <dgm:prSet presAssocID="{125BEE34-B537-4A3D-A311-5D9F98AF53C4}" presName="srcNode" presStyleLbl="node1" presStyleIdx="0" presStyleCnt="3"/>
      <dgm:spPr/>
    </dgm:pt>
    <dgm:pt modelId="{5470FE05-CAB5-4FED-A598-0C933B7CD4C0}" type="pres">
      <dgm:prSet presAssocID="{125BEE34-B537-4A3D-A311-5D9F98AF53C4}" presName="conn" presStyleLbl="parChTrans1D2" presStyleIdx="0" presStyleCnt="1"/>
      <dgm:spPr/>
      <dgm:t>
        <a:bodyPr/>
        <a:lstStyle/>
        <a:p>
          <a:endParaRPr lang="ru-RU"/>
        </a:p>
      </dgm:t>
    </dgm:pt>
    <dgm:pt modelId="{A23B4586-DB04-4699-8C1A-4F324CB1E39A}" type="pres">
      <dgm:prSet presAssocID="{125BEE34-B537-4A3D-A311-5D9F98AF53C4}" presName="extraNode" presStyleLbl="node1" presStyleIdx="0" presStyleCnt="3"/>
      <dgm:spPr/>
    </dgm:pt>
    <dgm:pt modelId="{BE47AC65-886A-4244-A756-1408771EC7EB}" type="pres">
      <dgm:prSet presAssocID="{125BEE34-B537-4A3D-A311-5D9F98AF53C4}" presName="dstNode" presStyleLbl="node1" presStyleIdx="0" presStyleCnt="3"/>
      <dgm:spPr/>
    </dgm:pt>
    <dgm:pt modelId="{D24098E0-2E8D-4CC1-B6AD-41B6754B1855}" type="pres">
      <dgm:prSet presAssocID="{7330FC74-9200-411F-B67D-40DB7C2296F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416D7-AA0F-4EBC-BBDB-A67EF76A1D04}" type="pres">
      <dgm:prSet presAssocID="{7330FC74-9200-411F-B67D-40DB7C2296F5}" presName="accent_1" presStyleCnt="0"/>
      <dgm:spPr/>
    </dgm:pt>
    <dgm:pt modelId="{A97E16CD-8395-4472-97C4-415AFD43C9A9}" type="pres">
      <dgm:prSet presAssocID="{7330FC74-9200-411F-B67D-40DB7C2296F5}" presName="accentRepeatNode" presStyleLbl="solidFgAcc1" presStyleIdx="0" presStyleCnt="3"/>
      <dgm:spPr/>
    </dgm:pt>
    <dgm:pt modelId="{BD877446-76FB-4362-A473-DD6AC7F0AB9A}" type="pres">
      <dgm:prSet presAssocID="{DF4F3C86-C805-41AE-96EF-E0E480708A6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40ADC-8D78-4E89-9F2D-A019544B0C5A}" type="pres">
      <dgm:prSet presAssocID="{DF4F3C86-C805-41AE-96EF-E0E480708A68}" presName="accent_2" presStyleCnt="0"/>
      <dgm:spPr/>
    </dgm:pt>
    <dgm:pt modelId="{39BBC426-CF41-4DDE-9BD9-07CD5365EC76}" type="pres">
      <dgm:prSet presAssocID="{DF4F3C86-C805-41AE-96EF-E0E480708A68}" presName="accentRepeatNode" presStyleLbl="solidFgAcc1" presStyleIdx="1" presStyleCnt="3"/>
      <dgm:spPr/>
    </dgm:pt>
    <dgm:pt modelId="{1692EB61-366E-4B9E-AD81-74962EF765D0}" type="pres">
      <dgm:prSet presAssocID="{1A1017D5-2085-4749-ABEA-0B5A6FA9DCC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F254B-3FF7-4DA0-BE15-E94DBC547675}" type="pres">
      <dgm:prSet presAssocID="{1A1017D5-2085-4749-ABEA-0B5A6FA9DCCD}" presName="accent_3" presStyleCnt="0"/>
      <dgm:spPr/>
    </dgm:pt>
    <dgm:pt modelId="{EF8CBA62-C232-42FE-8043-A89A5943556C}" type="pres">
      <dgm:prSet presAssocID="{1A1017D5-2085-4749-ABEA-0B5A6FA9DCCD}" presName="accentRepeatNode" presStyleLbl="solidFgAcc1" presStyleIdx="2" presStyleCnt="3"/>
      <dgm:spPr/>
    </dgm:pt>
  </dgm:ptLst>
  <dgm:cxnLst>
    <dgm:cxn modelId="{1A476B35-BF64-46E7-BD67-7FDEF77A9B55}" type="presOf" srcId="{1A1017D5-2085-4749-ABEA-0B5A6FA9DCCD}" destId="{1692EB61-366E-4B9E-AD81-74962EF765D0}" srcOrd="0" destOrd="0" presId="urn:microsoft.com/office/officeart/2008/layout/VerticalCurvedList"/>
    <dgm:cxn modelId="{F85F2EC0-C219-4E9A-8CEF-92A9B4047209}" srcId="{125BEE34-B537-4A3D-A311-5D9F98AF53C4}" destId="{DF4F3C86-C805-41AE-96EF-E0E480708A68}" srcOrd="1" destOrd="0" parTransId="{BA5C0CC5-F10A-4F13-BF83-A12FFAA54D29}" sibTransId="{1613C327-397D-477C-8A79-7A01E2A98746}"/>
    <dgm:cxn modelId="{D69AB7B6-3DB2-4096-9778-9EDBF4B740B1}" srcId="{125BEE34-B537-4A3D-A311-5D9F98AF53C4}" destId="{7330FC74-9200-411F-B67D-40DB7C2296F5}" srcOrd="0" destOrd="0" parTransId="{22F624B5-F5C5-4278-A11A-66DDF73D4B83}" sibTransId="{0B6DC8E8-B9BC-44A9-8320-7A0FE9AA08B9}"/>
    <dgm:cxn modelId="{EFF374EC-3E7C-422F-97E1-92FBEFF2203C}" srcId="{125BEE34-B537-4A3D-A311-5D9F98AF53C4}" destId="{1A1017D5-2085-4749-ABEA-0B5A6FA9DCCD}" srcOrd="2" destOrd="0" parTransId="{DA4BBE8A-1ED2-464B-AF31-71471EC6CD7C}" sibTransId="{DED14A83-2254-4FCC-82E6-C9B3FAC71F6B}"/>
    <dgm:cxn modelId="{7DDA4AC9-620F-404F-A8C2-A9A29C8CE49D}" type="presOf" srcId="{125BEE34-B537-4A3D-A311-5D9F98AF53C4}" destId="{DAA771F0-5AC1-4459-B21C-63576FF03C1D}" srcOrd="0" destOrd="0" presId="urn:microsoft.com/office/officeart/2008/layout/VerticalCurvedList"/>
    <dgm:cxn modelId="{EB40BE2B-2658-432F-B1D3-8BA15B73D494}" type="presOf" srcId="{0B6DC8E8-B9BC-44A9-8320-7A0FE9AA08B9}" destId="{5470FE05-CAB5-4FED-A598-0C933B7CD4C0}" srcOrd="0" destOrd="0" presId="urn:microsoft.com/office/officeart/2008/layout/VerticalCurvedList"/>
    <dgm:cxn modelId="{37442E75-31D6-4A18-8B6B-0AAA62D8E9FF}" type="presOf" srcId="{DF4F3C86-C805-41AE-96EF-E0E480708A68}" destId="{BD877446-76FB-4362-A473-DD6AC7F0AB9A}" srcOrd="0" destOrd="0" presId="urn:microsoft.com/office/officeart/2008/layout/VerticalCurvedList"/>
    <dgm:cxn modelId="{A4596F8C-251F-4719-BAA9-94AF114F1DE9}" type="presOf" srcId="{7330FC74-9200-411F-B67D-40DB7C2296F5}" destId="{D24098E0-2E8D-4CC1-B6AD-41B6754B1855}" srcOrd="0" destOrd="0" presId="urn:microsoft.com/office/officeart/2008/layout/VerticalCurvedList"/>
    <dgm:cxn modelId="{21154A21-FF03-493C-8175-D4E296EB2D9C}" type="presParOf" srcId="{DAA771F0-5AC1-4459-B21C-63576FF03C1D}" destId="{454E27EE-AC79-432D-8A76-1B312447EBD7}" srcOrd="0" destOrd="0" presId="urn:microsoft.com/office/officeart/2008/layout/VerticalCurvedList"/>
    <dgm:cxn modelId="{4E281DC0-57E2-4BC4-9891-561CEA4B00A9}" type="presParOf" srcId="{454E27EE-AC79-432D-8A76-1B312447EBD7}" destId="{20CE472E-FA69-4AC4-B8A3-62EA7F0BCD8E}" srcOrd="0" destOrd="0" presId="urn:microsoft.com/office/officeart/2008/layout/VerticalCurvedList"/>
    <dgm:cxn modelId="{CCC1BA0B-28B1-4B9E-A293-AA7E6E8175DE}" type="presParOf" srcId="{20CE472E-FA69-4AC4-B8A3-62EA7F0BCD8E}" destId="{957A46E2-3EE3-44C7-8911-25E158E08F2E}" srcOrd="0" destOrd="0" presId="urn:microsoft.com/office/officeart/2008/layout/VerticalCurvedList"/>
    <dgm:cxn modelId="{C429A161-2333-406E-832F-CE2631369453}" type="presParOf" srcId="{20CE472E-FA69-4AC4-B8A3-62EA7F0BCD8E}" destId="{5470FE05-CAB5-4FED-A598-0C933B7CD4C0}" srcOrd="1" destOrd="0" presId="urn:microsoft.com/office/officeart/2008/layout/VerticalCurvedList"/>
    <dgm:cxn modelId="{0E050E3B-4C1C-47AB-914C-F68D9683C2F0}" type="presParOf" srcId="{20CE472E-FA69-4AC4-B8A3-62EA7F0BCD8E}" destId="{A23B4586-DB04-4699-8C1A-4F324CB1E39A}" srcOrd="2" destOrd="0" presId="urn:microsoft.com/office/officeart/2008/layout/VerticalCurvedList"/>
    <dgm:cxn modelId="{2EEB9FEC-B1A0-480F-98DA-DFC5B546FE35}" type="presParOf" srcId="{20CE472E-FA69-4AC4-B8A3-62EA7F0BCD8E}" destId="{BE47AC65-886A-4244-A756-1408771EC7EB}" srcOrd="3" destOrd="0" presId="urn:microsoft.com/office/officeart/2008/layout/VerticalCurvedList"/>
    <dgm:cxn modelId="{0D0326E7-17FB-4C17-B324-B59CAFB66602}" type="presParOf" srcId="{454E27EE-AC79-432D-8A76-1B312447EBD7}" destId="{D24098E0-2E8D-4CC1-B6AD-41B6754B1855}" srcOrd="1" destOrd="0" presId="urn:microsoft.com/office/officeart/2008/layout/VerticalCurvedList"/>
    <dgm:cxn modelId="{59F7D476-837C-44FB-9504-AB732EE02A97}" type="presParOf" srcId="{454E27EE-AC79-432D-8A76-1B312447EBD7}" destId="{A2E416D7-AA0F-4EBC-BBDB-A67EF76A1D04}" srcOrd="2" destOrd="0" presId="urn:microsoft.com/office/officeart/2008/layout/VerticalCurvedList"/>
    <dgm:cxn modelId="{D894D845-EB7D-4F3B-B38D-CAF5D63043F7}" type="presParOf" srcId="{A2E416D7-AA0F-4EBC-BBDB-A67EF76A1D04}" destId="{A97E16CD-8395-4472-97C4-415AFD43C9A9}" srcOrd="0" destOrd="0" presId="urn:microsoft.com/office/officeart/2008/layout/VerticalCurvedList"/>
    <dgm:cxn modelId="{0DF0F74C-4D5A-47B6-BB5D-171808336079}" type="presParOf" srcId="{454E27EE-AC79-432D-8A76-1B312447EBD7}" destId="{BD877446-76FB-4362-A473-DD6AC7F0AB9A}" srcOrd="3" destOrd="0" presId="urn:microsoft.com/office/officeart/2008/layout/VerticalCurvedList"/>
    <dgm:cxn modelId="{926DF6AA-6BEA-4FC2-8D93-5A91C31CD0BF}" type="presParOf" srcId="{454E27EE-AC79-432D-8A76-1B312447EBD7}" destId="{3F440ADC-8D78-4E89-9F2D-A019544B0C5A}" srcOrd="4" destOrd="0" presId="urn:microsoft.com/office/officeart/2008/layout/VerticalCurvedList"/>
    <dgm:cxn modelId="{9F3A538D-D689-4807-9098-DB9701BF15DE}" type="presParOf" srcId="{3F440ADC-8D78-4E89-9F2D-A019544B0C5A}" destId="{39BBC426-CF41-4DDE-9BD9-07CD5365EC76}" srcOrd="0" destOrd="0" presId="urn:microsoft.com/office/officeart/2008/layout/VerticalCurvedList"/>
    <dgm:cxn modelId="{2CC7BE64-8668-4963-BA93-774E3BD7231C}" type="presParOf" srcId="{454E27EE-AC79-432D-8A76-1B312447EBD7}" destId="{1692EB61-366E-4B9E-AD81-74962EF765D0}" srcOrd="5" destOrd="0" presId="urn:microsoft.com/office/officeart/2008/layout/VerticalCurvedList"/>
    <dgm:cxn modelId="{C46A09BF-1FB9-479E-B0E7-20BEAA357887}" type="presParOf" srcId="{454E27EE-AC79-432D-8A76-1B312447EBD7}" destId="{4E5F254B-3FF7-4DA0-BE15-E94DBC547675}" srcOrd="6" destOrd="0" presId="urn:microsoft.com/office/officeart/2008/layout/VerticalCurvedList"/>
    <dgm:cxn modelId="{BED59F79-2743-4880-9C20-BB8390C0F70D}" type="presParOf" srcId="{4E5F254B-3FF7-4DA0-BE15-E94DBC547675}" destId="{EF8CBA62-C232-42FE-8043-A89A594355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525B83-C0EA-41F7-AB9F-BC6EAF5518C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44F92E5-02DA-4BD7-937D-B478EBB83B7D}">
      <dgm:prSet custT="1"/>
      <dgm:spPr/>
      <dgm:t>
        <a:bodyPr/>
        <a:lstStyle/>
        <a:p>
          <a:pPr rtl="0"/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 форми (форм) і виду (видів) підвищення кваліфікації, які ці суб’єкти можуть запропонувати.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E2869-68E0-45AA-B65D-ADE6FBAF5938}" type="parTrans" cxnId="{67320333-48A3-418A-9F2B-3F9842C69B5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5C10BD-5BC7-453A-9FCA-D3BBC964C86A}" type="sibTrans" cxnId="{67320333-48A3-418A-9F2B-3F9842C69B5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29BD2-0D8F-4030-91C9-13CB74BB4E9B}">
      <dgm:prSet custT="1"/>
      <dgm:spPr/>
      <dgm:t>
        <a:bodyPr/>
        <a:lstStyle/>
        <a:p>
          <a:pPr rtl="0"/>
          <a:r>
            <a:rPr lang="uk-UA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Ознайомлення із Програмами підвищення кваліфікації, що оприлюднені на вебсайті суб’єкта підвищення кваліфікації.</a:t>
          </a:r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BECFE-72BD-4626-877A-FF9972944DCA}" type="parTrans" cxnId="{5D66E200-9AE2-426B-AB90-7CC510C57BB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AC69A2-0C05-48D9-AAE1-600F997A004F}" type="sibTrans" cxnId="{5D66E200-9AE2-426B-AB90-7CC510C57BB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4CE018-2ADB-4099-9A8D-B9FBBECE6FA7}">
      <dgm:prSet custT="1"/>
      <dgm:spPr/>
      <dgm:t>
        <a:bodyPr/>
        <a:lstStyle/>
        <a:p>
          <a:pPr rtl="0"/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Подання до Орієнтовного плану підвищення кваліфікації педагогічних працівників інформації щодо суб’єкта підвищення кваліфікації, обраної Програми на затвердження до педагогічної ради закладу освіти </a:t>
          </a:r>
          <a:r>
            <a:rPr lang="uk-UA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(Додаток 1 до листа Міністерства освіти і науки України від 04 березня 2020 рік № 1/9-141)</a:t>
          </a:r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E907B0-A11A-41E3-BFDA-A204E5AD5F52}" type="parTrans" cxnId="{1D9BD44F-7CDA-4E02-91AA-501FF4686FF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939E85-1986-4E55-A005-48F352D6DA9F}" type="sibTrans" cxnId="{1D9BD44F-7CDA-4E02-91AA-501FF4686FF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CEDEF-403F-4D8A-ACBF-9E8786626301}">
      <dgm:prSet custT="1"/>
      <dgm:spPr/>
      <dgm:t>
        <a:bodyPr/>
        <a:lstStyle/>
        <a:p>
          <a:pPr rtl="0"/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оприлюднення керівником закладу освіти кошторису подання керівникові свою пропозицію до Річного плану підвищення кваліфікації: тема програми, форма, вид, обсяг, суб’єкт, вартість або безоплатний характер надання послуг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215DB-58B6-4FBA-AA3D-429DE5847E8B}" type="parTrans" cxnId="{D9E5DCDD-8907-4C2A-BBA8-20B507FC146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0CE102-08C7-488E-A50A-8C2CA3ACFD6D}" type="sibTrans" cxnId="{D9E5DCDD-8907-4C2A-BBA8-20B507FC146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C1F81-BA52-46D7-9C2D-69A4D3468982}" type="pres">
      <dgm:prSet presAssocID="{20525B83-C0EA-41F7-AB9F-BC6EAF5518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9C5418-075B-406E-81F1-2F9B8A6909EC}" type="pres">
      <dgm:prSet presAssocID="{20525B83-C0EA-41F7-AB9F-BC6EAF5518CC}" presName="Name1" presStyleCnt="0"/>
      <dgm:spPr/>
    </dgm:pt>
    <dgm:pt modelId="{E3000E05-9A4A-430F-855E-B41D4781F449}" type="pres">
      <dgm:prSet presAssocID="{20525B83-C0EA-41F7-AB9F-BC6EAF5518CC}" presName="cycle" presStyleCnt="0"/>
      <dgm:spPr/>
    </dgm:pt>
    <dgm:pt modelId="{8FBB7278-A37B-445A-A44F-63464488BA8F}" type="pres">
      <dgm:prSet presAssocID="{20525B83-C0EA-41F7-AB9F-BC6EAF5518CC}" presName="srcNode" presStyleLbl="node1" presStyleIdx="0" presStyleCnt="4"/>
      <dgm:spPr/>
    </dgm:pt>
    <dgm:pt modelId="{F84EE136-62EB-4657-9356-343A095F49B6}" type="pres">
      <dgm:prSet presAssocID="{20525B83-C0EA-41F7-AB9F-BC6EAF5518CC}" presName="conn" presStyleLbl="parChTrans1D2" presStyleIdx="0" presStyleCnt="1"/>
      <dgm:spPr/>
      <dgm:t>
        <a:bodyPr/>
        <a:lstStyle/>
        <a:p>
          <a:endParaRPr lang="ru-RU"/>
        </a:p>
      </dgm:t>
    </dgm:pt>
    <dgm:pt modelId="{A6D86DAE-6AFF-4DB3-BBA3-24BBAFA8EDDB}" type="pres">
      <dgm:prSet presAssocID="{20525B83-C0EA-41F7-AB9F-BC6EAF5518CC}" presName="extraNode" presStyleLbl="node1" presStyleIdx="0" presStyleCnt="4"/>
      <dgm:spPr/>
    </dgm:pt>
    <dgm:pt modelId="{4C234F78-0D88-4531-8F4F-5EA54AB298BC}" type="pres">
      <dgm:prSet presAssocID="{20525B83-C0EA-41F7-AB9F-BC6EAF5518CC}" presName="dstNode" presStyleLbl="node1" presStyleIdx="0" presStyleCnt="4"/>
      <dgm:spPr/>
    </dgm:pt>
    <dgm:pt modelId="{1CAC5E4C-697B-4830-A8F8-3FF68CF2FFB8}" type="pres">
      <dgm:prSet presAssocID="{344F92E5-02DA-4BD7-937D-B478EBB83B7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2BCE3-B2B2-4F0B-A43D-A8C6A788C91D}" type="pres">
      <dgm:prSet presAssocID="{344F92E5-02DA-4BD7-937D-B478EBB83B7D}" presName="accent_1" presStyleCnt="0"/>
      <dgm:spPr/>
    </dgm:pt>
    <dgm:pt modelId="{FD067A0D-5B20-4FEF-BA9B-04AD295C5A72}" type="pres">
      <dgm:prSet presAssocID="{344F92E5-02DA-4BD7-937D-B478EBB83B7D}" presName="accentRepeatNode" presStyleLbl="solidFgAcc1" presStyleIdx="0" presStyleCnt="4"/>
      <dgm:spPr/>
    </dgm:pt>
    <dgm:pt modelId="{44DC1CEA-554E-47A2-B09A-6B97D2733935}" type="pres">
      <dgm:prSet presAssocID="{3CE29BD2-0D8F-4030-91C9-13CB74BB4E9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9C9DF-C66E-4713-8B36-EAA1CAC576CB}" type="pres">
      <dgm:prSet presAssocID="{3CE29BD2-0D8F-4030-91C9-13CB74BB4E9B}" presName="accent_2" presStyleCnt="0"/>
      <dgm:spPr/>
    </dgm:pt>
    <dgm:pt modelId="{A8808076-0B96-46AB-BBBA-22726BB71198}" type="pres">
      <dgm:prSet presAssocID="{3CE29BD2-0D8F-4030-91C9-13CB74BB4E9B}" presName="accentRepeatNode" presStyleLbl="solidFgAcc1" presStyleIdx="1" presStyleCnt="4"/>
      <dgm:spPr/>
    </dgm:pt>
    <dgm:pt modelId="{B0AA3531-6C1E-4B4E-985C-952AC3C1E634}" type="pres">
      <dgm:prSet presAssocID="{984CE018-2ADB-4099-9A8D-B9FBBECE6FA7}" presName="text_3" presStyleLbl="node1" presStyleIdx="2" presStyleCnt="4" custScaleX="102351" custScaleY="12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A0B95-82BB-43C6-8A1D-490D4FB439B6}" type="pres">
      <dgm:prSet presAssocID="{984CE018-2ADB-4099-9A8D-B9FBBECE6FA7}" presName="accent_3" presStyleCnt="0"/>
      <dgm:spPr/>
    </dgm:pt>
    <dgm:pt modelId="{6B4E8DAB-063D-49C6-A4D2-B12A3A70FDC4}" type="pres">
      <dgm:prSet presAssocID="{984CE018-2ADB-4099-9A8D-B9FBBECE6FA7}" presName="accentRepeatNode" presStyleLbl="solidFgAcc1" presStyleIdx="2" presStyleCnt="4"/>
      <dgm:spPr/>
    </dgm:pt>
    <dgm:pt modelId="{E603A9B6-FBD1-4A43-8725-33F294CA7466}" type="pres">
      <dgm:prSet presAssocID="{EB4CEDEF-403F-4D8A-ACBF-9E8786626301}" presName="text_4" presStyleLbl="node1" presStyleIdx="3" presStyleCnt="4" custScaleX="99725" custScaleY="116659" custLinFactNeighborX="2376" custLinFactNeighborY="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B7CE9-71DA-4BB6-84B4-29BEB37215B5}" type="pres">
      <dgm:prSet presAssocID="{EB4CEDEF-403F-4D8A-ACBF-9E8786626301}" presName="accent_4" presStyleCnt="0"/>
      <dgm:spPr/>
    </dgm:pt>
    <dgm:pt modelId="{B539EC05-970F-4C53-AD7C-53C798827BF9}" type="pres">
      <dgm:prSet presAssocID="{EB4CEDEF-403F-4D8A-ACBF-9E8786626301}" presName="accentRepeatNode" presStyleLbl="solidFgAcc1" presStyleIdx="3" presStyleCnt="4"/>
      <dgm:spPr/>
    </dgm:pt>
  </dgm:ptLst>
  <dgm:cxnLst>
    <dgm:cxn modelId="{D9E5DCDD-8907-4C2A-BBA8-20B507FC146D}" srcId="{20525B83-C0EA-41F7-AB9F-BC6EAF5518CC}" destId="{EB4CEDEF-403F-4D8A-ACBF-9E8786626301}" srcOrd="3" destOrd="0" parTransId="{AAF215DB-58B6-4FBA-AA3D-429DE5847E8B}" sibTransId="{9C0CE102-08C7-488E-A50A-8C2CA3ACFD6D}"/>
    <dgm:cxn modelId="{67320333-48A3-418A-9F2B-3F9842C69B5B}" srcId="{20525B83-C0EA-41F7-AB9F-BC6EAF5518CC}" destId="{344F92E5-02DA-4BD7-937D-B478EBB83B7D}" srcOrd="0" destOrd="0" parTransId="{F68E2869-68E0-45AA-B65D-ADE6FBAF5938}" sibTransId="{3A5C10BD-5BC7-453A-9FCA-D3BBC964C86A}"/>
    <dgm:cxn modelId="{506F1ED7-EFC0-4A1E-9C6C-2347344161E7}" type="presOf" srcId="{EB4CEDEF-403F-4D8A-ACBF-9E8786626301}" destId="{E603A9B6-FBD1-4A43-8725-33F294CA7466}" srcOrd="0" destOrd="0" presId="urn:microsoft.com/office/officeart/2008/layout/VerticalCurvedList"/>
    <dgm:cxn modelId="{DC2727E6-785D-4CD0-8F6D-C150437EA0B3}" type="presOf" srcId="{344F92E5-02DA-4BD7-937D-B478EBB83B7D}" destId="{1CAC5E4C-697B-4830-A8F8-3FF68CF2FFB8}" srcOrd="0" destOrd="0" presId="urn:microsoft.com/office/officeart/2008/layout/VerticalCurvedList"/>
    <dgm:cxn modelId="{0B171C40-0DC5-4A4B-A4E5-756BD29FEF11}" type="presOf" srcId="{3A5C10BD-5BC7-453A-9FCA-D3BBC964C86A}" destId="{F84EE136-62EB-4657-9356-343A095F49B6}" srcOrd="0" destOrd="0" presId="urn:microsoft.com/office/officeart/2008/layout/VerticalCurvedList"/>
    <dgm:cxn modelId="{5D66E200-9AE2-426B-AB90-7CC510C57BB3}" srcId="{20525B83-C0EA-41F7-AB9F-BC6EAF5518CC}" destId="{3CE29BD2-0D8F-4030-91C9-13CB74BB4E9B}" srcOrd="1" destOrd="0" parTransId="{D45BECFE-72BD-4626-877A-FF9972944DCA}" sibTransId="{76AC69A2-0C05-48D9-AAE1-600F997A004F}"/>
    <dgm:cxn modelId="{8047EDF7-18D7-401D-B65B-5C8EDB669CDE}" type="presOf" srcId="{20525B83-C0EA-41F7-AB9F-BC6EAF5518CC}" destId="{AF7C1F81-BA52-46D7-9C2D-69A4D3468982}" srcOrd="0" destOrd="0" presId="urn:microsoft.com/office/officeart/2008/layout/VerticalCurvedList"/>
    <dgm:cxn modelId="{A5DDE112-429E-4090-9434-D154459E4468}" type="presOf" srcId="{3CE29BD2-0D8F-4030-91C9-13CB74BB4E9B}" destId="{44DC1CEA-554E-47A2-B09A-6B97D2733935}" srcOrd="0" destOrd="0" presId="urn:microsoft.com/office/officeart/2008/layout/VerticalCurvedList"/>
    <dgm:cxn modelId="{1D9BD44F-7CDA-4E02-91AA-501FF4686FF3}" srcId="{20525B83-C0EA-41F7-AB9F-BC6EAF5518CC}" destId="{984CE018-2ADB-4099-9A8D-B9FBBECE6FA7}" srcOrd="2" destOrd="0" parTransId="{5EE907B0-A11A-41E3-BFDA-A204E5AD5F52}" sibTransId="{3F939E85-1986-4E55-A005-48F352D6DA9F}"/>
    <dgm:cxn modelId="{8265D836-56D9-4D29-899E-41B65E941479}" type="presOf" srcId="{984CE018-2ADB-4099-9A8D-B9FBBECE6FA7}" destId="{B0AA3531-6C1E-4B4E-985C-952AC3C1E634}" srcOrd="0" destOrd="0" presId="urn:microsoft.com/office/officeart/2008/layout/VerticalCurvedList"/>
    <dgm:cxn modelId="{91D9286E-9882-42EB-87C4-9E26F4E0D78D}" type="presParOf" srcId="{AF7C1F81-BA52-46D7-9C2D-69A4D3468982}" destId="{259C5418-075B-406E-81F1-2F9B8A6909EC}" srcOrd="0" destOrd="0" presId="urn:microsoft.com/office/officeart/2008/layout/VerticalCurvedList"/>
    <dgm:cxn modelId="{C724F154-7F81-4390-8794-6CFA3DC533A4}" type="presParOf" srcId="{259C5418-075B-406E-81F1-2F9B8A6909EC}" destId="{E3000E05-9A4A-430F-855E-B41D4781F449}" srcOrd="0" destOrd="0" presId="urn:microsoft.com/office/officeart/2008/layout/VerticalCurvedList"/>
    <dgm:cxn modelId="{C4E6DB0C-BC78-4E45-9514-4F9A406484B9}" type="presParOf" srcId="{E3000E05-9A4A-430F-855E-B41D4781F449}" destId="{8FBB7278-A37B-445A-A44F-63464488BA8F}" srcOrd="0" destOrd="0" presId="urn:microsoft.com/office/officeart/2008/layout/VerticalCurvedList"/>
    <dgm:cxn modelId="{122F1CD5-4D59-47F4-9B3B-E7E819680ADE}" type="presParOf" srcId="{E3000E05-9A4A-430F-855E-B41D4781F449}" destId="{F84EE136-62EB-4657-9356-343A095F49B6}" srcOrd="1" destOrd="0" presId="urn:microsoft.com/office/officeart/2008/layout/VerticalCurvedList"/>
    <dgm:cxn modelId="{57844E27-5DFC-4F43-A746-BB3579CB4055}" type="presParOf" srcId="{E3000E05-9A4A-430F-855E-B41D4781F449}" destId="{A6D86DAE-6AFF-4DB3-BBA3-24BBAFA8EDDB}" srcOrd="2" destOrd="0" presId="urn:microsoft.com/office/officeart/2008/layout/VerticalCurvedList"/>
    <dgm:cxn modelId="{517DC2EE-FEF2-42FE-9E41-30A0A99BD3F8}" type="presParOf" srcId="{E3000E05-9A4A-430F-855E-B41D4781F449}" destId="{4C234F78-0D88-4531-8F4F-5EA54AB298BC}" srcOrd="3" destOrd="0" presId="urn:microsoft.com/office/officeart/2008/layout/VerticalCurvedList"/>
    <dgm:cxn modelId="{EBA061F2-B798-4C3A-9811-BA0B7522267A}" type="presParOf" srcId="{259C5418-075B-406E-81F1-2F9B8A6909EC}" destId="{1CAC5E4C-697B-4830-A8F8-3FF68CF2FFB8}" srcOrd="1" destOrd="0" presId="urn:microsoft.com/office/officeart/2008/layout/VerticalCurvedList"/>
    <dgm:cxn modelId="{77FE707F-6752-4629-88F6-ED4B7C252317}" type="presParOf" srcId="{259C5418-075B-406E-81F1-2F9B8A6909EC}" destId="{7AD2BCE3-B2B2-4F0B-A43D-A8C6A788C91D}" srcOrd="2" destOrd="0" presId="urn:microsoft.com/office/officeart/2008/layout/VerticalCurvedList"/>
    <dgm:cxn modelId="{5EE437FB-D0C5-4197-9CD7-F63BF8FEDD69}" type="presParOf" srcId="{7AD2BCE3-B2B2-4F0B-A43D-A8C6A788C91D}" destId="{FD067A0D-5B20-4FEF-BA9B-04AD295C5A72}" srcOrd="0" destOrd="0" presId="urn:microsoft.com/office/officeart/2008/layout/VerticalCurvedList"/>
    <dgm:cxn modelId="{C8586C3F-374E-4C6A-96CC-D1EE06851A87}" type="presParOf" srcId="{259C5418-075B-406E-81F1-2F9B8A6909EC}" destId="{44DC1CEA-554E-47A2-B09A-6B97D2733935}" srcOrd="3" destOrd="0" presId="urn:microsoft.com/office/officeart/2008/layout/VerticalCurvedList"/>
    <dgm:cxn modelId="{E1FC1E50-9A80-43F7-816D-FC4A17D494A4}" type="presParOf" srcId="{259C5418-075B-406E-81F1-2F9B8A6909EC}" destId="{EF59C9DF-C66E-4713-8B36-EAA1CAC576CB}" srcOrd="4" destOrd="0" presId="urn:microsoft.com/office/officeart/2008/layout/VerticalCurvedList"/>
    <dgm:cxn modelId="{BE96E891-C388-46EB-A4ED-39A5B4F9D41D}" type="presParOf" srcId="{EF59C9DF-C66E-4713-8B36-EAA1CAC576CB}" destId="{A8808076-0B96-46AB-BBBA-22726BB71198}" srcOrd="0" destOrd="0" presId="urn:microsoft.com/office/officeart/2008/layout/VerticalCurvedList"/>
    <dgm:cxn modelId="{9C9C1FA7-AF90-4E3E-8C02-EB9023B352BE}" type="presParOf" srcId="{259C5418-075B-406E-81F1-2F9B8A6909EC}" destId="{B0AA3531-6C1E-4B4E-985C-952AC3C1E634}" srcOrd="5" destOrd="0" presId="urn:microsoft.com/office/officeart/2008/layout/VerticalCurvedList"/>
    <dgm:cxn modelId="{C9D02B27-1ED5-479F-A50F-3899F010FEF6}" type="presParOf" srcId="{259C5418-075B-406E-81F1-2F9B8A6909EC}" destId="{815A0B95-82BB-43C6-8A1D-490D4FB439B6}" srcOrd="6" destOrd="0" presId="urn:microsoft.com/office/officeart/2008/layout/VerticalCurvedList"/>
    <dgm:cxn modelId="{CF57DCB5-6F20-4B91-9B71-1C6B8099FE84}" type="presParOf" srcId="{815A0B95-82BB-43C6-8A1D-490D4FB439B6}" destId="{6B4E8DAB-063D-49C6-A4D2-B12A3A70FDC4}" srcOrd="0" destOrd="0" presId="urn:microsoft.com/office/officeart/2008/layout/VerticalCurvedList"/>
    <dgm:cxn modelId="{19CA7717-390A-4921-A0E9-BA9046C4E6EC}" type="presParOf" srcId="{259C5418-075B-406E-81F1-2F9B8A6909EC}" destId="{E603A9B6-FBD1-4A43-8725-33F294CA7466}" srcOrd="7" destOrd="0" presId="urn:microsoft.com/office/officeart/2008/layout/VerticalCurvedList"/>
    <dgm:cxn modelId="{EB85E790-29ED-41A2-AD84-48B5918022E2}" type="presParOf" srcId="{259C5418-075B-406E-81F1-2F9B8A6909EC}" destId="{C62B7CE9-71DA-4BB6-84B4-29BEB37215B5}" srcOrd="8" destOrd="0" presId="urn:microsoft.com/office/officeart/2008/layout/VerticalCurvedList"/>
    <dgm:cxn modelId="{E18BF892-C31D-4FD2-B443-2EBFBCE8F725}" type="presParOf" srcId="{C62B7CE9-71DA-4BB6-84B4-29BEB37215B5}" destId="{B539EC05-970F-4C53-AD7C-53C798827B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FAA7C8-6D4D-404E-9EB3-951F29224B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18F5A-EC8D-4A73-9538-39F923771765}">
      <dgm:prSet phldrT="[Текст]"/>
      <dgm:spPr/>
      <dgm:t>
        <a:bodyPr/>
        <a:lstStyle/>
        <a:p>
          <a:r>
            <a:rPr lang="ru-RU" dirty="0" smtClean="0"/>
            <a:t>ТЕМА (</a:t>
          </a:r>
          <a:r>
            <a:rPr lang="ru-RU" dirty="0" err="1" smtClean="0"/>
            <a:t>напрям</a:t>
          </a:r>
          <a:r>
            <a:rPr lang="ru-RU" dirty="0" smtClean="0"/>
            <a:t>, </a:t>
          </a:r>
          <a:r>
            <a:rPr lang="ru-RU" dirty="0" err="1" smtClean="0"/>
            <a:t>найменування</a:t>
          </a:r>
          <a:r>
            <a:rPr lang="ru-RU" dirty="0" smtClean="0"/>
            <a:t>) </a:t>
          </a:r>
          <a:r>
            <a:rPr lang="ru-RU" dirty="0" err="1" smtClean="0"/>
            <a:t>програми</a:t>
          </a:r>
          <a:r>
            <a:rPr lang="ru-RU" dirty="0" smtClean="0"/>
            <a:t> ПК</a:t>
          </a:r>
          <a:endParaRPr lang="ru-RU" dirty="0"/>
        </a:p>
      </dgm:t>
    </dgm:pt>
    <dgm:pt modelId="{4251D16C-549F-4375-BFE7-B681E98F496E}" type="parTrans" cxnId="{444BB217-50C4-4E73-837F-E803A701E3EB}">
      <dgm:prSet/>
      <dgm:spPr/>
      <dgm:t>
        <a:bodyPr/>
        <a:lstStyle/>
        <a:p>
          <a:endParaRPr lang="ru-RU"/>
        </a:p>
      </dgm:t>
    </dgm:pt>
    <dgm:pt modelId="{E11A149B-8D1F-4B83-872C-556604F6ABDD}" type="sibTrans" cxnId="{444BB217-50C4-4E73-837F-E803A701E3EB}">
      <dgm:prSet/>
      <dgm:spPr/>
      <dgm:t>
        <a:bodyPr/>
        <a:lstStyle/>
        <a:p>
          <a:endParaRPr lang="ru-RU"/>
        </a:p>
      </dgm:t>
    </dgm:pt>
    <dgm:pt modelId="{7E20CB9C-ABA8-41D1-BAE8-E22DBF3F3CA5}">
      <dgm:prSet phldrT="[Текст]"/>
      <dgm:spPr/>
      <dgm:t>
        <a:bodyPr/>
        <a:lstStyle/>
        <a:p>
          <a:r>
            <a:rPr lang="ru-RU" dirty="0" smtClean="0"/>
            <a:t>СУБ’ЄКТ ПК</a:t>
          </a:r>
          <a:endParaRPr lang="ru-RU" dirty="0"/>
        </a:p>
      </dgm:t>
    </dgm:pt>
    <dgm:pt modelId="{4FB1B482-B73C-4231-923B-18ADF70AF8F8}" type="parTrans" cxnId="{6DE73157-4D1E-4604-8DEA-CCFDEC107566}">
      <dgm:prSet/>
      <dgm:spPr/>
      <dgm:t>
        <a:bodyPr/>
        <a:lstStyle/>
        <a:p>
          <a:endParaRPr lang="ru-RU"/>
        </a:p>
      </dgm:t>
    </dgm:pt>
    <dgm:pt modelId="{A88FF426-D863-47F9-BC47-7482ED224D38}" type="sibTrans" cxnId="{6DE73157-4D1E-4604-8DEA-CCFDEC107566}">
      <dgm:prSet/>
      <dgm:spPr/>
      <dgm:t>
        <a:bodyPr/>
        <a:lstStyle/>
        <a:p>
          <a:endParaRPr lang="ru-RU"/>
        </a:p>
      </dgm:t>
    </dgm:pt>
    <dgm:pt modelId="{75CC7B4D-DF12-4BE7-87F4-5ADE0E32C9F1}">
      <dgm:prSet phldrT="[Текст]"/>
      <dgm:spPr/>
      <dgm:t>
        <a:bodyPr/>
        <a:lstStyle/>
        <a:p>
          <a:r>
            <a:rPr lang="ru-RU" dirty="0" smtClean="0"/>
            <a:t>ВАРТІСТЬ </a:t>
          </a:r>
          <a:r>
            <a:rPr lang="ru-RU" dirty="0" err="1" smtClean="0"/>
            <a:t>або</a:t>
          </a:r>
          <a:r>
            <a:rPr lang="ru-RU" dirty="0" smtClean="0"/>
            <a:t> БЕЗОПЛАТНІСТЬ ОСВІТЬНОЇ ПОСЛУГИ </a:t>
          </a:r>
          <a:endParaRPr lang="ru-RU" dirty="0"/>
        </a:p>
      </dgm:t>
    </dgm:pt>
    <dgm:pt modelId="{EC720938-6AE0-46F3-BB68-A09B5DB8A48A}" type="parTrans" cxnId="{9706C983-DF86-4654-B153-273A9D9BD9BE}">
      <dgm:prSet/>
      <dgm:spPr/>
      <dgm:t>
        <a:bodyPr/>
        <a:lstStyle/>
        <a:p>
          <a:endParaRPr lang="ru-RU"/>
        </a:p>
      </dgm:t>
    </dgm:pt>
    <dgm:pt modelId="{3D099E37-5821-44F3-A3D1-A993A8AAB0D7}" type="sibTrans" cxnId="{9706C983-DF86-4654-B153-273A9D9BD9BE}">
      <dgm:prSet/>
      <dgm:spPr/>
      <dgm:t>
        <a:bodyPr/>
        <a:lstStyle/>
        <a:p>
          <a:endParaRPr lang="ru-RU"/>
        </a:p>
      </dgm:t>
    </dgm:pt>
    <dgm:pt modelId="{9DD43A62-6416-405D-8036-F4FD5ADEAEEF}">
      <dgm:prSet/>
      <dgm:spPr/>
      <dgm:t>
        <a:bodyPr/>
        <a:lstStyle/>
        <a:p>
          <a:endParaRPr lang="ru-RU" dirty="0"/>
        </a:p>
      </dgm:t>
    </dgm:pt>
    <dgm:pt modelId="{95B54539-7176-4435-95FF-B3C70D6E1FF2}" type="parTrans" cxnId="{463ABE62-E658-4F9E-98E0-155314BA18BD}">
      <dgm:prSet/>
      <dgm:spPr/>
      <dgm:t>
        <a:bodyPr/>
        <a:lstStyle/>
        <a:p>
          <a:endParaRPr lang="ru-RU"/>
        </a:p>
      </dgm:t>
    </dgm:pt>
    <dgm:pt modelId="{1F60E69D-6096-4F07-B9E9-6EC9802BE65A}" type="sibTrans" cxnId="{463ABE62-E658-4F9E-98E0-155314BA18BD}">
      <dgm:prSet/>
      <dgm:spPr/>
      <dgm:t>
        <a:bodyPr/>
        <a:lstStyle/>
        <a:p>
          <a:endParaRPr lang="ru-RU"/>
        </a:p>
      </dgm:t>
    </dgm:pt>
    <dgm:pt modelId="{A0914B83-6CF1-452E-A90D-A1E0BD8312F4}" type="pres">
      <dgm:prSet presAssocID="{FBFAA7C8-6D4D-404E-9EB3-951F29224B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6DB51277-EE2D-4D64-BE04-61F2080A1A8F}" type="pres">
      <dgm:prSet presAssocID="{FBFAA7C8-6D4D-404E-9EB3-951F29224BE8}" presName="Name1" presStyleCnt="0"/>
      <dgm:spPr/>
    </dgm:pt>
    <dgm:pt modelId="{D71BBA56-36F2-436E-8A50-3C9291D26DB7}" type="pres">
      <dgm:prSet presAssocID="{FBFAA7C8-6D4D-404E-9EB3-951F29224BE8}" presName="cycle" presStyleCnt="0"/>
      <dgm:spPr/>
    </dgm:pt>
    <dgm:pt modelId="{0DDCB910-AA69-4ADF-82CF-5AF547A08878}" type="pres">
      <dgm:prSet presAssocID="{FBFAA7C8-6D4D-404E-9EB3-951F29224BE8}" presName="srcNode" presStyleLbl="node1" presStyleIdx="0" presStyleCnt="4"/>
      <dgm:spPr/>
    </dgm:pt>
    <dgm:pt modelId="{22BFD4EB-9D7C-43F6-B682-6F3B4FB9FA4F}" type="pres">
      <dgm:prSet presAssocID="{FBFAA7C8-6D4D-404E-9EB3-951F29224BE8}" presName="conn" presStyleLbl="parChTrans1D2" presStyleIdx="0" presStyleCnt="1"/>
      <dgm:spPr/>
      <dgm:t>
        <a:bodyPr/>
        <a:lstStyle/>
        <a:p>
          <a:endParaRPr lang="uk-UA"/>
        </a:p>
      </dgm:t>
    </dgm:pt>
    <dgm:pt modelId="{79318E00-9384-46EF-8A7A-5EC33247C547}" type="pres">
      <dgm:prSet presAssocID="{FBFAA7C8-6D4D-404E-9EB3-951F29224BE8}" presName="extraNode" presStyleLbl="node1" presStyleIdx="0" presStyleCnt="4"/>
      <dgm:spPr/>
    </dgm:pt>
    <dgm:pt modelId="{51C7AD56-B092-4AB7-93FF-1EC33167497F}" type="pres">
      <dgm:prSet presAssocID="{FBFAA7C8-6D4D-404E-9EB3-951F29224BE8}" presName="dstNode" presStyleLbl="node1" presStyleIdx="0" presStyleCnt="4"/>
      <dgm:spPr/>
    </dgm:pt>
    <dgm:pt modelId="{FE23DE31-1F2C-4680-B884-00997596EEDE}" type="pres">
      <dgm:prSet presAssocID="{53018F5A-EC8D-4A73-9538-39F9237717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B8C67-CB31-481E-A825-A79D0D1F9A9A}" type="pres">
      <dgm:prSet presAssocID="{53018F5A-EC8D-4A73-9538-39F923771765}" presName="accent_1" presStyleCnt="0"/>
      <dgm:spPr/>
    </dgm:pt>
    <dgm:pt modelId="{BBA3919E-E62F-483F-A20D-4CFB3C1CF937}" type="pres">
      <dgm:prSet presAssocID="{53018F5A-EC8D-4A73-9538-39F923771765}" presName="accentRepeatNode" presStyleLbl="solidFgAcc1" presStyleIdx="0" presStyleCnt="4"/>
      <dgm:spPr/>
    </dgm:pt>
    <dgm:pt modelId="{63EBEEAB-7168-4544-A6B4-75668073F9A6}" type="pres">
      <dgm:prSet presAssocID="{9DD43A62-6416-405D-8036-F4FD5ADEAEEF}" presName="text_2" presStyleLbl="node1" presStyleIdx="1" presStyleCnt="4" custLinFactNeighborX="-743" custLinFactNeighborY="48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BAC7E0-C8AE-47DD-AF9B-A6B9376B7D56}" type="pres">
      <dgm:prSet presAssocID="{9DD43A62-6416-405D-8036-F4FD5ADEAEEF}" presName="accent_2" presStyleCnt="0"/>
      <dgm:spPr/>
    </dgm:pt>
    <dgm:pt modelId="{64B2919A-0696-40C2-A90F-6D8DBF64320B}" type="pres">
      <dgm:prSet presAssocID="{9DD43A62-6416-405D-8036-F4FD5ADEAEEF}" presName="accentRepeatNode" presStyleLbl="solidFgAcc1" presStyleIdx="1" presStyleCnt="4"/>
      <dgm:spPr/>
    </dgm:pt>
    <dgm:pt modelId="{B8FAA6A7-958F-41BA-BC67-37DCC70D06B0}" type="pres">
      <dgm:prSet presAssocID="{7E20CB9C-ABA8-41D1-BAE8-E22DBF3F3CA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3E95E-65B4-4FE0-AE0F-1CE27E97E45B}" type="pres">
      <dgm:prSet presAssocID="{7E20CB9C-ABA8-41D1-BAE8-E22DBF3F3CA5}" presName="accent_3" presStyleCnt="0"/>
      <dgm:spPr/>
    </dgm:pt>
    <dgm:pt modelId="{FD99AC77-2F30-4CA0-B18F-39A9FC2DF701}" type="pres">
      <dgm:prSet presAssocID="{7E20CB9C-ABA8-41D1-BAE8-E22DBF3F3CA5}" presName="accentRepeatNode" presStyleLbl="solidFgAcc1" presStyleIdx="2" presStyleCnt="4" custLinFactNeighborX="3481" custLinFactNeighborY="-1621"/>
      <dgm:spPr/>
    </dgm:pt>
    <dgm:pt modelId="{2A2EF795-CD65-4B1E-BE44-6CE951B6106D}" type="pres">
      <dgm:prSet presAssocID="{75CC7B4D-DF12-4BE7-87F4-5ADE0E32C9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F069D-1E90-4E1F-AC7B-B93178E45C75}" type="pres">
      <dgm:prSet presAssocID="{75CC7B4D-DF12-4BE7-87F4-5ADE0E32C9F1}" presName="accent_4" presStyleCnt="0"/>
      <dgm:spPr/>
    </dgm:pt>
    <dgm:pt modelId="{84FE344F-1D46-48AF-BEE6-F48BDA3552E7}" type="pres">
      <dgm:prSet presAssocID="{75CC7B4D-DF12-4BE7-87F4-5ADE0E32C9F1}" presName="accentRepeatNode" presStyleLbl="solidFgAcc1" presStyleIdx="3" presStyleCnt="4"/>
      <dgm:spPr/>
    </dgm:pt>
  </dgm:ptLst>
  <dgm:cxnLst>
    <dgm:cxn modelId="{9706C983-DF86-4654-B153-273A9D9BD9BE}" srcId="{FBFAA7C8-6D4D-404E-9EB3-951F29224BE8}" destId="{75CC7B4D-DF12-4BE7-87F4-5ADE0E32C9F1}" srcOrd="3" destOrd="0" parTransId="{EC720938-6AE0-46F3-BB68-A09B5DB8A48A}" sibTransId="{3D099E37-5821-44F3-A3D1-A993A8AAB0D7}"/>
    <dgm:cxn modelId="{22745E86-840C-4378-9BAA-0183C80F1952}" type="presOf" srcId="{7E20CB9C-ABA8-41D1-BAE8-E22DBF3F3CA5}" destId="{B8FAA6A7-958F-41BA-BC67-37DCC70D06B0}" srcOrd="0" destOrd="0" presId="urn:microsoft.com/office/officeart/2008/layout/VerticalCurvedList"/>
    <dgm:cxn modelId="{98467FD3-4262-4F90-847C-F6CC7C57E33C}" type="presOf" srcId="{FBFAA7C8-6D4D-404E-9EB3-951F29224BE8}" destId="{A0914B83-6CF1-452E-A90D-A1E0BD8312F4}" srcOrd="0" destOrd="0" presId="urn:microsoft.com/office/officeart/2008/layout/VerticalCurvedList"/>
    <dgm:cxn modelId="{1FD6D2FD-BA4C-441C-9C19-2CA8EF3D568B}" type="presOf" srcId="{53018F5A-EC8D-4A73-9538-39F923771765}" destId="{FE23DE31-1F2C-4680-B884-00997596EEDE}" srcOrd="0" destOrd="0" presId="urn:microsoft.com/office/officeart/2008/layout/VerticalCurvedList"/>
    <dgm:cxn modelId="{A93A1893-FB89-471C-80B3-2801910F6108}" type="presOf" srcId="{9DD43A62-6416-405D-8036-F4FD5ADEAEEF}" destId="{63EBEEAB-7168-4544-A6B4-75668073F9A6}" srcOrd="0" destOrd="0" presId="urn:microsoft.com/office/officeart/2008/layout/VerticalCurvedList"/>
    <dgm:cxn modelId="{975A4133-468F-4B82-9D1A-ADB4ED3672AE}" type="presOf" srcId="{75CC7B4D-DF12-4BE7-87F4-5ADE0E32C9F1}" destId="{2A2EF795-CD65-4B1E-BE44-6CE951B6106D}" srcOrd="0" destOrd="0" presId="urn:microsoft.com/office/officeart/2008/layout/VerticalCurvedList"/>
    <dgm:cxn modelId="{444BB217-50C4-4E73-837F-E803A701E3EB}" srcId="{FBFAA7C8-6D4D-404E-9EB3-951F29224BE8}" destId="{53018F5A-EC8D-4A73-9538-39F923771765}" srcOrd="0" destOrd="0" parTransId="{4251D16C-549F-4375-BFE7-B681E98F496E}" sibTransId="{E11A149B-8D1F-4B83-872C-556604F6ABDD}"/>
    <dgm:cxn modelId="{179AAD20-C0FB-4E91-A27F-5A1244D48C7C}" type="presOf" srcId="{E11A149B-8D1F-4B83-872C-556604F6ABDD}" destId="{22BFD4EB-9D7C-43F6-B682-6F3B4FB9FA4F}" srcOrd="0" destOrd="0" presId="urn:microsoft.com/office/officeart/2008/layout/VerticalCurvedList"/>
    <dgm:cxn modelId="{463ABE62-E658-4F9E-98E0-155314BA18BD}" srcId="{FBFAA7C8-6D4D-404E-9EB3-951F29224BE8}" destId="{9DD43A62-6416-405D-8036-F4FD5ADEAEEF}" srcOrd="1" destOrd="0" parTransId="{95B54539-7176-4435-95FF-B3C70D6E1FF2}" sibTransId="{1F60E69D-6096-4F07-B9E9-6EC9802BE65A}"/>
    <dgm:cxn modelId="{6DE73157-4D1E-4604-8DEA-CCFDEC107566}" srcId="{FBFAA7C8-6D4D-404E-9EB3-951F29224BE8}" destId="{7E20CB9C-ABA8-41D1-BAE8-E22DBF3F3CA5}" srcOrd="2" destOrd="0" parTransId="{4FB1B482-B73C-4231-923B-18ADF70AF8F8}" sibTransId="{A88FF426-D863-47F9-BC47-7482ED224D38}"/>
    <dgm:cxn modelId="{743A0B05-F36D-4628-A71E-9C9C5E8E7783}" type="presParOf" srcId="{A0914B83-6CF1-452E-A90D-A1E0BD8312F4}" destId="{6DB51277-EE2D-4D64-BE04-61F2080A1A8F}" srcOrd="0" destOrd="0" presId="urn:microsoft.com/office/officeart/2008/layout/VerticalCurvedList"/>
    <dgm:cxn modelId="{98101F4D-B1CC-4B5C-976C-1C6CBF2C1499}" type="presParOf" srcId="{6DB51277-EE2D-4D64-BE04-61F2080A1A8F}" destId="{D71BBA56-36F2-436E-8A50-3C9291D26DB7}" srcOrd="0" destOrd="0" presId="urn:microsoft.com/office/officeart/2008/layout/VerticalCurvedList"/>
    <dgm:cxn modelId="{E6104E3C-7067-494A-B655-909AB329B3B5}" type="presParOf" srcId="{D71BBA56-36F2-436E-8A50-3C9291D26DB7}" destId="{0DDCB910-AA69-4ADF-82CF-5AF547A08878}" srcOrd="0" destOrd="0" presId="urn:microsoft.com/office/officeart/2008/layout/VerticalCurvedList"/>
    <dgm:cxn modelId="{9C989ED0-ACFF-485E-BA06-85F027309C1E}" type="presParOf" srcId="{D71BBA56-36F2-436E-8A50-3C9291D26DB7}" destId="{22BFD4EB-9D7C-43F6-B682-6F3B4FB9FA4F}" srcOrd="1" destOrd="0" presId="urn:microsoft.com/office/officeart/2008/layout/VerticalCurvedList"/>
    <dgm:cxn modelId="{A1527BE5-D41F-4FD4-85A6-E4F485DD37CA}" type="presParOf" srcId="{D71BBA56-36F2-436E-8A50-3C9291D26DB7}" destId="{79318E00-9384-46EF-8A7A-5EC33247C547}" srcOrd="2" destOrd="0" presId="urn:microsoft.com/office/officeart/2008/layout/VerticalCurvedList"/>
    <dgm:cxn modelId="{9938F60D-AE89-41B3-AE6C-F5C16B9436E1}" type="presParOf" srcId="{D71BBA56-36F2-436E-8A50-3C9291D26DB7}" destId="{51C7AD56-B092-4AB7-93FF-1EC33167497F}" srcOrd="3" destOrd="0" presId="urn:microsoft.com/office/officeart/2008/layout/VerticalCurvedList"/>
    <dgm:cxn modelId="{7B89ACA9-7537-4278-AB38-957FBC59F27C}" type="presParOf" srcId="{6DB51277-EE2D-4D64-BE04-61F2080A1A8F}" destId="{FE23DE31-1F2C-4680-B884-00997596EEDE}" srcOrd="1" destOrd="0" presId="urn:microsoft.com/office/officeart/2008/layout/VerticalCurvedList"/>
    <dgm:cxn modelId="{8F4928A3-5E62-4001-A0C4-317ECB527D5C}" type="presParOf" srcId="{6DB51277-EE2D-4D64-BE04-61F2080A1A8F}" destId="{6FAB8C67-CB31-481E-A825-A79D0D1F9A9A}" srcOrd="2" destOrd="0" presId="urn:microsoft.com/office/officeart/2008/layout/VerticalCurvedList"/>
    <dgm:cxn modelId="{49644242-AFF0-4F4A-A337-642EFD49808C}" type="presParOf" srcId="{6FAB8C67-CB31-481E-A825-A79D0D1F9A9A}" destId="{BBA3919E-E62F-483F-A20D-4CFB3C1CF937}" srcOrd="0" destOrd="0" presId="urn:microsoft.com/office/officeart/2008/layout/VerticalCurvedList"/>
    <dgm:cxn modelId="{3B3ADD1F-BC89-4903-B507-F08E36F8D9E3}" type="presParOf" srcId="{6DB51277-EE2D-4D64-BE04-61F2080A1A8F}" destId="{63EBEEAB-7168-4544-A6B4-75668073F9A6}" srcOrd="3" destOrd="0" presId="urn:microsoft.com/office/officeart/2008/layout/VerticalCurvedList"/>
    <dgm:cxn modelId="{363C8070-3F2A-4557-A905-9062DB80DB99}" type="presParOf" srcId="{6DB51277-EE2D-4D64-BE04-61F2080A1A8F}" destId="{DEBAC7E0-C8AE-47DD-AF9B-A6B9376B7D56}" srcOrd="4" destOrd="0" presId="urn:microsoft.com/office/officeart/2008/layout/VerticalCurvedList"/>
    <dgm:cxn modelId="{ACDDFCA1-E1A2-4C99-966E-835EA396A1FA}" type="presParOf" srcId="{DEBAC7E0-C8AE-47DD-AF9B-A6B9376B7D56}" destId="{64B2919A-0696-40C2-A90F-6D8DBF64320B}" srcOrd="0" destOrd="0" presId="urn:microsoft.com/office/officeart/2008/layout/VerticalCurvedList"/>
    <dgm:cxn modelId="{EEE027B2-1221-47D0-8F22-D0EE9F4731FE}" type="presParOf" srcId="{6DB51277-EE2D-4D64-BE04-61F2080A1A8F}" destId="{B8FAA6A7-958F-41BA-BC67-37DCC70D06B0}" srcOrd="5" destOrd="0" presId="urn:microsoft.com/office/officeart/2008/layout/VerticalCurvedList"/>
    <dgm:cxn modelId="{A18B0704-CC7D-4542-8A80-6DBE8C2EEAB8}" type="presParOf" srcId="{6DB51277-EE2D-4D64-BE04-61F2080A1A8F}" destId="{2DC3E95E-65B4-4FE0-AE0F-1CE27E97E45B}" srcOrd="6" destOrd="0" presId="urn:microsoft.com/office/officeart/2008/layout/VerticalCurvedList"/>
    <dgm:cxn modelId="{6AD4AA2B-1AA8-4BBC-A514-ABD13CBE047C}" type="presParOf" srcId="{2DC3E95E-65B4-4FE0-AE0F-1CE27E97E45B}" destId="{FD99AC77-2F30-4CA0-B18F-39A9FC2DF701}" srcOrd="0" destOrd="0" presId="urn:microsoft.com/office/officeart/2008/layout/VerticalCurvedList"/>
    <dgm:cxn modelId="{CFEABC6E-4CDD-4336-AD56-ABA680223D31}" type="presParOf" srcId="{6DB51277-EE2D-4D64-BE04-61F2080A1A8F}" destId="{2A2EF795-CD65-4B1E-BE44-6CE951B6106D}" srcOrd="7" destOrd="0" presId="urn:microsoft.com/office/officeart/2008/layout/VerticalCurvedList"/>
    <dgm:cxn modelId="{F22B57AD-3429-4A39-A4F4-BAD2B1894CA4}" type="presParOf" srcId="{6DB51277-EE2D-4D64-BE04-61F2080A1A8F}" destId="{BE8F069D-1E90-4E1F-AC7B-B93178E45C75}" srcOrd="8" destOrd="0" presId="urn:microsoft.com/office/officeart/2008/layout/VerticalCurvedList"/>
    <dgm:cxn modelId="{805DC37C-90FF-4323-BB32-840909BF898E}" type="presParOf" srcId="{BE8F069D-1E90-4E1F-AC7B-B93178E45C75}" destId="{84FE344F-1D46-48AF-BEE6-F48BDA3552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58B5C-150C-464A-AC82-048E36AABBE7}">
      <dsp:nvSpPr>
        <dsp:cNvPr id="0" name=""/>
        <dsp:cNvSpPr/>
      </dsp:nvSpPr>
      <dsp:spPr>
        <a:xfrm>
          <a:off x="0" y="123612"/>
          <a:ext cx="11374582" cy="35894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ЗАКОНОМ УКРАЇНИ «ПРО ОСВІТУ» ВПЕРШЕ ЗАПРОВАДЖЕНО 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/>
            <a:t>НАКОПИЧУВАЛЬНУ СИСТЕМУ </a:t>
          </a:r>
          <a:endParaRPr lang="ru-RU" sz="4800" kern="1200" dirty="0"/>
        </a:p>
      </dsp:txBody>
      <dsp:txXfrm>
        <a:off x="175220" y="298832"/>
        <a:ext cx="11024142" cy="32389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63909-6E87-4ACF-B71E-4B32A2CBCF63}">
      <dsp:nvSpPr>
        <dsp:cNvPr id="0" name=""/>
        <dsp:cNvSpPr/>
      </dsp:nvSpPr>
      <dsp:spPr>
        <a:xfrm>
          <a:off x="0" y="90051"/>
          <a:ext cx="10515600" cy="230027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ПІДВИЩЕННЯ КВАЛІФІКАЦІЇ</a:t>
          </a: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290" y="202341"/>
        <a:ext cx="10291020" cy="20756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F18AC-1108-4E3E-8682-B1C6960EB1E3}">
      <dsp:nvSpPr>
        <dsp:cNvPr id="0" name=""/>
        <dsp:cNvSpPr/>
      </dsp:nvSpPr>
      <dsp:spPr>
        <a:xfrm>
          <a:off x="0" y="0"/>
          <a:ext cx="8666018" cy="128769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ПІДВИЩЕННЯ КВАЛІФІКАЦІЇ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0" y="62860"/>
        <a:ext cx="8540298" cy="11619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84234-5DC3-4331-BF1A-BF598F8FDA07}">
      <dsp:nvSpPr>
        <dsp:cNvPr id="0" name=""/>
        <dsp:cNvSpPr/>
      </dsp:nvSpPr>
      <dsp:spPr>
        <a:xfrm>
          <a:off x="5750" y="1343246"/>
          <a:ext cx="2339808" cy="9359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/>
            </a:rPr>
            <a:t>І етап </a:t>
          </a:r>
          <a:endParaRPr lang="ru-RU" sz="4400" b="1" kern="1200" dirty="0">
            <a:effectLst/>
          </a:endParaRPr>
        </a:p>
      </dsp:txBody>
      <dsp:txXfrm>
        <a:off x="473712" y="1343246"/>
        <a:ext cx="1403885" cy="935923"/>
      </dsp:txXfrm>
    </dsp:sp>
    <dsp:sp modelId="{4BBCD745-E131-49BB-AE3C-BF679BCA269C}">
      <dsp:nvSpPr>
        <dsp:cNvPr id="0" name=""/>
        <dsp:cNvSpPr/>
      </dsp:nvSpPr>
      <dsp:spPr>
        <a:xfrm>
          <a:off x="2041383" y="1240143"/>
          <a:ext cx="2913449" cy="114212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effectLst/>
            </a:rPr>
            <a:t> до </a:t>
          </a:r>
          <a:r>
            <a:rPr lang="uk-UA" sz="2000" b="1" kern="1200" dirty="0" smtClean="0">
              <a:solidFill>
                <a:srgbClr val="002060"/>
              </a:solidFill>
              <a:effectLst/>
            </a:rPr>
            <a:t>25 грудня </a:t>
          </a:r>
          <a:r>
            <a:rPr lang="uk-UA" sz="1050" b="1" kern="1200" dirty="0" smtClean="0">
              <a:solidFill>
                <a:srgbClr val="002060"/>
              </a:solidFill>
              <a:effectLst/>
            </a:rPr>
            <a:t>(</a:t>
          </a:r>
          <a:r>
            <a:rPr lang="uk-UA" sz="1200" b="1" kern="1200" dirty="0" smtClean="0">
              <a:solidFill>
                <a:srgbClr val="002060"/>
              </a:solidFill>
              <a:effectLst/>
            </a:rPr>
            <a:t>Зауваження ЦПРПП:</a:t>
          </a:r>
          <a:r>
            <a:rPr lang="uk-UA" sz="1050" b="1" kern="1200" dirty="0" smtClean="0">
              <a:solidFill>
                <a:srgbClr val="002060"/>
              </a:solidFill>
              <a:effectLst/>
            </a:rPr>
            <a:t> враховуємо, що до цієї дати мають бути вже закладені кошти). </a:t>
          </a:r>
          <a:endParaRPr lang="ru-RU" sz="1050" b="1" kern="1200" dirty="0">
            <a:solidFill>
              <a:srgbClr val="002060"/>
            </a:solidFill>
            <a:effectLst/>
          </a:endParaRPr>
        </a:p>
      </dsp:txBody>
      <dsp:txXfrm>
        <a:off x="2612448" y="1240143"/>
        <a:ext cx="1771320" cy="1142129"/>
      </dsp:txXfrm>
    </dsp:sp>
    <dsp:sp modelId="{808F64A5-4307-48D1-A591-6F8AC4DEDBFF}">
      <dsp:nvSpPr>
        <dsp:cNvPr id="0" name=""/>
        <dsp:cNvSpPr/>
      </dsp:nvSpPr>
      <dsp:spPr>
        <a:xfrm>
          <a:off x="4682947" y="1291144"/>
          <a:ext cx="3221224" cy="1040125"/>
        </a:xfrm>
        <a:prstGeom prst="chevron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effectLst/>
            </a:rPr>
            <a:t>перспективне планування на наступний календарний рік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5203010" y="1291144"/>
        <a:ext cx="2181099" cy="1040125"/>
      </dsp:txXfrm>
    </dsp:sp>
    <dsp:sp modelId="{437E0BA2-2439-42B2-8D3D-61E56AB4EC16}">
      <dsp:nvSpPr>
        <dsp:cNvPr id="0" name=""/>
        <dsp:cNvSpPr/>
      </dsp:nvSpPr>
      <dsp:spPr>
        <a:xfrm>
          <a:off x="7638035" y="1278389"/>
          <a:ext cx="3992855" cy="1040125"/>
        </a:xfrm>
        <a:prstGeom prst="chevron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effectLst/>
            </a:rPr>
            <a:t>затвердження педагогічною радою орієнтовного плану підвищення кваліфікації 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8158098" y="1278389"/>
        <a:ext cx="2952730" cy="1040125"/>
      </dsp:txXfrm>
    </dsp:sp>
    <dsp:sp modelId="{D587ADB0-8CAD-4BBB-A934-7F0A475B7F07}">
      <dsp:nvSpPr>
        <dsp:cNvPr id="0" name=""/>
        <dsp:cNvSpPr/>
      </dsp:nvSpPr>
      <dsp:spPr>
        <a:xfrm>
          <a:off x="5750" y="2621594"/>
          <a:ext cx="2339808" cy="935923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/>
            </a:rPr>
            <a:t>ІІ етап</a:t>
          </a:r>
          <a:endParaRPr lang="ru-RU" sz="3600" b="1" kern="1200" dirty="0">
            <a:effectLst/>
          </a:endParaRPr>
        </a:p>
      </dsp:txBody>
      <dsp:txXfrm>
        <a:off x="473712" y="2621594"/>
        <a:ext cx="1403885" cy="935923"/>
      </dsp:txXfrm>
    </dsp:sp>
    <dsp:sp modelId="{76C2DB51-9E0F-47C0-95BC-9F0BD9D95B94}">
      <dsp:nvSpPr>
        <dsp:cNvPr id="0" name=""/>
        <dsp:cNvSpPr/>
      </dsp:nvSpPr>
      <dsp:spPr>
        <a:xfrm>
          <a:off x="2041383" y="2586245"/>
          <a:ext cx="3330677" cy="1006621"/>
        </a:xfrm>
        <a:prstGeom prst="chevron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effectLst/>
            </a:rPr>
            <a:t>затвердження кошторису закладу освіти на відповідний рік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2544694" y="2586245"/>
        <a:ext cx="2324056" cy="1006621"/>
      </dsp:txXfrm>
    </dsp:sp>
    <dsp:sp modelId="{18520D46-F4F7-42F7-8008-1C13B32E2BAB}">
      <dsp:nvSpPr>
        <dsp:cNvPr id="0" name=""/>
        <dsp:cNvSpPr/>
      </dsp:nvSpPr>
      <dsp:spPr>
        <a:xfrm>
          <a:off x="5100175" y="2561235"/>
          <a:ext cx="2438232" cy="1056641"/>
        </a:xfrm>
        <a:prstGeom prst="chevron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effectLst/>
            </a:rPr>
            <a:t>оприлюднення обсягу коштів  для ПК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5628496" y="2561235"/>
        <a:ext cx="1381591" cy="1056641"/>
      </dsp:txXfrm>
    </dsp:sp>
    <dsp:sp modelId="{46CE2D93-3FBC-4C4A-A8E3-0AB08A9F7CB0}">
      <dsp:nvSpPr>
        <dsp:cNvPr id="0" name=""/>
        <dsp:cNvSpPr/>
      </dsp:nvSpPr>
      <dsp:spPr>
        <a:xfrm>
          <a:off x="7266521" y="2513301"/>
          <a:ext cx="3440791" cy="1152507"/>
        </a:xfrm>
        <a:prstGeom prst="chevron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effectLst/>
            </a:rPr>
            <a:t>протягом</a:t>
          </a:r>
          <a:r>
            <a:rPr lang="ru-RU" sz="2000" b="1" kern="1200" dirty="0" smtClean="0">
              <a:solidFill>
                <a:srgbClr val="002060"/>
              </a:solidFill>
              <a:effectLst/>
            </a:rPr>
            <a:t> 15 </a:t>
          </a:r>
          <a:r>
            <a:rPr lang="uk-UA" sz="2000" b="1" kern="1200" dirty="0" smtClean="0">
              <a:solidFill>
                <a:srgbClr val="002060"/>
              </a:solidFill>
              <a:effectLst/>
            </a:rPr>
            <a:t>календарних</a:t>
          </a:r>
          <a:r>
            <a:rPr lang="ru-RU" sz="2000" b="1" kern="1200" dirty="0" smtClean="0">
              <a:solidFill>
                <a:srgbClr val="002060"/>
              </a:solidFill>
              <a:effectLst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effectLst/>
            </a:rPr>
            <a:t>днів</a:t>
          </a:r>
          <a:r>
            <a:rPr lang="ru-RU" sz="2000" b="1" kern="1200" dirty="0" smtClean="0">
              <a:solidFill>
                <a:srgbClr val="002060"/>
              </a:solidFill>
              <a:effectLst/>
            </a:rPr>
            <a:t> педагог </a:t>
          </a:r>
          <a:r>
            <a:rPr lang="ru-RU" sz="2000" b="1" kern="1200" dirty="0" err="1" smtClean="0">
              <a:solidFill>
                <a:srgbClr val="002060"/>
              </a:solidFill>
              <a:effectLst/>
            </a:rPr>
            <a:t>надає</a:t>
          </a:r>
          <a:r>
            <a:rPr lang="ru-RU" sz="2000" b="1" kern="1200" dirty="0" smtClean="0">
              <a:solidFill>
                <a:srgbClr val="002060"/>
              </a:solidFill>
              <a:effectLst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effectLst/>
            </a:rPr>
            <a:t>пропозиції</a:t>
          </a:r>
          <a:r>
            <a:rPr lang="ru-RU" sz="2000" b="1" kern="1200" dirty="0" smtClean="0">
              <a:solidFill>
                <a:srgbClr val="002060"/>
              </a:solidFill>
              <a:effectLst/>
            </a:rPr>
            <a:t> до плану ПК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7842775" y="2513301"/>
        <a:ext cx="2288284" cy="11525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F18AC-1108-4E3E-8682-B1C6960EB1E3}">
      <dsp:nvSpPr>
        <dsp:cNvPr id="0" name=""/>
        <dsp:cNvSpPr/>
      </dsp:nvSpPr>
      <dsp:spPr>
        <a:xfrm>
          <a:off x="0" y="0"/>
          <a:ext cx="8666018" cy="128769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ПІДВИЩЕННЯ КВАЛІФІКАЦІЇ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0" y="62860"/>
        <a:ext cx="8540298" cy="11619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F18AC-1108-4E3E-8682-B1C6960EB1E3}">
      <dsp:nvSpPr>
        <dsp:cNvPr id="0" name=""/>
        <dsp:cNvSpPr/>
      </dsp:nvSpPr>
      <dsp:spPr>
        <a:xfrm>
          <a:off x="0" y="0"/>
          <a:ext cx="8666018" cy="128769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 ПІДВИЩЕННЯ КВАЛІФІКАЦІЇ НА РІК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0" y="62860"/>
        <a:ext cx="8540298" cy="11619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F1898-DD94-41F2-A7DC-BBA9DEB3F30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АЛГОРИТМ КЕРІВНИКА</a:t>
          </a:r>
          <a:endParaRPr lang="ru-RU" sz="5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97" y="67590"/>
        <a:ext cx="10386806" cy="1190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7B5C6-6D55-4261-910B-3FC8A08A5B14}">
      <dsp:nvSpPr>
        <dsp:cNvPr id="0" name=""/>
        <dsp:cNvSpPr/>
      </dsp:nvSpPr>
      <dsp:spPr>
        <a:xfrm>
          <a:off x="0" y="847"/>
          <a:ext cx="10515600" cy="11646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Скласти орієнтовний план підвищення кваліфікації. Розглянути на засіданні педради </a:t>
          </a:r>
          <a:r>
            <a:rPr lang="uk-UA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(Додаток 2 до листа Міністерства освіти і науки України від 04 березня 2020 рік № 1/9-141)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55" y="57702"/>
        <a:ext cx="10401890" cy="1050965"/>
      </dsp:txXfrm>
    </dsp:sp>
    <dsp:sp modelId="{22677479-4240-4668-9FFA-53B6E27D7D4A}">
      <dsp:nvSpPr>
        <dsp:cNvPr id="0" name=""/>
        <dsp:cNvSpPr/>
      </dsp:nvSpPr>
      <dsp:spPr>
        <a:xfrm>
          <a:off x="0" y="1176899"/>
          <a:ext cx="10515600" cy="1164675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Оприлюднити загальний обсяг коштів на ПК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55" y="1233754"/>
        <a:ext cx="10401890" cy="1050965"/>
      </dsp:txXfrm>
    </dsp:sp>
    <dsp:sp modelId="{DC1C1A81-A3A2-44CB-929F-E3FC5ACCAF7A}">
      <dsp:nvSpPr>
        <dsp:cNvPr id="0" name=""/>
        <dsp:cNvSpPr/>
      </dsp:nvSpPr>
      <dsp:spPr>
        <a:xfrm>
          <a:off x="0" y="2352951"/>
          <a:ext cx="10515600" cy="1164675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Протягом 15 календарних днів скласти Річний план підвищення кваліфікації .  Затвердити на засідання педради </a:t>
          </a:r>
          <a:r>
            <a:rPr lang="uk-UA" sz="20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(Додаток 3 до листа Міністерства освіти і науки України від 04 березня 2020 рік № 1/9-141)</a:t>
          </a:r>
          <a:r>
            <a:rPr lang="uk-UA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55" y="2409806"/>
        <a:ext cx="10401890" cy="1050965"/>
      </dsp:txXfrm>
    </dsp:sp>
    <dsp:sp modelId="{B7FAED2C-D436-45F4-ABA0-ED7271FC63F5}">
      <dsp:nvSpPr>
        <dsp:cNvPr id="0" name=""/>
        <dsp:cNvSpPr/>
      </dsp:nvSpPr>
      <dsp:spPr>
        <a:xfrm>
          <a:off x="0" y="3529003"/>
          <a:ext cx="10515600" cy="116467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Укласти договір між ЗО та суб'єктом підвищення кваліфікації на відповідний рік</a:t>
          </a: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55" y="3585858"/>
        <a:ext cx="10401890" cy="10509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50A18-F17C-4754-8332-6F06A877C7B0}">
      <dsp:nvSpPr>
        <dsp:cNvPr id="0" name=""/>
        <dsp:cNvSpPr/>
      </dsp:nvSpPr>
      <dsp:spPr>
        <a:xfrm>
          <a:off x="0" y="0"/>
          <a:ext cx="11277600" cy="104399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ДОГОВІР ПРО НАДАННЯ ПОСЛУГ З ПІДВИЩЕННЯ КВАЛІФІКАЦІЇ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64" y="50964"/>
        <a:ext cx="11175672" cy="94206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7B5C6-6D55-4261-910B-3FC8A08A5B14}">
      <dsp:nvSpPr>
        <dsp:cNvPr id="0" name=""/>
        <dsp:cNvSpPr/>
      </dsp:nvSpPr>
      <dsp:spPr>
        <a:xfrm>
          <a:off x="0" y="694638"/>
          <a:ext cx="10515600" cy="15590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ЯКЩО В ЗАКЛАДІ ОСВІТІ НЕМАЄ АВТОНОМНОЇ БУХГАЛТЕРІЇ, ТО УКЛАДАЄТЬСЯ ТРИСТОРОННЯ УГОДА: МІЖ ЗАКЛАДОМ , УПРАВІЛННЯМ ОСВІТИ, СУБ’ЄКТОМ ПК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105" y="770743"/>
        <a:ext cx="10363390" cy="1406815"/>
      </dsp:txXfrm>
    </dsp:sp>
    <dsp:sp modelId="{22677479-4240-4668-9FFA-53B6E27D7D4A}">
      <dsp:nvSpPr>
        <dsp:cNvPr id="0" name=""/>
        <dsp:cNvSpPr/>
      </dsp:nvSpPr>
      <dsp:spPr>
        <a:xfrm>
          <a:off x="0" y="2440863"/>
          <a:ext cx="10515600" cy="155902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ЯКЩО СУМА НА ПК ПЕРЕВИЩУВАТИМЕ ПОЗНАЧКУ ДЛЯ ДОПОРГОВИХ ЗАКУПІВЕЛЬ НА СУМУ 200 ТИС. ГРН., ТО СУБ’ЄКТ ПОВИНЕН ВИГРАТИ ТЕНДЕР У СИСТЕМІ «</a:t>
          </a:r>
          <a:r>
            <a:rPr lang="en-US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ProZoro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105" y="2516968"/>
        <a:ext cx="10363390" cy="14068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41A38-2BE1-4A47-8F05-11456FFD4202}">
      <dsp:nvSpPr>
        <dsp:cNvPr id="0" name=""/>
        <dsp:cNvSpPr/>
      </dsp:nvSpPr>
      <dsp:spPr>
        <a:xfrm>
          <a:off x="0" y="0"/>
          <a:ext cx="9372600" cy="127995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ДОКУМЕНТИ ПРО ПІДВИЩЕННЯ КВАЛІФІКАЦІЇ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482" y="62482"/>
        <a:ext cx="9247636" cy="1154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4957C-7927-404D-970F-1C81F5FF836E}">
      <dsp:nvSpPr>
        <dsp:cNvPr id="0" name=""/>
        <dsp:cNvSpPr/>
      </dsp:nvSpPr>
      <dsp:spPr>
        <a:xfrm>
          <a:off x="0" y="21651"/>
          <a:ext cx="4125920" cy="27997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</a:t>
          </a:r>
          <a:r>
            <a:rPr lang="uk-UA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шкільна , позашкільна, професійна освіти не рідше одного разу на п'ять років</a:t>
          </a:r>
          <a:endParaRPr lang="ru-RU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002" y="103653"/>
        <a:ext cx="3961916" cy="2635742"/>
      </dsp:txXfrm>
    </dsp:sp>
    <dsp:sp modelId="{A9D36BB0-C72C-4005-860F-C8E26E259317}">
      <dsp:nvSpPr>
        <dsp:cNvPr id="0" name=""/>
        <dsp:cNvSpPr/>
      </dsp:nvSpPr>
      <dsp:spPr>
        <a:xfrm>
          <a:off x="4264698" y="80053"/>
          <a:ext cx="3800342" cy="28049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ЗЗСО та фахова </a:t>
          </a:r>
          <a:r>
            <a:rPr lang="uk-UA" sz="31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передвища</a:t>
          </a:r>
          <a:r>
            <a:rPr lang="uk-UA" sz="31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освіта щорічно</a:t>
          </a:r>
          <a:endParaRPr lang="ru-RU" sz="3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6853" y="162208"/>
        <a:ext cx="3636032" cy="2640660"/>
      </dsp:txXfrm>
    </dsp:sp>
    <dsp:sp modelId="{5157B124-AF95-4266-84CD-5D77700FB70F}">
      <dsp:nvSpPr>
        <dsp:cNvPr id="0" name=""/>
        <dsp:cNvSpPr/>
      </dsp:nvSpPr>
      <dsp:spPr>
        <a:xfrm>
          <a:off x="3233294" y="3114695"/>
          <a:ext cx="1413161" cy="1376281"/>
        </a:xfrm>
        <a:prstGeom prst="triangle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BC6263-DDB8-4CA9-B484-1C59CC02BA29}">
      <dsp:nvSpPr>
        <dsp:cNvPr id="0" name=""/>
        <dsp:cNvSpPr/>
      </dsp:nvSpPr>
      <dsp:spPr>
        <a:xfrm>
          <a:off x="198562" y="3116226"/>
          <a:ext cx="7703140" cy="387495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576E9-49E8-4304-9356-75E99FA35205}">
      <dsp:nvSpPr>
        <dsp:cNvPr id="0" name=""/>
        <dsp:cNvSpPr/>
      </dsp:nvSpPr>
      <dsp:spPr>
        <a:xfrm>
          <a:off x="0" y="52585"/>
          <a:ext cx="10397836" cy="20698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Розробляє і затверджує суб'єкт підвищення кваліфікації відповідно до певних вимог</a:t>
          </a:r>
          <a:endParaRPr lang="ru-RU" sz="3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039" y="153624"/>
        <a:ext cx="10195758" cy="1867725"/>
      </dsp:txXfrm>
    </dsp:sp>
    <dsp:sp modelId="{3375A86E-8955-4E6C-B813-08CC8728BBEB}">
      <dsp:nvSpPr>
        <dsp:cNvPr id="0" name=""/>
        <dsp:cNvSpPr/>
      </dsp:nvSpPr>
      <dsp:spPr>
        <a:xfrm>
          <a:off x="0" y="2228949"/>
          <a:ext cx="10397836" cy="2069803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Суб'єкт ПК протягом 15 календарних днів має оприлюднити  видані документи на своєму веб-сайті </a:t>
          </a:r>
          <a:endParaRPr lang="ru-RU" sz="3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039" y="2329988"/>
        <a:ext cx="10195758" cy="18677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1037F-BB46-4DA0-A59E-FF5622D064B0}">
      <dsp:nvSpPr>
        <dsp:cNvPr id="0" name=""/>
        <dsp:cNvSpPr/>
      </dsp:nvSpPr>
      <dsp:spPr>
        <a:xfrm>
          <a:off x="0" y="0"/>
          <a:ext cx="9137073" cy="117185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ВИЗНАННЯ РЕЗУЛЬТАТІВ ПК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05" y="57205"/>
        <a:ext cx="9022663" cy="10574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FFFFD-6625-4B31-91FB-3BACDC0E08A0}">
      <dsp:nvSpPr>
        <dsp:cNvPr id="0" name=""/>
        <dsp:cNvSpPr/>
      </dsp:nvSpPr>
      <dsp:spPr>
        <a:xfrm>
          <a:off x="5315" y="1344164"/>
          <a:ext cx="4647841" cy="18591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 підвищення кваліфікації педагога у недержавних Суб'єктів ПК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5" y="1344164"/>
        <a:ext cx="4183057" cy="1859136"/>
      </dsp:txXfrm>
    </dsp:sp>
    <dsp:sp modelId="{5957CD6F-9F87-42E5-96CC-29E09D78DC3D}">
      <dsp:nvSpPr>
        <dsp:cNvPr id="0" name=""/>
        <dsp:cNvSpPr/>
      </dsp:nvSpPr>
      <dsp:spPr>
        <a:xfrm>
          <a:off x="3723588" y="1344164"/>
          <a:ext cx="4647841" cy="1859136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 бути визнані рішенням педагогічної (вченої) ради закладу освіти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3156" y="1344164"/>
        <a:ext cx="2788705" cy="1859136"/>
      </dsp:txXfrm>
    </dsp:sp>
    <dsp:sp modelId="{513CC6B3-0DD2-405B-A6B4-7535F07A9F70}">
      <dsp:nvSpPr>
        <dsp:cNvPr id="0" name=""/>
        <dsp:cNvSpPr/>
      </dsp:nvSpPr>
      <dsp:spPr>
        <a:xfrm>
          <a:off x="7441861" y="1344164"/>
          <a:ext cx="4647841" cy="1859136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Порядок визнання результатів установлює сама педагогічна (вчена) рада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71429" y="1344164"/>
        <a:ext cx="2788705" cy="185913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C0F0-8182-4511-BF38-ECC309DB6CE2}">
      <dsp:nvSpPr>
        <dsp:cNvPr id="0" name=""/>
        <dsp:cNvSpPr/>
      </dsp:nvSpPr>
      <dsp:spPr>
        <a:xfrm>
          <a:off x="0" y="1964"/>
          <a:ext cx="11215255" cy="1585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Протягом місяця після завершення ПК педагог подає до педради клопотання про визнання результатів ПК та документ про проходження пк </a:t>
          </a:r>
          <a:endParaRPr lang="ru-RU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88" y="79352"/>
        <a:ext cx="11060479" cy="1430518"/>
      </dsp:txXfrm>
    </dsp:sp>
    <dsp:sp modelId="{55A1ADA6-ED4F-4FD0-8E81-AFA282D876F1}">
      <dsp:nvSpPr>
        <dsp:cNvPr id="0" name=""/>
        <dsp:cNvSpPr/>
      </dsp:nvSpPr>
      <dsp:spPr>
        <a:xfrm>
          <a:off x="0" y="1596617"/>
          <a:ext cx="11215255" cy="1585294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разі ПК шляхом інформальної освіти (самоосвіти) педагог подає звіт про результати ПК</a:t>
          </a:r>
          <a:endParaRPr lang="ru-RU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88" y="1674005"/>
        <a:ext cx="11060479" cy="1430518"/>
      </dsp:txXfrm>
    </dsp:sp>
    <dsp:sp modelId="{92D4B02A-D2EE-4288-AF85-CD97338298AE}">
      <dsp:nvSpPr>
        <dsp:cNvPr id="0" name=""/>
        <dsp:cNvSpPr/>
      </dsp:nvSpPr>
      <dsp:spPr>
        <a:xfrm>
          <a:off x="0" y="3191270"/>
          <a:ext cx="11215255" cy="1155711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 звіту визначає заклад освіти</a:t>
          </a:r>
          <a:endParaRPr lang="ru-RU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17" y="3247687"/>
        <a:ext cx="11102421" cy="1042877"/>
      </dsp:txXfrm>
    </dsp:sp>
    <dsp:sp modelId="{95FCCDD8-7629-40DB-AD13-DF7ACFF426A6}">
      <dsp:nvSpPr>
        <dsp:cNvPr id="0" name=""/>
        <dsp:cNvSpPr/>
      </dsp:nvSpPr>
      <dsp:spPr>
        <a:xfrm>
          <a:off x="0" y="4356340"/>
          <a:ext cx="11215255" cy="158529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 інформальної освіти педагогів, які мають науковий ступінь/або вчене, почесне звання (крім звання «старший вчитель») можуть бути визначені педрадою як ПК</a:t>
          </a:r>
          <a:endParaRPr lang="ru-RU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88" y="4433728"/>
        <a:ext cx="11060479" cy="1430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96287-3499-4001-86CB-F66AFF3839D0}">
      <dsp:nvSpPr>
        <dsp:cNvPr id="0" name=""/>
        <dsp:cNvSpPr/>
      </dsp:nvSpPr>
      <dsp:spPr>
        <a:xfrm>
          <a:off x="0" y="0"/>
          <a:ext cx="4673913" cy="17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протягом першого року після призначення на посаду</a:t>
          </a:r>
          <a:r>
            <a:rPr lang="uk-UA" sz="2800" kern="1200" dirty="0" smtClean="0"/>
            <a:t> </a:t>
          </a:r>
          <a:endParaRPr lang="ru-RU" sz="2800" kern="1200" dirty="0"/>
        </a:p>
      </dsp:txBody>
      <dsp:txXfrm>
        <a:off x="85769" y="85769"/>
        <a:ext cx="4502375" cy="1585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7F2E7-7C0B-4AB8-BC93-8141DA562B81}">
      <dsp:nvSpPr>
        <dsp:cNvPr id="0" name=""/>
        <dsp:cNvSpPr/>
      </dsp:nvSpPr>
      <dsp:spPr>
        <a:xfrm>
          <a:off x="0" y="0"/>
          <a:ext cx="4918364" cy="2097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Обов'язкове проходження курсу підвищення управлінської діяльності обсягом не менше </a:t>
          </a: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академічних годин протягом 2-х перших років роботи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369" y="102369"/>
        <a:ext cx="4713626" cy="1892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B461-DDB0-4FF4-9BB2-26EADC8426DE}">
      <dsp:nvSpPr>
        <dsp:cNvPr id="0" name=""/>
        <dsp:cNvSpPr/>
      </dsp:nvSpPr>
      <dsp:spPr>
        <a:xfrm>
          <a:off x="0" y="765"/>
          <a:ext cx="10986654" cy="156573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 90 годин мають бути включені до загального обсягу підвищення кваліфікації (не менше 150 годин) впродовж 5 років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433" y="77198"/>
        <a:ext cx="10833788" cy="1412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DDFEB-1805-4A2F-A9F2-C473D9AA92B5}">
      <dsp:nvSpPr>
        <dsp:cNvPr id="0" name=""/>
        <dsp:cNvSpPr/>
      </dsp:nvSpPr>
      <dsp:spPr>
        <a:xfrm>
          <a:off x="0" y="23818"/>
          <a:ext cx="10771909" cy="318942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b="1" kern="1200" smtClean="0"/>
            <a:t>Алгоритм підготовки педагогічного працівника</a:t>
          </a:r>
          <a:r>
            <a:rPr lang="ru-RU" sz="5800" kern="1200" smtClean="0"/>
            <a:t/>
          </a:r>
          <a:br>
            <a:rPr lang="ru-RU" sz="5800" kern="1200" smtClean="0"/>
          </a:br>
          <a:r>
            <a:rPr lang="uk-UA" sz="5800" b="1" kern="1200" smtClean="0"/>
            <a:t>до підвищення кваліфікації</a:t>
          </a:r>
          <a:endParaRPr lang="ru-RU" sz="5800" kern="1200"/>
        </a:p>
      </dsp:txBody>
      <dsp:txXfrm>
        <a:off x="155695" y="179513"/>
        <a:ext cx="10460519" cy="2878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0FE05-CAB5-4FED-A598-0C933B7CD4C0}">
      <dsp:nvSpPr>
        <dsp:cNvPr id="0" name=""/>
        <dsp:cNvSpPr/>
      </dsp:nvSpPr>
      <dsp:spPr>
        <a:xfrm>
          <a:off x="-6999678" y="-1070592"/>
          <a:ext cx="8334167" cy="8334167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98E0-2E8D-4CC1-B6AD-41B6754B1855}">
      <dsp:nvSpPr>
        <dsp:cNvPr id="0" name=""/>
        <dsp:cNvSpPr/>
      </dsp:nvSpPr>
      <dsp:spPr>
        <a:xfrm>
          <a:off x="859585" y="619298"/>
          <a:ext cx="10249423" cy="1238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31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Самооцінювання власних професійних (фахових і загальних) компетентностей і педагогічної майстерності</a:t>
          </a: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9585" y="619298"/>
        <a:ext cx="10249423" cy="1238596"/>
      </dsp:txXfrm>
    </dsp:sp>
    <dsp:sp modelId="{A97E16CD-8395-4472-97C4-415AFD43C9A9}">
      <dsp:nvSpPr>
        <dsp:cNvPr id="0" name=""/>
        <dsp:cNvSpPr/>
      </dsp:nvSpPr>
      <dsp:spPr>
        <a:xfrm>
          <a:off x="85463" y="464473"/>
          <a:ext cx="1548245" cy="1548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877446-76FB-4362-A473-DD6AC7F0AB9A}">
      <dsp:nvSpPr>
        <dsp:cNvPr id="0" name=""/>
        <dsp:cNvSpPr/>
      </dsp:nvSpPr>
      <dsp:spPr>
        <a:xfrm>
          <a:off x="1309815" y="2477192"/>
          <a:ext cx="9799194" cy="1238596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31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Усвідомлення потреби, отримання поради від колег за результатами відкритих уроків чи інших форм спостережень</a:t>
          </a: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9815" y="2477192"/>
        <a:ext cx="9799194" cy="1238596"/>
      </dsp:txXfrm>
    </dsp:sp>
    <dsp:sp modelId="{39BBC426-CF41-4DDE-9BD9-07CD5365EC76}">
      <dsp:nvSpPr>
        <dsp:cNvPr id="0" name=""/>
        <dsp:cNvSpPr/>
      </dsp:nvSpPr>
      <dsp:spPr>
        <a:xfrm>
          <a:off x="535692" y="2322368"/>
          <a:ext cx="1548245" cy="1548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92EB61-366E-4B9E-AD81-74962EF765D0}">
      <dsp:nvSpPr>
        <dsp:cNvPr id="0" name=""/>
        <dsp:cNvSpPr/>
      </dsp:nvSpPr>
      <dsp:spPr>
        <a:xfrm>
          <a:off x="859585" y="4335087"/>
          <a:ext cx="10249423" cy="1238596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31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Пошук суб’єктів підвищення кваліфікації (облІППО, ВНЗ, громадські організації тощо), які здатні задовольнити ці потреби</a:t>
          </a: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9585" y="4335087"/>
        <a:ext cx="10249423" cy="1238596"/>
      </dsp:txXfrm>
    </dsp:sp>
    <dsp:sp modelId="{EF8CBA62-C232-42FE-8043-A89A5943556C}">
      <dsp:nvSpPr>
        <dsp:cNvPr id="0" name=""/>
        <dsp:cNvSpPr/>
      </dsp:nvSpPr>
      <dsp:spPr>
        <a:xfrm>
          <a:off x="85463" y="4180262"/>
          <a:ext cx="1548245" cy="1548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E136-62EB-4657-9356-343A095F49B6}">
      <dsp:nvSpPr>
        <dsp:cNvPr id="0" name=""/>
        <dsp:cNvSpPr/>
      </dsp:nvSpPr>
      <dsp:spPr>
        <a:xfrm>
          <a:off x="-7332463" y="-1111103"/>
          <a:ext cx="8650716" cy="8650716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C5E4C-697B-4830-A8F8-3FF68CF2FFB8}">
      <dsp:nvSpPr>
        <dsp:cNvPr id="0" name=""/>
        <dsp:cNvSpPr/>
      </dsp:nvSpPr>
      <dsp:spPr>
        <a:xfrm>
          <a:off x="659638" y="494223"/>
          <a:ext cx="11279883" cy="988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498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 форми (форм) і виду (видів) підвищення кваліфікації, які ці суб’єкти можуть запропонувати.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9638" y="494223"/>
        <a:ext cx="11279883" cy="988961"/>
      </dsp:txXfrm>
    </dsp:sp>
    <dsp:sp modelId="{FD067A0D-5B20-4FEF-BA9B-04AD295C5A72}">
      <dsp:nvSpPr>
        <dsp:cNvPr id="0" name=""/>
        <dsp:cNvSpPr/>
      </dsp:nvSpPr>
      <dsp:spPr>
        <a:xfrm>
          <a:off x="41537" y="370603"/>
          <a:ext cx="1236202" cy="1236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DC1CEA-554E-47A2-B09A-6B97D2733935}">
      <dsp:nvSpPr>
        <dsp:cNvPr id="0" name=""/>
        <dsp:cNvSpPr/>
      </dsp:nvSpPr>
      <dsp:spPr>
        <a:xfrm>
          <a:off x="1226632" y="1977923"/>
          <a:ext cx="10712888" cy="988961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498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Ознайомлення із Програмами підвищення кваліфікації, що оприлюднені на вебсайті суб’єкта підвищення кваліфікації.</a:t>
          </a: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6632" y="1977923"/>
        <a:ext cx="10712888" cy="988961"/>
      </dsp:txXfrm>
    </dsp:sp>
    <dsp:sp modelId="{A8808076-0B96-46AB-BBBA-22726BB71198}">
      <dsp:nvSpPr>
        <dsp:cNvPr id="0" name=""/>
        <dsp:cNvSpPr/>
      </dsp:nvSpPr>
      <dsp:spPr>
        <a:xfrm>
          <a:off x="608531" y="1854303"/>
          <a:ext cx="1236202" cy="1236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AA3531-6C1E-4B4E-985C-952AC3C1E634}">
      <dsp:nvSpPr>
        <dsp:cNvPr id="0" name=""/>
        <dsp:cNvSpPr/>
      </dsp:nvSpPr>
      <dsp:spPr>
        <a:xfrm>
          <a:off x="1100702" y="3353401"/>
          <a:ext cx="10964748" cy="1205406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498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Подання до Орієнтовного плану підвищення кваліфікації педагогічних працівників інформації щодо суб’єкта підвищення кваліфікації, обраної Програми на затвердження до педагогічної ради закладу освіти </a:t>
          </a:r>
          <a:r>
            <a:rPr lang="uk-UA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(Додаток 1 до листа Міністерства освіти і науки України від 04 березня 2020 рік № 1/9-141)</a:t>
          </a: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0702" y="3353401"/>
        <a:ext cx="10964748" cy="1205406"/>
      </dsp:txXfrm>
    </dsp:sp>
    <dsp:sp modelId="{6B4E8DAB-063D-49C6-A4D2-B12A3A70FDC4}">
      <dsp:nvSpPr>
        <dsp:cNvPr id="0" name=""/>
        <dsp:cNvSpPr/>
      </dsp:nvSpPr>
      <dsp:spPr>
        <a:xfrm>
          <a:off x="608531" y="3338003"/>
          <a:ext cx="1236202" cy="1236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03A9B6-FBD1-4A43-8725-33F294CA7466}">
      <dsp:nvSpPr>
        <dsp:cNvPr id="0" name=""/>
        <dsp:cNvSpPr/>
      </dsp:nvSpPr>
      <dsp:spPr>
        <a:xfrm>
          <a:off x="846154" y="4890658"/>
          <a:ext cx="11248863" cy="115371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4988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оприлюднення керівником закладу освіти кошторису подання керівникові свою пропозицію до Річного плану підвищення кваліфікації: тема програми, форма, вид, обсяг, суб’єкт, вартість або безоплатний характер надання послуг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6154" y="4890658"/>
        <a:ext cx="11248863" cy="1153712"/>
      </dsp:txXfrm>
    </dsp:sp>
    <dsp:sp modelId="{B539EC05-970F-4C53-AD7C-53C798827BF9}">
      <dsp:nvSpPr>
        <dsp:cNvPr id="0" name=""/>
        <dsp:cNvSpPr/>
      </dsp:nvSpPr>
      <dsp:spPr>
        <a:xfrm>
          <a:off x="41537" y="4821703"/>
          <a:ext cx="1236202" cy="1236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D4EB-9D7C-43F6-B682-6F3B4FB9FA4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3DE31-1F2C-4680-B884-00997596EEDE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ТЕМА (</a:t>
          </a:r>
          <a:r>
            <a:rPr lang="ru-RU" sz="3300" kern="1200" dirty="0" err="1" smtClean="0"/>
            <a:t>напрям</a:t>
          </a:r>
          <a:r>
            <a:rPr lang="ru-RU" sz="3300" kern="1200" dirty="0" smtClean="0"/>
            <a:t>, </a:t>
          </a:r>
          <a:r>
            <a:rPr lang="ru-RU" sz="3300" kern="1200" dirty="0" err="1" smtClean="0"/>
            <a:t>найменування</a:t>
          </a:r>
          <a:r>
            <a:rPr lang="ru-RU" sz="3300" kern="1200" dirty="0" smtClean="0"/>
            <a:t>) </a:t>
          </a:r>
          <a:r>
            <a:rPr lang="ru-RU" sz="3300" kern="1200" dirty="0" err="1" smtClean="0"/>
            <a:t>програми</a:t>
          </a:r>
          <a:r>
            <a:rPr lang="ru-RU" sz="3300" kern="1200" dirty="0" smtClean="0"/>
            <a:t> ПК</a:t>
          </a:r>
          <a:endParaRPr lang="ru-RU" sz="3300" kern="1200" dirty="0"/>
        </a:p>
      </dsp:txBody>
      <dsp:txXfrm>
        <a:off x="492024" y="334530"/>
        <a:ext cx="9963850" cy="669409"/>
      </dsp:txXfrm>
    </dsp:sp>
    <dsp:sp modelId="{BBA3919E-E62F-483F-A20D-4CFB3C1CF937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BEEAB-7168-4544-A6B4-75668073F9A6}">
      <dsp:nvSpPr>
        <dsp:cNvPr id="0" name=""/>
        <dsp:cNvSpPr/>
      </dsp:nvSpPr>
      <dsp:spPr>
        <a:xfrm>
          <a:off x="804633" y="1371413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804633" y="1371413"/>
        <a:ext cx="9580062" cy="669409"/>
      </dsp:txXfrm>
    </dsp:sp>
    <dsp:sp modelId="{64B2919A-0696-40C2-A90F-6D8DBF64320B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AA6A7-958F-41BA-BC67-37DCC70D06B0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СУБ’ЄКТ ПК</a:t>
          </a:r>
          <a:endParaRPr lang="ru-RU" sz="3300" kern="1200" dirty="0"/>
        </a:p>
      </dsp:txBody>
      <dsp:txXfrm>
        <a:off x="875812" y="2343108"/>
        <a:ext cx="9580062" cy="669409"/>
      </dsp:txXfrm>
    </dsp:sp>
    <dsp:sp modelId="{FD99AC77-2F30-4CA0-B18F-39A9FC2DF701}">
      <dsp:nvSpPr>
        <dsp:cNvPr id="0" name=""/>
        <dsp:cNvSpPr/>
      </dsp:nvSpPr>
      <dsp:spPr>
        <a:xfrm>
          <a:off x="486559" y="2245868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EF795-CD65-4B1E-BE44-6CE951B6106D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ВАРТІСТЬ </a:t>
          </a:r>
          <a:r>
            <a:rPr lang="ru-RU" sz="3300" kern="1200" dirty="0" err="1" smtClean="0"/>
            <a:t>або</a:t>
          </a:r>
          <a:r>
            <a:rPr lang="ru-RU" sz="3300" kern="1200" dirty="0" smtClean="0"/>
            <a:t> БЕЗОПЛАТНІСТЬ ОСВІТЬНОЇ ПОСЛУГИ </a:t>
          </a:r>
          <a:endParaRPr lang="ru-RU" sz="3300" kern="1200" dirty="0"/>
        </a:p>
      </dsp:txBody>
      <dsp:txXfrm>
        <a:off x="492024" y="3347397"/>
        <a:ext cx="9963850" cy="669409"/>
      </dsp:txXfrm>
    </dsp:sp>
    <dsp:sp modelId="{84FE344F-1D46-48AF-BEE6-F48BDA3552E7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2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7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4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5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2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5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84E1-811D-44B0-8174-E11E79AD50B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4389-C85D-4BD3-8E69-EE5E7045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3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8.xml"/><Relationship Id="rId7" Type="http://schemas.openxmlformats.org/officeDocument/2006/relationships/image" Target="../media/image1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054" y="1731818"/>
            <a:ext cx="9850582" cy="3205163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 ПІДВИЩЕННЯ КВАЛІФІКАЦІЇ ПЕДАГОГІЧНИХ ПРАЦІВНИКІВ ОБЛАСТІ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РОЦІ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2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Основні принципи підвищення кваліфікації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 - «Гроші йдуть за вчителем»</a:t>
            </a:r>
          </a:p>
          <a:p>
            <a:pPr marL="0" indent="0" algn="ctr">
              <a:buNone/>
            </a:pPr>
            <a:endParaRPr lang="uk-UA" sz="4400" dirty="0" smtClean="0"/>
          </a:p>
          <a:p>
            <a:pPr marL="0" indent="0" algn="ctr">
              <a:buNone/>
            </a:pPr>
            <a:r>
              <a:rPr lang="uk-UA" sz="4400" dirty="0" smtClean="0"/>
              <a:t>- «Учитель сам вирішує, де і як підвищувати кваліфікацію»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0938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2472747"/>
              </p:ext>
            </p:extLst>
          </p:nvPr>
        </p:nvGraphicFramePr>
        <p:xfrm>
          <a:off x="865907" y="1459633"/>
          <a:ext cx="10771909" cy="323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194959"/>
              </p:ext>
            </p:extLst>
          </p:nvPr>
        </p:nvGraphicFramePr>
        <p:xfrm>
          <a:off x="581891" y="207818"/>
          <a:ext cx="11194473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2945" y="1062182"/>
            <a:ext cx="689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1</a:t>
            </a:r>
            <a:endParaRPr lang="uk-UA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6218" y="2983345"/>
            <a:ext cx="81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2</a:t>
            </a:r>
            <a:endParaRPr lang="uk-UA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7540" y="473825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3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0117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8291" y="1087581"/>
            <a:ext cx="9601200" cy="4447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Примітка!!! Суб’єкт підвищення кваліфікації: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u="sng" dirty="0" smtClean="0">
                <a:solidFill>
                  <a:srgbClr val="002060"/>
                </a:solidFill>
              </a:rPr>
              <a:t>заклади освіти</a:t>
            </a:r>
            <a:r>
              <a:rPr lang="uk-UA" b="1" i="1" dirty="0" smtClean="0">
                <a:solidFill>
                  <a:srgbClr val="002060"/>
                </a:solidFill>
              </a:rPr>
              <a:t>, що мають ліцензії на підвищення кваліфікації або проводять освітню діяльність за акредитованою освітньою програмою;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u="sng" dirty="0" smtClean="0">
                <a:solidFill>
                  <a:srgbClr val="002060"/>
                </a:solidFill>
              </a:rPr>
              <a:t>інші суб’єкти освітньої діяльності</a:t>
            </a:r>
            <a:r>
              <a:rPr lang="uk-UA" b="1" i="1" dirty="0" smtClean="0">
                <a:solidFill>
                  <a:srgbClr val="002060"/>
                </a:solidFill>
              </a:rPr>
              <a:t>, що провадять діяльність, спрямовану на організацію, забезпечення та реалізацію освітнього процесу у формальній та/або неформальній освіті; провадить освітню діяльність у сфері підвищення кваліфікації педагогічних та/або науково-педагогічних працівників;</a:t>
            </a:r>
          </a:p>
          <a:p>
            <a:pPr lvl="0"/>
            <a:r>
              <a:rPr lang="uk-UA" b="1" i="1" u="sng" dirty="0">
                <a:solidFill>
                  <a:srgbClr val="002060"/>
                </a:solidFill>
              </a:rPr>
              <a:t>м</a:t>
            </a:r>
            <a:r>
              <a:rPr lang="uk-UA" b="1" i="1" u="sng" dirty="0" smtClean="0">
                <a:solidFill>
                  <a:srgbClr val="002060"/>
                </a:solidFill>
              </a:rPr>
              <a:t>оже організовувати освітню діяльність </a:t>
            </a:r>
            <a:r>
              <a:rPr lang="uk-UA" b="1" i="1" dirty="0" smtClean="0">
                <a:solidFill>
                  <a:srgbClr val="002060"/>
                </a:solidFill>
              </a:rPr>
              <a:t>за місцем провадження власної освітньої діяльності, за місцем роботи  педагогів, за іншими місцями, дистанційно.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4" b="97650" l="10000" r="90000">
                        <a14:foregroundMark x1="44667" y1="79701" x2="56000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5246" r="32304" b="7109"/>
          <a:stretch/>
        </p:blipFill>
        <p:spPr>
          <a:xfrm>
            <a:off x="415636" y="1357745"/>
            <a:ext cx="2175164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607649"/>
              </p:ext>
            </p:extLst>
          </p:nvPr>
        </p:nvGraphicFramePr>
        <p:xfrm>
          <a:off x="0" y="152399"/>
          <a:ext cx="12095018" cy="642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399" y="78509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4</a:t>
            </a:r>
            <a:endParaRPr lang="uk-U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51345" y="228138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5</a:t>
            </a:r>
            <a:endParaRPr lang="uk-UA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1345" y="366170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6</a:t>
            </a:r>
            <a:endParaRPr lang="uk-U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399" y="523701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7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862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08809" y="189736"/>
            <a:ext cx="8666018" cy="1287691"/>
            <a:chOff x="0" y="0"/>
            <a:chExt cx="8666018" cy="12876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666018" cy="1287691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62860" y="62860"/>
              <a:ext cx="8540298" cy="1161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ПРОПОЗИЦІЯХ МАЄ БУТИ ЗАЗНАЧЕНО</a:t>
              </a:r>
              <a:endParaRPr lang="ru-RU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7943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2082" y="219262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1</a:t>
            </a:r>
            <a:endParaRPr lang="uk-UA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43809" y="30970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2</a:t>
            </a:r>
            <a:endParaRPr lang="uk-UA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32082" y="411209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3</a:t>
            </a:r>
            <a:endParaRPr lang="uk-UA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1" y="3297059"/>
            <a:ext cx="42071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500" dirty="0" smtClean="0">
                <a:solidFill>
                  <a:schemeClr val="bg1"/>
                </a:solidFill>
              </a:rPr>
              <a:t>ФОРМА, ТРИВАЛІСТЬ</a:t>
            </a:r>
            <a:endParaRPr lang="uk-UA" sz="35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082" y="513782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4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403576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0691102"/>
              </p:ext>
            </p:extLst>
          </p:nvPr>
        </p:nvGraphicFramePr>
        <p:xfrm>
          <a:off x="1101436" y="2008909"/>
          <a:ext cx="10515600" cy="245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8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18832406"/>
              </p:ext>
            </p:extLst>
          </p:nvPr>
        </p:nvGraphicFramePr>
        <p:xfrm>
          <a:off x="810491" y="432511"/>
          <a:ext cx="866601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252378"/>
              </p:ext>
            </p:extLst>
          </p:nvPr>
        </p:nvGraphicFramePr>
        <p:xfrm>
          <a:off x="394854" y="1690688"/>
          <a:ext cx="11630891" cy="490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Овал 6"/>
          <p:cNvSpPr/>
          <p:nvPr/>
        </p:nvSpPr>
        <p:spPr>
          <a:xfrm>
            <a:off x="9746672" y="230893"/>
            <a:ext cx="2008909" cy="172879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46258" y="618238"/>
            <a:ext cx="16097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КМУ 800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п.17-18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7035"/>
            <a:ext cx="10515600" cy="38299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План ПК може бути змінено протягом року відповідно до Порядку, визначено педрадою.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Графік ПК педагога протягом року може бути уточнено за погодженням педагога, керівника ЗО й суб’єкта, </a:t>
            </a:r>
            <a:r>
              <a:rPr lang="uk-UA" dirty="0" err="1" smtClean="0"/>
              <a:t>бех</a:t>
            </a:r>
            <a:r>
              <a:rPr lang="uk-UA" dirty="0" smtClean="0"/>
              <a:t> внесення змін до плану ПК закладу.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3281815"/>
              </p:ext>
            </p:extLst>
          </p:nvPr>
        </p:nvGraphicFramePr>
        <p:xfrm>
          <a:off x="810491" y="432511"/>
          <a:ext cx="866601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9746672" y="230893"/>
            <a:ext cx="2008909" cy="172879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46258" y="618238"/>
            <a:ext cx="16097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КМУ 800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п.19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4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ТЕМИ АБО НАПРЯМИ ПК;</a:t>
            </a:r>
          </a:p>
          <a:p>
            <a:pPr>
              <a:buFontTx/>
              <a:buChar char="-"/>
            </a:pPr>
            <a:r>
              <a:rPr lang="uk-UA" dirty="0" smtClean="0"/>
              <a:t>СПИСОК ПЕДПРАЦІВНИКІВ, ЯКІ ПРОХОДИТИМУТЬ ПК У ВКАЗАНОМУ РОЦІ;</a:t>
            </a:r>
          </a:p>
          <a:p>
            <a:pPr>
              <a:buFontTx/>
              <a:buChar char="-"/>
            </a:pPr>
            <a:r>
              <a:rPr lang="uk-UA" dirty="0" smtClean="0"/>
              <a:t>ФОРМИ І ВИДИ ПК;</a:t>
            </a:r>
          </a:p>
          <a:p>
            <a:pPr>
              <a:buFontTx/>
              <a:buChar char="-"/>
            </a:pPr>
            <a:r>
              <a:rPr lang="uk-UA" dirty="0" smtClean="0"/>
              <a:t>ТРИВАЛІСТЬ ПК ( У ГОДИНАХ АБО КРЕДИТАК ЄКТС);</a:t>
            </a:r>
          </a:p>
          <a:p>
            <a:pPr>
              <a:buFontTx/>
              <a:buChar char="-"/>
            </a:pPr>
            <a:r>
              <a:rPr lang="uk-UA" dirty="0" smtClean="0"/>
              <a:t>ПЕРЕЛІК СУБ’ЄКТІВ ПК;</a:t>
            </a:r>
          </a:p>
          <a:p>
            <a:pPr>
              <a:buFontTx/>
              <a:buChar char="-"/>
            </a:pPr>
            <a:r>
              <a:rPr lang="uk-UA" dirty="0" smtClean="0"/>
              <a:t>ВАРІТСТЬ, ПРИМІТКА ПРО БЕЗОПЛАТНІСТЬ ОСВІТЬНОЇ ПОСЛУГИ АБО ПРО САМОСТІЙНЕ ФІНАНСУВАННЯ ПЕДАГОГОМ.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8258650"/>
              </p:ext>
            </p:extLst>
          </p:nvPr>
        </p:nvGraphicFramePr>
        <p:xfrm>
          <a:off x="810491" y="432511"/>
          <a:ext cx="866601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08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4690" y="2424546"/>
            <a:ext cx="6280044" cy="213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21 </a:t>
            </a:r>
            <a:r>
              <a:rPr lang="uk-UA" dirty="0"/>
              <a:t>серпня 2019 рік № 800 – Порядок підвищення кваліфікації педагогічних та науково-педагогічних працівників (зі змінами від 27 грудня 2019 року № 1133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7" y="583248"/>
            <a:ext cx="1356013" cy="1205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2604655"/>
            <a:ext cx="1356013" cy="1205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4544291"/>
            <a:ext cx="1356013" cy="12053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26712" y="58235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 smtClean="0"/>
              <a:t>5 вересня 2017 рік – Закон України «Про освіту» – затверджена нова система підвищення кваліфікації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4690" y="4699540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 smtClean="0"/>
              <a:t>04 </a:t>
            </a:r>
            <a:r>
              <a:rPr lang="uk-UA" sz="3200" dirty="0" smtClean="0"/>
              <a:t>листопада</a:t>
            </a:r>
            <a:r>
              <a:rPr lang="uk-UA" sz="2800" dirty="0" smtClean="0"/>
              <a:t> 2019 рік № 1/9-683 – Щодо підвищення кваліфікації та атестації педагогічних кадрів – лист-роз’яснення</a:t>
            </a:r>
            <a:endParaRPr lang="ru-RU" sz="28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42" y="313891"/>
            <a:ext cx="1667309" cy="1667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34" y="2398170"/>
            <a:ext cx="1667309" cy="16673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97" y="2354748"/>
            <a:ext cx="1705157" cy="17051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52" y="4699540"/>
            <a:ext cx="1628923" cy="16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52709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750997"/>
              </p:ext>
            </p:extLst>
          </p:nvPr>
        </p:nvGraphicFramePr>
        <p:xfrm>
          <a:off x="838200" y="2008910"/>
          <a:ext cx="10515600" cy="469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07906122"/>
              </p:ext>
            </p:extLst>
          </p:nvPr>
        </p:nvGraphicFramePr>
        <p:xfrm>
          <a:off x="533399" y="268144"/>
          <a:ext cx="11277600" cy="108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02686" y="1454728"/>
            <a:ext cx="5157787" cy="5126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Є обов'язковим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" y="2161309"/>
            <a:ext cx="5250873" cy="4488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i="1" dirty="0">
                <a:solidFill>
                  <a:srgbClr val="002060"/>
                </a:solidFill>
              </a:rPr>
              <a:t>якщо підвищення кваліфікації здійснюється за рахунок коштів державного або місцевого бюджету, інших коштів, затверджених у кошторисі закладу освіти. Зразок Договору про надання освітніх послуг з підвищення кваліфікації педагогічних працівників подано у Додатку 5 до листа Міністерства освіти і науки України від 04 березня 2020 рік № 1/9-141.</a:t>
            </a: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199" y="1454728"/>
            <a:ext cx="5853545" cy="5126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Не укладається</a:t>
            </a: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199" y="2161308"/>
            <a:ext cx="5853546" cy="44888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i="1" dirty="0"/>
              <a:t>відповідні освітні послуги надаються на безоплатній основі або за рахунок самостійного фінансування педагогічним працівником.</a:t>
            </a:r>
            <a:endParaRPr lang="ru-RU" sz="2400" i="1" dirty="0"/>
          </a:p>
          <a:p>
            <a:pPr marL="0" indent="0">
              <a:buNone/>
            </a:pPr>
            <a:r>
              <a:rPr lang="uk-UA" sz="2400" i="1" dirty="0"/>
              <a:t> </a:t>
            </a:r>
            <a:r>
              <a:rPr lang="uk-UA" sz="2400" i="1" dirty="0" smtClean="0"/>
              <a:t> Відповідно </a:t>
            </a:r>
            <a:r>
              <a:rPr lang="uk-UA" sz="2400" i="1" dirty="0"/>
              <a:t>до пункту 36 Порядку факт підвищення кваліфікації педагогічного працівника підтверджується актом приймання-передачі наданих освітніх послуг з підвищення кваліфікації (Додаток 6 до листа Міністерства освіти і науки України від 04 березня 2020 рік № 1/9-141). Акт не складається, якщо договір не укладався</a:t>
            </a:r>
            <a:endParaRPr lang="ru-RU" sz="2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24" b="97650" l="10000" r="90000">
                        <a14:foregroundMark x1="44667" y1="79701" x2="56000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5246" r="32304" b="7109"/>
          <a:stretch/>
        </p:blipFill>
        <p:spPr>
          <a:xfrm>
            <a:off x="5227978" y="1357746"/>
            <a:ext cx="1264989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3400" y="225210"/>
            <a:ext cx="11277600" cy="1043997"/>
            <a:chOff x="0" y="0"/>
            <a:chExt cx="11277600" cy="104399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11277600" cy="1043997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50964" y="50964"/>
              <a:ext cx="11175672" cy="94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ДОГОВІР ПРО НАДАННЯ ПОСЛУГ З ПІДВИЩЕННЯ КВАЛІФІКАЦІЇ</a:t>
              </a:r>
              <a:endParaRPr lang="ru-RU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78729"/>
              </p:ext>
            </p:extLst>
          </p:nvPr>
        </p:nvGraphicFramePr>
        <p:xfrm>
          <a:off x="838200" y="2008910"/>
          <a:ext cx="10515600" cy="469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24" b="97650" l="10000" r="90000">
                        <a14:foregroundMark x1="44667" y1="79701" x2="56000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5246" r="32304" b="7109"/>
          <a:stretch/>
        </p:blipFill>
        <p:spPr>
          <a:xfrm>
            <a:off x="10721305" y="1499636"/>
            <a:ext cx="1264989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6008728"/>
              </p:ext>
            </p:extLst>
          </p:nvPr>
        </p:nvGraphicFramePr>
        <p:xfrm>
          <a:off x="705734" y="308951"/>
          <a:ext cx="9372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420223"/>
              </p:ext>
            </p:extLst>
          </p:nvPr>
        </p:nvGraphicFramePr>
        <p:xfrm>
          <a:off x="838200" y="1825625"/>
          <a:ext cx="103978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/>
          <p:cNvSpPr/>
          <p:nvPr/>
        </p:nvSpPr>
        <p:spPr>
          <a:xfrm>
            <a:off x="10154534" y="113994"/>
            <a:ext cx="1898071" cy="16160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9577" y="444977"/>
            <a:ext cx="15279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КМУ 800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п.13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0113818" y="203024"/>
            <a:ext cx="1856509" cy="149629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783381"/>
              </p:ext>
            </p:extLst>
          </p:nvPr>
        </p:nvGraphicFramePr>
        <p:xfrm>
          <a:off x="838200" y="365125"/>
          <a:ext cx="9137073" cy="117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14552"/>
              </p:ext>
            </p:extLst>
          </p:nvPr>
        </p:nvGraphicFramePr>
        <p:xfrm>
          <a:off x="193965" y="1825625"/>
          <a:ext cx="12095018" cy="454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237204" y="474115"/>
            <a:ext cx="16097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КМУ 800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п.24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3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719197"/>
              </p:ext>
            </p:extLst>
          </p:nvPr>
        </p:nvGraphicFramePr>
        <p:xfrm>
          <a:off x="755072" y="526472"/>
          <a:ext cx="1121525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6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854" y="1825625"/>
            <a:ext cx="8291945" cy="2787939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</a:rPr>
              <a:t>Шановні колеги!</a:t>
            </a: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rgbClr val="002060"/>
                </a:solidFill>
              </a:rPr>
              <a:t>Варто пам’ятати, що заклад освіти має фінансову, академічну, кадрову та організаційну автономію у межах, визначених законодавством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4" b="97650" l="10000" r="90000">
                        <a14:foregroundMark x1="44667" y1="79701" x2="56000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5246" r="32304" b="7109"/>
          <a:stretch/>
        </p:blipFill>
        <p:spPr>
          <a:xfrm>
            <a:off x="886690" y="1523999"/>
            <a:ext cx="2175164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018" y="1166245"/>
            <a:ext cx="7476691" cy="1208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/>
              <a:t>16 січня 2020 рік – Закон України «Про повну загальну середню освіту» – деталізовано нові підходи до підвищення кваліфікації педагогічних працівників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2" y="1354571"/>
            <a:ext cx="1356013" cy="1205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2764" y="3472449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04 березня 2020 рік № 1/9-141 – Щодо підвищення кваліфікації педагогічних працівників закладів загальної середньої освіти – методичні рекомендації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0" y="3616971"/>
            <a:ext cx="1356013" cy="1205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55" y="544377"/>
            <a:ext cx="1833563" cy="1833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55" y="2962047"/>
            <a:ext cx="1971105" cy="19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3" y="171284"/>
            <a:ext cx="10515600" cy="5722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ОБСЯГИ ПІДВИЩЕННЯ КВАЛІФІКАЦІЇ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546" y="1066295"/>
            <a:ext cx="5770418" cy="55146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</p:txBody>
      </p:sp>
      <p:sp>
        <p:nvSpPr>
          <p:cNvPr id="6" name="Облако 5"/>
          <p:cNvSpPr/>
          <p:nvPr/>
        </p:nvSpPr>
        <p:spPr>
          <a:xfrm>
            <a:off x="322849" y="3823602"/>
            <a:ext cx="5791200" cy="2710585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35183" y="4209398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зобов’язані постійно підвищувати свій професійний і загальнокультурний рівні та педагогічну майстерність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2021178" y="1980853"/>
            <a:ext cx="1956665" cy="1759528"/>
          </a:xfrm>
          <a:prstGeom prst="bentConnector3">
            <a:avLst/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Облако 4"/>
          <p:cNvSpPr/>
          <p:nvPr/>
        </p:nvSpPr>
        <p:spPr>
          <a:xfrm>
            <a:off x="412428" y="755887"/>
            <a:ext cx="5419895" cy="1772921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 54 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Закону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 </a:t>
            </a: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освіту»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486661" y="1066295"/>
            <a:ext cx="4610830" cy="110944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2186" y="1346253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ВІЛЬНИЙ ВИБІР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47760" y="2809444"/>
            <a:ext cx="294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освітніх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24348" y="3835971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навчання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07301" y="5137748"/>
            <a:ext cx="4766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суб’єктів освітньої діяльності, що здійснюють підвищення кваліфікації</a:t>
            </a: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65085" y="2366083"/>
            <a:ext cx="1130223" cy="1149572"/>
            <a:chOff x="854656" y="3289802"/>
            <a:chExt cx="1071995" cy="9895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99167" l="1154" r="98077">
                          <a14:foregroundMark x1="14231" y1="41667" x2="23077" y2="41667"/>
                          <a14:foregroundMark x1="19231" y1="22083" x2="26538" y2="26250"/>
                          <a14:foregroundMark x1="31538" y1="8750" x2="36538" y2="16667"/>
                          <a14:foregroundMark x1="50000" y1="12917" x2="50000" y2="2500"/>
                          <a14:foregroundMark x1="62308" y1="17917" x2="68077" y2="10000"/>
                          <a14:foregroundMark x1="73077" y1="29167" x2="80385" y2="23333"/>
                          <a14:foregroundMark x1="75000" y1="42083" x2="84615" y2="41667"/>
                          <a14:foregroundMark x1="73077" y1="57917" x2="78077" y2="60833"/>
                          <a14:foregroundMark x1="20385" y1="59583" x2="25000" y2="5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56" y="3289802"/>
              <a:ext cx="1071995" cy="98953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81250" y="3487856"/>
              <a:ext cx="211575" cy="46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977078" y="5145483"/>
            <a:ext cx="1130223" cy="1149572"/>
            <a:chOff x="854656" y="3289802"/>
            <a:chExt cx="1071995" cy="98953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99167" l="1154" r="98077">
                          <a14:foregroundMark x1="14231" y1="41667" x2="23077" y2="41667"/>
                          <a14:foregroundMark x1="19231" y1="22083" x2="26538" y2="26250"/>
                          <a14:foregroundMark x1="31538" y1="8750" x2="36538" y2="16667"/>
                          <a14:foregroundMark x1="50000" y1="12917" x2="50000" y2="2500"/>
                          <a14:foregroundMark x1="62308" y1="17917" x2="68077" y2="10000"/>
                          <a14:foregroundMark x1="73077" y1="29167" x2="80385" y2="23333"/>
                          <a14:foregroundMark x1="75000" y1="42083" x2="84615" y2="41667"/>
                          <a14:foregroundMark x1="73077" y1="57917" x2="78077" y2="60833"/>
                          <a14:foregroundMark x1="20385" y1="59583" x2="25000" y2="5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56" y="3289802"/>
              <a:ext cx="1071995" cy="98953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281250" y="3487856"/>
              <a:ext cx="211575" cy="46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592742" y="3429497"/>
            <a:ext cx="1130223" cy="1149572"/>
            <a:chOff x="854656" y="3289802"/>
            <a:chExt cx="1071995" cy="989534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99167" l="1154" r="98077">
                          <a14:foregroundMark x1="14231" y1="41667" x2="23077" y2="41667"/>
                          <a14:foregroundMark x1="19231" y1="22083" x2="26538" y2="26250"/>
                          <a14:foregroundMark x1="31538" y1="8750" x2="36538" y2="16667"/>
                          <a14:foregroundMark x1="50000" y1="12917" x2="50000" y2="2500"/>
                          <a14:foregroundMark x1="62308" y1="17917" x2="68077" y2="10000"/>
                          <a14:foregroundMark x1="73077" y1="29167" x2="80385" y2="23333"/>
                          <a14:foregroundMark x1="75000" y1="42083" x2="84615" y2="41667"/>
                          <a14:foregroundMark x1="73077" y1="57917" x2="78077" y2="60833"/>
                          <a14:foregroundMark x1="20385" y1="59583" x2="25000" y2="5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56" y="3289802"/>
              <a:ext cx="1071995" cy="9895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81250" y="3487856"/>
              <a:ext cx="211575" cy="46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9930114" y="2453064"/>
            <a:ext cx="1749557" cy="1063209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5400000">
            <a:off x="7975689" y="2385032"/>
            <a:ext cx="660223" cy="290946"/>
          </a:xfrm>
          <a:prstGeom prst="bentConnector3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5400000">
            <a:off x="5441514" y="3232219"/>
            <a:ext cx="3155819" cy="737532"/>
          </a:xfrm>
          <a:prstGeom prst="bentConnector3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11805"/>
              </p:ext>
            </p:extLst>
          </p:nvPr>
        </p:nvGraphicFramePr>
        <p:xfrm>
          <a:off x="512618" y="1773382"/>
          <a:ext cx="11374582" cy="371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3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5522145"/>
              </p:ext>
            </p:extLst>
          </p:nvPr>
        </p:nvGraphicFramePr>
        <p:xfrm>
          <a:off x="1907309" y="123117"/>
          <a:ext cx="8128000" cy="391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50474" y="3202770"/>
            <a:ext cx="798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НЕОБХІДНА УМОВА  ПРОХОДЖЕННЯ АТЕСТАЦІЇ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822448" y="3778014"/>
            <a:ext cx="4441299" cy="2619429"/>
            <a:chOff x="4264698" y="80053"/>
            <a:chExt cx="3800342" cy="28049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264698" y="80053"/>
              <a:ext cx="3800342" cy="280497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lnRef>
            <a:fillRef idx="1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346853" y="162208"/>
              <a:ext cx="3636032" cy="264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ЗЗСО, професійна та фахова </a:t>
              </a:r>
              <a:r>
                <a:rPr lang="uk-UA" sz="2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передвища</a:t>
              </a:r>
              <a:r>
                <a:rPr lang="uk-UA" sz="2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освіта не менше ніж </a:t>
              </a:r>
              <a:r>
                <a:rPr lang="en-US" sz="2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uk-UA" sz="2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 годин на п'ять років (10% - обов'язково на питання інклюзивної освіти)</a:t>
              </a:r>
              <a:endPara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4850" y="3854735"/>
            <a:ext cx="3997069" cy="2431565"/>
            <a:chOff x="0" y="21651"/>
            <a:chExt cx="4125920" cy="279974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1651"/>
              <a:ext cx="4125920" cy="27997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82002" y="103653"/>
              <a:ext cx="3961916" cy="2635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Дошкільна позашкільна освіти не менше 120 годин на п'ять років 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54" y="1015531"/>
            <a:ext cx="1738254" cy="31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ОСНОВНІ НАПРЯМИ ПК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uk-UA" dirty="0" smtClean="0"/>
              <a:t>Розвиток професійних компетентностей (предметна складова).</a:t>
            </a:r>
          </a:p>
          <a:p>
            <a:pPr>
              <a:buFontTx/>
              <a:buChar char="-"/>
            </a:pPr>
            <a:r>
              <a:rPr lang="uk-UA" dirty="0" smtClean="0"/>
              <a:t>Формування у здобувачів освіти спільних для ключових компетентностей вмінь.</a:t>
            </a:r>
          </a:p>
          <a:p>
            <a:pPr>
              <a:buFontTx/>
              <a:buChar char="-"/>
            </a:pPr>
            <a:r>
              <a:rPr lang="uk-UA" dirty="0"/>
              <a:t>Психолого-фізіологічні особливості здобувачів освіти певного </a:t>
            </a:r>
            <a:r>
              <a:rPr lang="uk-UA" dirty="0" smtClean="0"/>
              <a:t>віку.</a:t>
            </a:r>
          </a:p>
          <a:p>
            <a:pPr>
              <a:buFontTx/>
              <a:buChar char="-"/>
            </a:pPr>
            <a:r>
              <a:rPr lang="uk-UA" dirty="0" smtClean="0"/>
              <a:t>Створення безпечного та інклюзивного освітнього середовища.</a:t>
            </a:r>
          </a:p>
          <a:p>
            <a:pPr>
              <a:buFontTx/>
              <a:buChar char="-"/>
            </a:pPr>
            <a:r>
              <a:rPr lang="uk-UA" dirty="0" smtClean="0"/>
              <a:t>Використання ІКТ та цифрових технологій в освітньому процесі.</a:t>
            </a:r>
          </a:p>
          <a:p>
            <a:pPr>
              <a:buFontTx/>
              <a:buChar char="-"/>
            </a:pPr>
            <a:r>
              <a:rPr lang="uk-UA" dirty="0" smtClean="0"/>
              <a:t>Мовленнєва, цифрова, комунікаційна, інклюзивна, </a:t>
            </a:r>
            <a:r>
              <a:rPr lang="uk-UA" dirty="0" err="1" smtClean="0"/>
              <a:t>емоційно</a:t>
            </a:r>
            <a:r>
              <a:rPr lang="uk-UA" dirty="0" smtClean="0"/>
              <a:t>-етична компетентність.</a:t>
            </a:r>
          </a:p>
          <a:p>
            <a:pPr>
              <a:buFontTx/>
              <a:buChar char="-"/>
            </a:pPr>
            <a:r>
              <a:rPr lang="uk-UA" dirty="0" smtClean="0"/>
              <a:t>Формування професійних компетентностей галузевого спрямування.</a:t>
            </a:r>
          </a:p>
          <a:p>
            <a:pPr>
              <a:buFontTx/>
              <a:buChar char="-"/>
            </a:pPr>
            <a:r>
              <a:rPr lang="uk-UA" dirty="0" smtClean="0"/>
              <a:t>Розвиток управлінської компетентності.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556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228" y="10155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 smtClean="0"/>
              <a:t>У РАЗІ ВИКЛАДАННЯ ДЕКІЛЬКОХ НАВЧАЛЬНИХ ПРЕДМЕТІВ (ДИСЦИПЛІН) ПЕДАГОГІЧНІ ТА НАУКОВО-ПЕДАГОГІЧНІ ПРАЦІВНИКИ САМОСТІЙНО ОБИРАЮТЬ ПОСЛІДОВНІСТЬ ПК ЗА ПЕВНИМИ НАПРЯМАМИ У МІАТЕСТАЦІЙНИХ ПЕРІОД  У МЕЖАХ ЗАГАЛЬНОГО ОБСЯГУ (ТРИВАЛОСТІ) ПК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" y="1630667"/>
            <a:ext cx="1738254" cy="31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982" y="603220"/>
            <a:ext cx="5084618" cy="102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четверта статті 38 Закону про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ПЗСО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1589" y="727341"/>
            <a:ext cx="3686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КЕРІВНИКИ ЗАКЛАДІВ ОСВІТИ ТА ЦИКЛОВЛЇ І МЕТОДИЧНОЇ КОМІСІЇ  ЗДО, ЗЗСО,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ЗП(ПТ)О ТА ЗФПО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40017035"/>
              </p:ext>
            </p:extLst>
          </p:nvPr>
        </p:nvGraphicFramePr>
        <p:xfrm>
          <a:off x="355287" y="2652486"/>
          <a:ext cx="4673913" cy="201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61397896"/>
              </p:ext>
            </p:extLst>
          </p:nvPr>
        </p:nvGraphicFramePr>
        <p:xfrm>
          <a:off x="7121236" y="2521086"/>
          <a:ext cx="4918364" cy="218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42330916"/>
              </p:ext>
            </p:extLst>
          </p:nvPr>
        </p:nvGraphicFramePr>
        <p:xfrm>
          <a:off x="803564" y="4944375"/>
          <a:ext cx="10986654" cy="156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4" y="219136"/>
            <a:ext cx="1824022" cy="160513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5354422" y="3170934"/>
            <a:ext cx="1600560" cy="8884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36" y="435019"/>
            <a:ext cx="1642932" cy="146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1246</Words>
  <Application>Microsoft Office PowerPoint</Application>
  <PresentationFormat>Произвольный</PresentationFormat>
  <Paragraphs>127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ЩОДО ПІДВИЩЕННЯ КВАЛІФІКАЦІЇ ПЕДАГОГІЧНИХ ПРАЦІВНИКІВ ОБЛАСТІ  В 2021 РОЦІ</vt:lpstr>
      <vt:lpstr>Презентация PowerPoint</vt:lpstr>
      <vt:lpstr>Презентация PowerPoint</vt:lpstr>
      <vt:lpstr>ОБСЯГИ ПІДВИЩЕННЯ КВАЛІФІКАЦІЇ</vt:lpstr>
      <vt:lpstr>Презентация PowerPoint</vt:lpstr>
      <vt:lpstr>Презентация PowerPoint</vt:lpstr>
      <vt:lpstr>ОСНОВНІ НАПРЯМИ ПК</vt:lpstr>
      <vt:lpstr>Презентация PowerPoint</vt:lpstr>
      <vt:lpstr>Презентация PowerPoint</vt:lpstr>
      <vt:lpstr>Основні принципи підвищення кваліфікації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Щодо підвищення кваліфікації педагогічних працівників області</dc:title>
  <dc:creator>Admin</dc:creator>
  <cp:lastModifiedBy>USER</cp:lastModifiedBy>
  <cp:revision>49</cp:revision>
  <dcterms:created xsi:type="dcterms:W3CDTF">2020-06-16T09:02:13Z</dcterms:created>
  <dcterms:modified xsi:type="dcterms:W3CDTF">2020-11-11T07:07:41Z</dcterms:modified>
</cp:coreProperties>
</file>