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100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9914D-3640-464D-9F0F-98FC0893D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37120A4-AF3F-42CF-B020-51CCBBC0E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0028B-1B00-49AD-A467-470E6C479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6BDD-6178-4710-8BF6-325541CED31E}" type="datetimeFigureOut">
              <a:rPr lang="uk-UA" smtClean="0"/>
              <a:t>21.11.2022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2B7E52-AA54-4B77-B2F9-5AF655F0F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06FEE3-216E-4443-9DEB-11DE9181D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6EDC-3191-4ADC-A008-9DFDC650389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8386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20077-0E05-4E54-9801-10D9860CE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D8550E-7E11-49F6-AAEF-D36E5EC7F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6A8473-33A6-4E77-A00B-14AFDDAA7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6BDD-6178-4710-8BF6-325541CED31E}" type="datetimeFigureOut">
              <a:rPr lang="uk-UA" smtClean="0"/>
              <a:t>21.11.2022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43900F-4712-4892-BF87-429934459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C50915-56AC-4908-BE5C-F250E195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6EDC-3191-4ADC-A008-9DFDC650389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0795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080464A-363F-4BC6-BEC8-F9F0E1F875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E5E08F-5439-4BAC-826C-38FFBB2B2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817A87-3D46-440B-956C-FCFAC5827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6BDD-6178-4710-8BF6-325541CED31E}" type="datetimeFigureOut">
              <a:rPr lang="uk-UA" smtClean="0"/>
              <a:t>21.11.2022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C21B50-014B-4AC9-8AD6-3AF890724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7A1339-409F-4A5B-B6A8-5FF13487C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6EDC-3191-4ADC-A008-9DFDC650389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0207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637752-785F-4073-84AD-CBA1DD6A4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29877E-1D12-4370-B1C0-C88692F42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43C37-FB61-4B2C-96D6-566FF45F5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6BDD-6178-4710-8BF6-325541CED31E}" type="datetimeFigureOut">
              <a:rPr lang="uk-UA" smtClean="0"/>
              <a:t>21.11.2022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359001-E8A9-4C33-B7E1-4FAE40C51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CC6363-D82E-42C6-BE02-2268C8D42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6EDC-3191-4ADC-A008-9DFDC650389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063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E5371-CB57-421C-9CAF-55BAC04F6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0642CC-6F22-49BC-91EB-84071D132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301B46-925D-488F-8B8F-5D9BE04EA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6BDD-6178-4710-8BF6-325541CED31E}" type="datetimeFigureOut">
              <a:rPr lang="uk-UA" smtClean="0"/>
              <a:t>21.11.2022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25CD5E-C5E3-4233-85E3-B0CB211BA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BD8E68-B887-4C39-9B5C-9BAA5F7B0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6EDC-3191-4ADC-A008-9DFDC650389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078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381FC-5C60-43FF-BA53-5E603C1EC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31E7A4-AD5E-4115-9C85-B5B250273A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CB53E2-E129-4B25-B829-8D6FAC69F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374C3C-8E1B-4673-811C-E413F4EAD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6BDD-6178-4710-8BF6-325541CED31E}" type="datetimeFigureOut">
              <a:rPr lang="uk-UA" smtClean="0"/>
              <a:t>21.11.2022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7A98FC-726F-4272-B2C2-2525B0DF8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0DBD68-3F03-4360-AAFE-FC42EC4B7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6EDC-3191-4ADC-A008-9DFDC650389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767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28A99-1BBB-4AED-AA77-125D58FC8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A6DA7B-DA61-4391-B93E-8B14458D5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F26B6C-871E-4BE3-82F6-C9FB879E5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8B78EDF-B8C5-41B1-A224-F277E658D8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9A58CA7-2466-4981-A672-03EB091CC1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8240390-D3E3-4D15-9CE9-C34551187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6BDD-6178-4710-8BF6-325541CED31E}" type="datetimeFigureOut">
              <a:rPr lang="uk-UA" smtClean="0"/>
              <a:t>21.11.2022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D432FAB-2701-418B-AA17-E06DC9250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2BDDF76-905D-4062-9F2D-2D9862E59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6EDC-3191-4ADC-A008-9DFDC650389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705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1946E1-911C-41CF-925B-724B1E96C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A99A582-850F-4470-855C-08F7D712C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6BDD-6178-4710-8BF6-325541CED31E}" type="datetimeFigureOut">
              <a:rPr lang="uk-UA" smtClean="0"/>
              <a:t>21.11.2022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D1B108-1CCB-4B63-9900-709128625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E3E0BD-7707-4A88-A21E-ED210CB77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6EDC-3191-4ADC-A008-9DFDC650389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902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BBBE07B-66CC-4D10-A5E5-93BDF1E6A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6BDD-6178-4710-8BF6-325541CED31E}" type="datetimeFigureOut">
              <a:rPr lang="uk-UA" smtClean="0"/>
              <a:t>21.11.2022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0C507A8-E952-4A70-8B99-478E8D120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907FFF-71CA-46F5-9A07-9864BDC4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6EDC-3191-4ADC-A008-9DFDC650389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9510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A03E0-2ABA-433A-9AB1-20A905F14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F3E612-3714-4358-9CA2-83426FA88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77B8BC-CFCB-435B-BBB5-20C93DDA0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34A5AD-47DE-4ABA-96C8-95D54CC5C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6BDD-6178-4710-8BF6-325541CED31E}" type="datetimeFigureOut">
              <a:rPr lang="uk-UA" smtClean="0"/>
              <a:t>21.11.2022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9E4382-E4FF-4F76-B1AD-327BC203B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5C4035-A213-4301-9F37-AC71A01F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6EDC-3191-4ADC-A008-9DFDC650389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5587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41114A-C4DA-498F-B259-08DEB2D53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D7067F3-8DDD-451C-8676-DFA06051AE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376689-8F2E-4818-B0E3-9286280D67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0A0AEA-36B5-4940-AE27-EA4C8CCA6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6BDD-6178-4710-8BF6-325541CED31E}" type="datetimeFigureOut">
              <a:rPr lang="uk-UA" smtClean="0"/>
              <a:t>21.11.2022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18EFFD-00FA-4165-88B8-C3ABEAA59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41A966-84C2-48C5-8DF3-8DC6C7D6C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66EDC-3191-4ADC-A008-9DFDC650389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102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0581B3-99D4-432F-95EA-0E512A7B2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19C073-A273-45BC-90D5-C451B1643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98717E-D3E9-48F4-A4A5-A4BAD4D3F8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86BDD-6178-4710-8BF6-325541CED31E}" type="datetimeFigureOut">
              <a:rPr lang="uk-UA" smtClean="0"/>
              <a:t>21.11.2022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69A7A1-9C78-41A3-B016-A9B84F386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D9B5B1-314C-4B52-B60F-E0E3BB34B3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66EDC-3191-4ADC-A008-9DFDC650389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78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CE4188-ECE3-4718-82CC-0E7D36A6BF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4D3E0B-2FC3-403C-B4D1-8C09365DFE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C4284F-1C9C-4BAB-AE50-E1C569ACA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287"/>
            <a:ext cx="12192000" cy="683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20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0BCF33-12F8-4C56-A4C2-760A7A0DD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5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69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02F041-C554-4AFA-8040-679E7B256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06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7A6971-75A4-49A0-A42E-E75E5E995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65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FBB707-9C0A-403A-920C-FD658F420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66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69C251-FC0E-4742-AB01-0296E1FA0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5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86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AE0E49-2C53-4818-A57D-BDFF5DA21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72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81104B-DA53-4F83-9886-2EF5A03F1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43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DB8ABF-9E99-4F23-8545-FE9143C29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39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66764F-2E61-45C2-92FE-B301D2B9D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79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252192-8342-4F23-9F4E-A59F654F6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69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9343F3-E075-4E24-9A6A-D6994DEA9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696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Наталія Бескорса</dc:creator>
  <cp:lastModifiedBy>Наталія Бескорса</cp:lastModifiedBy>
  <cp:revision>3</cp:revision>
  <dcterms:created xsi:type="dcterms:W3CDTF">2022-11-21T18:51:17Z</dcterms:created>
  <dcterms:modified xsi:type="dcterms:W3CDTF">2022-11-21T19:06:41Z</dcterms:modified>
</cp:coreProperties>
</file>