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273" r:id="rId3"/>
    <p:sldId id="312" r:id="rId4"/>
    <p:sldId id="321" r:id="rId5"/>
    <p:sldId id="313" r:id="rId6"/>
    <p:sldId id="315" r:id="rId7"/>
    <p:sldId id="316" r:id="rId8"/>
    <p:sldId id="317" r:id="rId9"/>
    <p:sldId id="318" r:id="rId10"/>
    <p:sldId id="319" r:id="rId11"/>
    <p:sldId id="320" r:id="rId12"/>
    <p:sldId id="32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B1D8"/>
    <a:srgbClr val="FF00FF"/>
    <a:srgbClr val="E6E6E6"/>
    <a:srgbClr val="FDF0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20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4122642-666E-4020-8BAB-304DDE6636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64EF919-791F-4070-9387-C0044CACA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0B3A25F-972E-4E42-894A-5D2BB0A56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4823-1F28-474C-863C-5FB2B173C499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577637A-3266-4948-B94B-498DA1F24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207FB48-C472-43FC-A208-3BD08DAE9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8D52-B03B-4C28-AD5B-EE391CA7E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629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F83ACE-43F8-43DF-9E68-4CA5A751A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00A665E-06DF-4B7A-B640-EEAF9DA42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D165867-9098-40C7-9451-FDFF54E8B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4823-1F28-474C-863C-5FB2B173C499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7285EC0-DDED-49AD-9ECA-7631088C5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CD190EF-9FFD-49ED-ACDB-0DE1EA586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8D52-B03B-4C28-AD5B-EE391CA7E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96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6CE6AAD-BB68-4025-8765-4F4287B925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F20DFA6-A902-4FEA-AE25-CF0C4AD74A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903BA54-0C9D-4C21-AA70-B99C850E1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4823-1F28-474C-863C-5FB2B173C499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8605622-8CB9-4D78-BE44-576FD7216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538D1ED-8BBA-4366-A946-C92BC71EC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8D52-B03B-4C28-AD5B-EE391CA7E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410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0D2203-8B4E-4A6F-8205-258C6BD64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7D4F0F1-ADA2-4255-969C-CAB8EADAF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EAE7A16-A4C2-4D81-90CB-1FF0091D1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4823-1F28-474C-863C-5FB2B173C499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577D88B-B8F3-4953-A8DD-4F747844E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B00F2BD-5B0F-446F-9D5E-B9F395EBC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8D52-B03B-4C28-AD5B-EE391CA7E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650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E3CEEF-75DB-496F-AFF6-B91D019C8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87CAF7D-7336-4BA4-B553-B2D072277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F53FB1E-73E0-4790-9E32-96C81DE44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4823-1F28-474C-863C-5FB2B173C499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09C9620-9D82-4053-8D29-DE1F06B76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541EDEE-9E16-4F6A-BDCE-F94A91639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8D52-B03B-4C28-AD5B-EE391CA7E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40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069E437-6B0B-41CE-9645-E316B2563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09CB8BD-0021-41B3-ADA1-CC8080FD2C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EBD5CAC-40E6-4037-8B58-3B41471F1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0D5826B-6C8F-4BA0-9838-1302FD811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4823-1F28-474C-863C-5FB2B173C499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24B85DB-C145-41C5-977E-188C67B43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E641F01-1E36-4E51-8C7D-9864DBE82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8D52-B03B-4C28-AD5B-EE391CA7E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829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CD48FC-6051-4578-AC6C-98640CBD4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D10242C-FF91-4CC2-A185-B103BC9D8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E2BBF16-10D2-4F78-B0F3-247C1B5E8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37F02808-6769-43F8-8C31-E0D6AD3EA2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5DF487F0-23BF-4480-B010-7F90BA9A95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69F68D7-F25A-4180-8D3C-FC2E0E808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4823-1F28-474C-863C-5FB2B173C499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0C78E559-4B39-4F1F-B8A4-BDA87DD2D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9C1D3FCD-30A6-449C-847A-70562FC44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8D52-B03B-4C28-AD5B-EE391CA7E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497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9A5EA0-89A7-499D-B619-5071287DC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A6A586AA-3349-4CB7-8D77-3F672F9C2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4823-1F28-474C-863C-5FB2B173C499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392FF7E-FEA4-4335-A67A-7315F7820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7501A606-0F78-4FDC-AF94-DA26B4D29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8D52-B03B-4C28-AD5B-EE391CA7E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167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9A3ACA59-FE43-41C1-AB47-3EB5A5F8F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4823-1F28-474C-863C-5FB2B173C499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A9536C6C-C224-426B-B378-BF1F6D536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F1A75F1D-CA96-448F-9FB5-108ECE40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8D52-B03B-4C28-AD5B-EE391CA7E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67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EDDCCE-2DE4-42F5-8B0A-F877E0258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9413E11-14B4-469A-A716-49D7F1E21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308C89E-552E-4D72-B9D6-DB2452D191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2921857-A29D-4747-985C-E1145A3A1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4823-1F28-474C-863C-5FB2B173C499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89DF778-9104-4858-A9CF-73D82DEAA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A4CD310-1B96-4B55-913C-C513ECEF3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8D52-B03B-4C28-AD5B-EE391CA7E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943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731528E-A184-471B-B19D-7511A0897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94E144A-182E-4606-A602-CC5F47F607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F4D8A36-91EC-4736-8F2F-9A51746C32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CCF118C-C263-42A8-A504-A3E158E7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4823-1F28-474C-863C-5FB2B173C499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F05FCE7-C244-411C-8E1A-3F9C64445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5920817-8727-4CE8-A0D0-D84BECB2C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8D52-B03B-4C28-AD5B-EE391CA7E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96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59A17E-DFE2-4C90-A2E4-51630789A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CA69064-5147-4254-B1CF-837526563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B767B03-6DE3-4D4B-B153-4ED669362A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4823-1F28-474C-863C-5FB2B173C499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C9959F8-09A7-4EC8-8BFC-8B6A5885B3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1D0DA7B-68C0-4B56-BCBD-07F7C447A1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88D52-B03B-4C28-AD5B-EE391CA7E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20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День Європи – день миру та єдності у Європі - YouTub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856"/>
            <a:ext cx="12192000" cy="670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34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5F33B9-99A1-481D-AA2B-77054D6A7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437" y="128059"/>
            <a:ext cx="11003844" cy="786342"/>
          </a:xfrm>
          <a:solidFill>
            <a:srgbClr val="62B1D8"/>
          </a:solidFill>
        </p:spPr>
        <p:txBody>
          <a:bodyPr>
            <a:no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Європейський Союз має 6 базових цінностей</a:t>
            </a:r>
            <a:endParaRPr lang="ru-RU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0400" y="139767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Comic Sans MS" panose="030F0702030302020204" pitchFamily="66" charset="0"/>
              </a:rPr>
              <a:t>В</a:t>
            </a:r>
            <a:r>
              <a:rPr lang="ru-RU" dirty="0" smtClean="0">
                <a:latin typeface="Comic Sans MS" panose="030F0702030302020204" pitchFamily="66" charset="0"/>
              </a:rPr>
              <a:t>ерховенство </a:t>
            </a:r>
            <a:r>
              <a:rPr lang="ru-RU" dirty="0">
                <a:latin typeface="Comic Sans MS" panose="030F0702030302020204" pitchFamily="66" charset="0"/>
              </a:rPr>
              <a:t>права - </a:t>
            </a:r>
            <a:r>
              <a:rPr lang="ru-RU" dirty="0" err="1">
                <a:latin typeface="Comic Sans MS" panose="030F0702030302020204" pitchFamily="66" charset="0"/>
              </a:rPr>
              <a:t>ніхто</a:t>
            </a:r>
            <a:r>
              <a:rPr lang="ru-RU" dirty="0">
                <a:latin typeface="Comic Sans MS" panose="030F0702030302020204" pitchFamily="66" charset="0"/>
              </a:rPr>
              <a:t> не </a:t>
            </a:r>
            <a:r>
              <a:rPr lang="ru-RU" dirty="0" err="1">
                <a:latin typeface="Comic Sans MS" panose="030F0702030302020204" pitchFamily="66" charset="0"/>
              </a:rPr>
              <a:t>може</a:t>
            </a:r>
            <a:r>
              <a:rPr lang="ru-RU" dirty="0">
                <a:latin typeface="Comic Sans MS" panose="030F0702030302020204" pitchFamily="66" charset="0"/>
              </a:rPr>
              <a:t> бути </a:t>
            </a:r>
            <a:r>
              <a:rPr lang="ru-RU" dirty="0" err="1">
                <a:latin typeface="Comic Sans MS" panose="030F0702030302020204" pitchFamily="66" charset="0"/>
              </a:rPr>
              <a:t>вище</a:t>
            </a:r>
            <a:r>
              <a:rPr lang="ru-RU" dirty="0">
                <a:latin typeface="Comic Sans MS" panose="030F0702030302020204" pitchFamily="66" charset="0"/>
              </a:rPr>
              <a:t> права. </a:t>
            </a:r>
            <a:r>
              <a:rPr lang="ru-RU" dirty="0" err="1">
                <a:latin typeface="Comic Sans MS" panose="030F0702030302020204" pitchFamily="66" charset="0"/>
              </a:rPr>
              <a:t>Закони</a:t>
            </a:r>
            <a:r>
              <a:rPr lang="ru-RU" dirty="0">
                <a:latin typeface="Comic Sans MS" panose="030F0702030302020204" pitchFamily="66" charset="0"/>
              </a:rPr>
              <a:t> і правила </a:t>
            </a:r>
            <a:r>
              <a:rPr lang="ru-RU" dirty="0" err="1">
                <a:latin typeface="Comic Sans MS" panose="030F0702030302020204" pitchFamily="66" charset="0"/>
              </a:rPr>
              <a:t>єдині</a:t>
            </a:r>
            <a:r>
              <a:rPr lang="ru-RU" dirty="0">
                <a:latin typeface="Comic Sans MS" panose="030F0702030302020204" pitchFamily="66" charset="0"/>
              </a:rPr>
              <a:t> для </a:t>
            </a:r>
            <a:r>
              <a:rPr lang="ru-RU" dirty="0" err="1">
                <a:latin typeface="Comic Sans MS" panose="030F0702030302020204" pitchFamily="66" charset="0"/>
              </a:rPr>
              <a:t>всіх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незалежно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від</a:t>
            </a:r>
            <a:r>
              <a:rPr lang="ru-RU" dirty="0">
                <a:latin typeface="Comic Sans MS" panose="030F0702030302020204" pitchFamily="66" charset="0"/>
              </a:rPr>
              <a:t> будь </a:t>
            </a:r>
            <a:r>
              <a:rPr lang="ru-RU" dirty="0" err="1">
                <a:latin typeface="Comic Sans MS" panose="030F0702030302020204" pitchFamily="66" charset="0"/>
              </a:rPr>
              <a:t>яких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ознак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чи</a:t>
            </a:r>
            <a:r>
              <a:rPr lang="ru-RU" dirty="0">
                <a:latin typeface="Comic Sans MS" panose="030F0702030302020204" pitchFamily="66" charset="0"/>
              </a:rPr>
              <a:t> статусу. Право і </a:t>
            </a:r>
            <a:r>
              <a:rPr lang="ru-RU" dirty="0" err="1">
                <a:latin typeface="Comic Sans MS" panose="030F0702030302020204" pitchFamily="66" charset="0"/>
              </a:rPr>
              <a:t>справедливість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підтримуються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незалежною</a:t>
            </a:r>
            <a:r>
              <a:rPr lang="ru-RU" dirty="0">
                <a:latin typeface="Comic Sans MS" panose="030F0702030302020204" pitchFamily="66" charset="0"/>
              </a:rPr>
              <a:t> судовою системою. </a:t>
            </a:r>
          </a:p>
        </p:txBody>
      </p:sp>
      <p:pic>
        <p:nvPicPr>
          <p:cNvPr id="9218" name="Picture 2" descr="Як Активізувати Принцип Верховенства Права в Україні | VoxUkra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812732"/>
            <a:ext cx="6286500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Опубліковано монографію антикорупційної судді про верховенство права у  кримінальному провадженн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415" y="1397674"/>
            <a:ext cx="3619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Верховенство права і права людин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302" y="3825240"/>
            <a:ext cx="23717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06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5F33B9-99A1-481D-AA2B-77054D6A7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437" y="128059"/>
            <a:ext cx="11003844" cy="786342"/>
          </a:xfrm>
          <a:solidFill>
            <a:srgbClr val="62B1D8"/>
          </a:solidFill>
        </p:spPr>
        <p:txBody>
          <a:bodyPr>
            <a:no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Європейський Союз має 6 базових цінностей</a:t>
            </a:r>
            <a:endParaRPr lang="ru-RU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7520" y="119519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latin typeface="Comic Sans MS" panose="030F0702030302020204" pitchFamily="66" charset="0"/>
              </a:rPr>
              <a:t>П</a:t>
            </a:r>
            <a:r>
              <a:rPr lang="ru-RU" dirty="0" err="1" smtClean="0">
                <a:latin typeface="Comic Sans MS" panose="030F0702030302020204" pitchFamily="66" charset="0"/>
              </a:rPr>
              <a:t>овага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>
                <a:latin typeface="Comic Sans MS" panose="030F0702030302020204" pitchFamily="66" charset="0"/>
              </a:rPr>
              <a:t>до прав </a:t>
            </a:r>
            <a:r>
              <a:rPr lang="ru-RU" dirty="0" err="1">
                <a:latin typeface="Comic Sans MS" panose="030F0702030302020204" pitchFamily="66" charset="0"/>
              </a:rPr>
              <a:t>людини</a:t>
            </a:r>
            <a:r>
              <a:rPr lang="ru-RU" dirty="0">
                <a:latin typeface="Comic Sans MS" panose="030F0702030302020204" pitchFamily="66" charset="0"/>
              </a:rPr>
              <a:t> - </a:t>
            </a:r>
            <a:r>
              <a:rPr lang="ru-RU" dirty="0" err="1">
                <a:latin typeface="Comic Sans MS" panose="030F0702030302020204" pitchFamily="66" charset="0"/>
              </a:rPr>
              <a:t>визнання</a:t>
            </a:r>
            <a:r>
              <a:rPr lang="ru-RU" dirty="0">
                <a:latin typeface="Comic Sans MS" panose="030F0702030302020204" pitchFamily="66" charset="0"/>
              </a:rPr>
              <a:t> того, </a:t>
            </a:r>
            <a:r>
              <a:rPr lang="ru-RU" dirty="0" err="1">
                <a:latin typeface="Comic Sans MS" panose="030F0702030302020204" pitchFamily="66" charset="0"/>
              </a:rPr>
              <a:t>що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всі</a:t>
            </a:r>
            <a:r>
              <a:rPr lang="ru-RU" dirty="0">
                <a:latin typeface="Comic Sans MS" panose="030F0702030302020204" pitchFamily="66" charset="0"/>
              </a:rPr>
              <a:t> люди </a:t>
            </a:r>
            <a:r>
              <a:rPr lang="ru-RU" dirty="0" err="1">
                <a:latin typeface="Comic Sans MS" panose="030F0702030302020204" pitchFamily="66" charset="0"/>
              </a:rPr>
              <a:t>народжуються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вільними</a:t>
            </a:r>
            <a:r>
              <a:rPr lang="ru-RU" dirty="0">
                <a:latin typeface="Comic Sans MS" panose="030F0702030302020204" pitchFamily="66" charset="0"/>
              </a:rPr>
              <a:t> та </a:t>
            </a:r>
            <a:r>
              <a:rPr lang="ru-RU" dirty="0" err="1">
                <a:latin typeface="Comic Sans MS" panose="030F0702030302020204" pitchFamily="66" charset="0"/>
              </a:rPr>
              <a:t>рівними</a:t>
            </a:r>
            <a:r>
              <a:rPr lang="ru-RU" dirty="0">
                <a:latin typeface="Comic Sans MS" panose="030F0702030302020204" pitchFamily="66" charset="0"/>
              </a:rPr>
              <a:t> у </a:t>
            </a:r>
            <a:r>
              <a:rPr lang="ru-RU" dirty="0" err="1">
                <a:latin typeface="Comic Sans MS" panose="030F0702030302020204" pitchFamily="66" charset="0"/>
              </a:rPr>
              <a:t>своїх</a:t>
            </a:r>
            <a:r>
              <a:rPr lang="ru-RU" dirty="0">
                <a:latin typeface="Comic Sans MS" panose="030F0702030302020204" pitchFamily="66" charset="0"/>
              </a:rPr>
              <a:t> правах. </a:t>
            </a:r>
            <a:r>
              <a:rPr lang="ru-RU" dirty="0" err="1">
                <a:latin typeface="Comic Sans MS" panose="030F0702030302020204" pitchFamily="66" charset="0"/>
              </a:rPr>
              <a:t>Ці</a:t>
            </a:r>
            <a:r>
              <a:rPr lang="ru-RU" dirty="0">
                <a:latin typeface="Comic Sans MS" panose="030F0702030302020204" pitchFamily="66" charset="0"/>
              </a:rPr>
              <a:t> права </a:t>
            </a:r>
            <a:r>
              <a:rPr lang="ru-RU" dirty="0" err="1">
                <a:latin typeface="Comic Sans MS" panose="030F0702030302020204" pitchFamily="66" charset="0"/>
              </a:rPr>
              <a:t>охоплюють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різні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сфери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Ці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цінності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об’єдную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42000" y="557309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Головна </a:t>
            </a:r>
            <a:r>
              <a:rPr lang="ru-RU" dirty="0">
                <a:latin typeface="Comic Sans MS" panose="030F0702030302020204" pitchFamily="66" charset="0"/>
              </a:rPr>
              <a:t>мета </a:t>
            </a:r>
            <a:r>
              <a:rPr lang="ru-RU" dirty="0" err="1">
                <a:latin typeface="Comic Sans MS" panose="030F0702030302020204" pitchFamily="66" charset="0"/>
              </a:rPr>
              <a:t>Європейського</a:t>
            </a:r>
            <a:r>
              <a:rPr lang="ru-RU" dirty="0">
                <a:latin typeface="Comic Sans MS" panose="030F0702030302020204" pitchFamily="66" charset="0"/>
              </a:rPr>
              <a:t> Союзу – </a:t>
            </a:r>
            <a:r>
              <a:rPr lang="ru-RU" dirty="0" err="1">
                <a:latin typeface="Comic Sans MS" panose="030F0702030302020204" pitchFamily="66" charset="0"/>
              </a:rPr>
              <a:t>захищати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ці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цінності</a:t>
            </a:r>
            <a:r>
              <a:rPr lang="ru-RU" dirty="0">
                <a:latin typeface="Comic Sans MS" panose="030F0702030302020204" pitchFamily="66" charset="0"/>
              </a:rPr>
              <a:t> в </a:t>
            </a:r>
            <a:r>
              <a:rPr lang="ru-RU" dirty="0" err="1">
                <a:latin typeface="Comic Sans MS" panose="030F0702030302020204" pitchFamily="66" charset="0"/>
              </a:rPr>
              <a:t>Європі</a:t>
            </a:r>
            <a:r>
              <a:rPr lang="ru-RU" dirty="0">
                <a:latin typeface="Comic Sans MS" panose="030F0702030302020204" pitchFamily="66" charset="0"/>
              </a:rPr>
              <a:t> та </a:t>
            </a:r>
            <a:r>
              <a:rPr lang="ru-RU" dirty="0" err="1">
                <a:latin typeface="Comic Sans MS" panose="030F0702030302020204" pitchFamily="66" charset="0"/>
              </a:rPr>
              <a:t>сприяти</a:t>
            </a:r>
            <a:r>
              <a:rPr lang="ru-RU" dirty="0">
                <a:latin typeface="Comic Sans MS" panose="030F0702030302020204" pitchFamily="66" charset="0"/>
              </a:rPr>
              <a:t> миру та </a:t>
            </a:r>
            <a:r>
              <a:rPr lang="ru-RU" dirty="0" err="1">
                <a:latin typeface="Comic Sans MS" panose="030F0702030302020204" pitchFamily="66" charset="0"/>
              </a:rPr>
              <a:t>добробуту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громадян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країн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членів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42000" y="409509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latin typeface="Comic Sans MS" panose="030F0702030302020204" pitchFamily="66" charset="0"/>
              </a:rPr>
              <a:t>Ці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цінності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об’єднують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держави</a:t>
            </a:r>
            <a:r>
              <a:rPr lang="ru-RU" dirty="0">
                <a:latin typeface="Comic Sans MS" panose="030F0702030302020204" pitchFamily="66" charset="0"/>
              </a:rPr>
              <a:t>-члени, і до союзу не </a:t>
            </a:r>
            <a:r>
              <a:rPr lang="ru-RU" dirty="0" err="1">
                <a:latin typeface="Comic Sans MS" panose="030F0702030302020204" pitchFamily="66" charset="0"/>
              </a:rPr>
              <a:t>може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входити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жодна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країна</a:t>
            </a:r>
            <a:r>
              <a:rPr lang="ru-RU" dirty="0">
                <a:latin typeface="Comic Sans MS" panose="030F0702030302020204" pitchFamily="66" charset="0"/>
              </a:rPr>
              <a:t>, яка не </a:t>
            </a:r>
            <a:r>
              <a:rPr lang="ru-RU" dirty="0" err="1">
                <a:latin typeface="Comic Sans MS" panose="030F0702030302020204" pitchFamily="66" charset="0"/>
              </a:rPr>
              <a:t>визнає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ці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цінності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endParaRPr lang="ru-RU" dirty="0"/>
          </a:p>
        </p:txBody>
      </p:sp>
      <p:pic>
        <p:nvPicPr>
          <p:cNvPr id="10242" name="Picture 2" descr="Новини - Звернення Першого заступника Голови Верховної Ради України Руслана  Стефанчука з нагоди Міжнародного дня захисту прав людини - Офіційний портал  Верховної Ради Украї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0" y="2841469"/>
            <a:ext cx="4155440" cy="357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Декларація прав людини: справедливість, рівність, повага - Таврійський  державний агротехнологічний університет імені Дмитра Моторног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593" y="1195198"/>
            <a:ext cx="3265487" cy="244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26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Все буде Україна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280" y="1757363"/>
            <a:ext cx="3885883" cy="3885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16 травня - День Європи в Україні. Цікаві факти про Європейський Союз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163" y="160338"/>
            <a:ext cx="2882265" cy="230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16 травня - День Європи в Україні. Цікаві факти про Європейський Союз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60338"/>
            <a:ext cx="2882265" cy="230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16 травня - День Європи в Україні. Цікаві факти про Європейський Союз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55" y="3974624"/>
            <a:ext cx="2882265" cy="230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984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5F33B9-99A1-481D-AA2B-77054D6A7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437" y="128059"/>
            <a:ext cx="11003844" cy="786342"/>
          </a:xfrm>
          <a:solidFill>
            <a:srgbClr val="62B1D8"/>
          </a:solidFill>
        </p:spPr>
        <p:txBody>
          <a:bodyPr>
            <a:noAutofit/>
          </a:bodyPr>
          <a:lstStyle/>
          <a:p>
            <a:pPr algn="ctr"/>
            <a:r>
              <a:rPr lang="uk-UA" sz="54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День Європи</a:t>
            </a:r>
            <a:endParaRPr lang="ru-RU" sz="54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7520" y="1068477"/>
            <a:ext cx="52730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omic Sans MS" panose="030F0702030302020204" pitchFamily="66" charset="0"/>
              </a:rPr>
              <a:t>Н</a:t>
            </a:r>
            <a:r>
              <a:rPr lang="ru-RU" dirty="0" smtClean="0">
                <a:latin typeface="Comic Sans MS" panose="030F0702030302020204" pitchFamily="66" charset="0"/>
              </a:rPr>
              <a:t>аша </a:t>
            </a:r>
            <a:r>
              <a:rPr lang="ru-RU" dirty="0">
                <a:latin typeface="Comic Sans MS" panose="030F0702030302020204" pitchFamily="66" charset="0"/>
              </a:rPr>
              <a:t>держава </a:t>
            </a:r>
            <a:r>
              <a:rPr lang="ru-RU" dirty="0" err="1">
                <a:latin typeface="Comic Sans MS" panose="030F0702030302020204" pitchFamily="66" charset="0"/>
              </a:rPr>
              <a:t>належить</a:t>
            </a:r>
            <a:r>
              <a:rPr lang="ru-RU" dirty="0">
                <a:latin typeface="Comic Sans MS" panose="030F0702030302020204" pitchFamily="66" charset="0"/>
              </a:rPr>
              <a:t> до </a:t>
            </a:r>
            <a:r>
              <a:rPr lang="ru-RU" dirty="0" err="1">
                <a:latin typeface="Comic Sans MS" panose="030F0702030302020204" pitchFamily="66" charset="0"/>
              </a:rPr>
              <a:t>європейського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спільного</a:t>
            </a:r>
            <a:r>
              <a:rPr lang="ru-RU" dirty="0">
                <a:latin typeface="Comic Sans MS" panose="030F0702030302020204" pitchFamily="66" charset="0"/>
              </a:rPr>
              <a:t> дому. </a:t>
            </a:r>
            <a:r>
              <a:rPr lang="ru-RU" dirty="0" err="1">
                <a:latin typeface="Comic Sans MS" panose="030F0702030302020204" pitchFamily="66" charset="0"/>
              </a:rPr>
              <a:t>Європейський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вибір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України</a:t>
            </a:r>
            <a:r>
              <a:rPr lang="ru-RU" dirty="0">
                <a:latin typeface="Comic Sans MS" panose="030F0702030302020204" pitchFamily="66" charset="0"/>
              </a:rPr>
              <a:t> – </a:t>
            </a:r>
            <a:r>
              <a:rPr lang="ru-RU" dirty="0" err="1">
                <a:latin typeface="Comic Sans MS" panose="030F0702030302020204" pitchFamily="66" charset="0"/>
              </a:rPr>
              <a:t>це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запорука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її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розвитку</a:t>
            </a:r>
            <a:r>
              <a:rPr lang="ru-RU" dirty="0">
                <a:latin typeface="Comic Sans MS" panose="030F0702030302020204" pitchFamily="66" charset="0"/>
              </a:rPr>
              <a:t> і </a:t>
            </a:r>
            <a:r>
              <a:rPr lang="ru-RU" dirty="0" err="1">
                <a:latin typeface="Comic Sans MS" panose="030F0702030302020204" pitchFamily="66" charset="0"/>
              </a:rPr>
              <a:t>альтернативи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цьому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вибору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немає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Україна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пройшла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довгий</a:t>
            </a:r>
            <a:r>
              <a:rPr lang="ru-RU" dirty="0">
                <a:latin typeface="Comic Sans MS" panose="030F0702030302020204" pitchFamily="66" charset="0"/>
              </a:rPr>
              <a:t> і </a:t>
            </a:r>
            <a:r>
              <a:rPr lang="ru-RU" dirty="0" err="1">
                <a:latin typeface="Comic Sans MS" panose="030F0702030302020204" pitchFamily="66" charset="0"/>
              </a:rPr>
              <a:t>тернистий</a:t>
            </a:r>
            <a:r>
              <a:rPr lang="ru-RU" dirty="0">
                <a:latin typeface="Comic Sans MS" panose="030F0702030302020204" pitchFamily="66" charset="0"/>
              </a:rPr>
              <a:t> шлях </a:t>
            </a:r>
            <a:r>
              <a:rPr lang="ru-RU" dirty="0" err="1">
                <a:latin typeface="Comic Sans MS" panose="030F0702030302020204" pitchFamily="66" charset="0"/>
              </a:rPr>
              <a:t>щоб</a:t>
            </a:r>
            <a:r>
              <a:rPr lang="ru-RU" dirty="0">
                <a:latin typeface="Comic Sans MS" panose="030F0702030302020204" pitchFamily="66" charset="0"/>
              </a:rPr>
              <a:t> довести </a:t>
            </a:r>
            <a:r>
              <a:rPr lang="ru-RU" dirty="0" err="1">
                <a:latin typeface="Comic Sans MS" panose="030F0702030302020204" pitchFamily="66" charset="0"/>
              </a:rPr>
              <a:t>ідею</a:t>
            </a:r>
            <a:r>
              <a:rPr lang="ru-RU" dirty="0">
                <a:latin typeface="Comic Sans MS" panose="030F0702030302020204" pitchFamily="66" charset="0"/>
              </a:rPr>
              <a:t> стати </a:t>
            </a:r>
            <a:r>
              <a:rPr lang="ru-RU" dirty="0" err="1">
                <a:latin typeface="Comic Sans MS" panose="030F0702030302020204" pitchFamily="66" charset="0"/>
              </a:rPr>
              <a:t>частиною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Європейського</a:t>
            </a:r>
            <a:r>
              <a:rPr lang="ru-RU" dirty="0">
                <a:latin typeface="Comic Sans MS" panose="030F0702030302020204" pitchFamily="66" charset="0"/>
              </a:rPr>
              <a:t> Союзу до </a:t>
            </a:r>
            <a:r>
              <a:rPr lang="ru-RU" dirty="0" err="1">
                <a:latin typeface="Comic Sans MS" panose="030F0702030302020204" pitchFamily="66" charset="0"/>
              </a:rPr>
              <a:t>логічного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завершення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18480" y="3542159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latin typeface="Comic Sans MS" panose="030F0702030302020204" pitchFamily="66" charset="0"/>
              </a:rPr>
              <a:t>Найважчі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віхи</a:t>
            </a:r>
            <a:r>
              <a:rPr lang="ru-RU" dirty="0">
                <a:latin typeface="Comic Sans MS" panose="030F0702030302020204" pitchFamily="66" charset="0"/>
              </a:rPr>
              <a:t> – </a:t>
            </a:r>
            <a:r>
              <a:rPr lang="ru-RU" dirty="0" err="1">
                <a:latin typeface="Comic Sans MS" panose="030F0702030302020204" pitchFamily="66" charset="0"/>
              </a:rPr>
              <a:t>це</a:t>
            </a:r>
            <a:r>
              <a:rPr lang="ru-RU" dirty="0">
                <a:latin typeface="Comic Sans MS" panose="030F0702030302020204" pitchFamily="66" charset="0"/>
              </a:rPr>
              <a:t> у 2013 р. коли </a:t>
            </a:r>
            <a:r>
              <a:rPr lang="ru-RU" dirty="0" err="1">
                <a:latin typeface="Comic Sans MS" panose="030F0702030302020204" pitchFamily="66" charset="0"/>
              </a:rPr>
              <a:t>українці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протистояли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внутрішній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політиці</a:t>
            </a:r>
            <a:r>
              <a:rPr lang="ru-RU" dirty="0">
                <a:latin typeface="Comic Sans MS" panose="030F0702030302020204" pitchFamily="66" charset="0"/>
              </a:rPr>
              <a:t> Януковича, </a:t>
            </a:r>
            <a:r>
              <a:rPr lang="ru-RU" dirty="0" err="1">
                <a:latin typeface="Comic Sans MS" panose="030F0702030302020204" pitchFamily="66" charset="0"/>
              </a:rPr>
              <a:t>вийшли</a:t>
            </a:r>
            <a:r>
              <a:rPr lang="ru-RU" dirty="0">
                <a:latin typeface="Comic Sans MS" panose="030F0702030302020204" pitchFamily="66" charset="0"/>
              </a:rPr>
              <a:t> на Майдан, </a:t>
            </a:r>
            <a:r>
              <a:rPr lang="ru-RU" dirty="0" err="1">
                <a:latin typeface="Comic Sans MS" panose="030F0702030302020204" pitchFamily="66" charset="0"/>
              </a:rPr>
              <a:t>звершили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Революцію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гідності</a:t>
            </a:r>
            <a:r>
              <a:rPr lang="ru-RU" dirty="0">
                <a:latin typeface="Comic Sans MS" panose="030F0702030302020204" pitchFamily="66" charset="0"/>
              </a:rPr>
              <a:t> й </a:t>
            </a:r>
            <a:r>
              <a:rPr lang="ru-RU" dirty="0" err="1">
                <a:latin typeface="Comic Sans MS" panose="030F0702030302020204" pitchFamily="66" charset="0"/>
              </a:rPr>
              <a:t>відстояли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підписання</a:t>
            </a:r>
            <a:r>
              <a:rPr lang="ru-RU" dirty="0">
                <a:latin typeface="Comic Sans MS" panose="030F0702030302020204" pitchFamily="66" charset="0"/>
              </a:rPr>
              <a:t> Угоди про </a:t>
            </a:r>
            <a:r>
              <a:rPr lang="ru-RU" dirty="0" err="1">
                <a:latin typeface="Comic Sans MS" panose="030F0702030302020204" pitchFamily="66" charset="0"/>
              </a:rPr>
              <a:t>асоціацію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між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Україною</a:t>
            </a:r>
            <a:r>
              <a:rPr lang="ru-RU" dirty="0">
                <a:latin typeface="Comic Sans MS" panose="030F0702030302020204" pitchFamily="66" charset="0"/>
              </a:rPr>
              <a:t> та ЄС. Угода </a:t>
            </a:r>
            <a:r>
              <a:rPr lang="ru-RU" dirty="0" err="1">
                <a:latin typeface="Comic Sans MS" panose="030F0702030302020204" pitchFamily="66" charset="0"/>
              </a:rPr>
              <a:t>підписана</a:t>
            </a:r>
            <a:r>
              <a:rPr lang="ru-RU" dirty="0">
                <a:latin typeface="Comic Sans MS" panose="030F0702030302020204" pitchFamily="66" charset="0"/>
              </a:rPr>
              <a:t> у 2014 р. дала </a:t>
            </a:r>
            <a:r>
              <a:rPr lang="ru-RU" dirty="0" err="1">
                <a:latin typeface="Comic Sans MS" panose="030F0702030302020204" pitchFamily="66" charset="0"/>
              </a:rPr>
              <a:t>змогу</a:t>
            </a:r>
            <a:r>
              <a:rPr lang="ru-RU" dirty="0">
                <a:latin typeface="Comic Sans MS" panose="030F0702030302020204" pitchFamily="66" charset="0"/>
              </a:rPr>
              <a:t> перейти </a:t>
            </a:r>
            <a:r>
              <a:rPr lang="ru-RU" dirty="0" err="1">
                <a:latin typeface="Comic Sans MS" panose="030F0702030302020204" pitchFamily="66" charset="0"/>
              </a:rPr>
              <a:t>від</a:t>
            </a:r>
            <a:r>
              <a:rPr lang="ru-RU" dirty="0">
                <a:latin typeface="Comic Sans MS" panose="030F0702030302020204" pitchFamily="66" charset="0"/>
              </a:rPr>
              <a:t> партнерства і </a:t>
            </a:r>
            <a:r>
              <a:rPr lang="ru-RU" dirty="0" err="1">
                <a:latin typeface="Comic Sans MS" panose="030F0702030302020204" pitchFamily="66" charset="0"/>
              </a:rPr>
              <a:t>співробітництва</a:t>
            </a:r>
            <a:r>
              <a:rPr lang="ru-RU" dirty="0">
                <a:latin typeface="Comic Sans MS" panose="030F0702030302020204" pitchFamily="66" charset="0"/>
              </a:rPr>
              <a:t> до </a:t>
            </a:r>
            <a:r>
              <a:rPr lang="ru-RU" dirty="0" err="1">
                <a:latin typeface="Comic Sans MS" panose="030F0702030302020204" pitchFamily="66" charset="0"/>
              </a:rPr>
              <a:t>політичної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асоціації</a:t>
            </a:r>
            <a:r>
              <a:rPr lang="ru-RU" dirty="0">
                <a:latin typeface="Comic Sans MS" panose="030F0702030302020204" pitchFamily="66" charset="0"/>
              </a:rPr>
              <a:t> та </a:t>
            </a:r>
            <a:r>
              <a:rPr lang="ru-RU" dirty="0" err="1">
                <a:latin typeface="Comic Sans MS" panose="030F0702030302020204" pitchFamily="66" charset="0"/>
              </a:rPr>
              <a:t>економічної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інтеграції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Нині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знову</a:t>
            </a:r>
            <a:r>
              <a:rPr lang="ru-RU" dirty="0">
                <a:latin typeface="Comic Sans MS" panose="030F0702030302020204" pitchFamily="66" charset="0"/>
              </a:rPr>
              <a:t>, ми </a:t>
            </a:r>
            <a:r>
              <a:rPr lang="ru-RU" dirty="0" err="1">
                <a:latin typeface="Comic Sans MS" panose="030F0702030302020204" pitchFamily="66" charset="0"/>
              </a:rPr>
              <a:t>захищаємо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європейський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вибір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зброєю</a:t>
            </a:r>
            <a:r>
              <a:rPr lang="ru-RU" dirty="0">
                <a:latin typeface="Comic Sans MS" panose="030F0702030302020204" pitchFamily="66" charset="0"/>
              </a:rPr>
              <a:t> в руках, але </a:t>
            </a:r>
            <a:r>
              <a:rPr lang="ru-RU" dirty="0" err="1">
                <a:latin typeface="Comic Sans MS" panose="030F0702030302020204" pitchFamily="66" charset="0"/>
              </a:rPr>
              <a:t>вже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від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зовнішнього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агресора</a:t>
            </a:r>
            <a:r>
              <a:rPr lang="ru-RU" dirty="0">
                <a:latin typeface="Comic Sans MS" panose="030F0702030302020204" pitchFamily="66" charset="0"/>
              </a:rPr>
              <a:t>. І при </a:t>
            </a:r>
            <a:r>
              <a:rPr lang="ru-RU" dirty="0" err="1">
                <a:latin typeface="Comic Sans MS" panose="030F0702030302020204" pitchFamily="66" charset="0"/>
              </a:rPr>
              <a:t>цьому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зробили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ще</a:t>
            </a:r>
            <a:r>
              <a:rPr lang="ru-RU" dirty="0">
                <a:latin typeface="Comic Sans MS" panose="030F0702030302020204" pitchFamily="66" charset="0"/>
              </a:rPr>
              <a:t> один </a:t>
            </a:r>
            <a:r>
              <a:rPr lang="ru-RU" dirty="0" err="1">
                <a:latin typeface="Comic Sans MS" panose="030F0702030302020204" pitchFamily="66" charset="0"/>
              </a:rPr>
              <a:t>важливий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крок</a:t>
            </a:r>
            <a:r>
              <a:rPr lang="ru-RU" dirty="0">
                <a:latin typeface="Comic Sans MS" panose="030F0702030302020204" pitchFamily="66" charset="0"/>
              </a:rPr>
              <a:t> і </a:t>
            </a:r>
            <a:r>
              <a:rPr lang="ru-RU" dirty="0" err="1">
                <a:latin typeface="Comic Sans MS" panose="030F0702030302020204" pitchFamily="66" charset="0"/>
              </a:rPr>
              <a:t>вже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заповнили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анкетуопитувальник</a:t>
            </a:r>
            <a:r>
              <a:rPr lang="ru-RU" dirty="0">
                <a:latin typeface="Comic Sans MS" panose="030F0702030302020204" pitchFamily="66" charset="0"/>
              </a:rPr>
              <a:t> для </a:t>
            </a:r>
            <a:r>
              <a:rPr lang="ru-RU" dirty="0" err="1">
                <a:latin typeface="Comic Sans MS" panose="030F0702030302020204" pitchFamily="66" charset="0"/>
              </a:rPr>
              <a:t>отримання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Україною</a:t>
            </a:r>
            <a:r>
              <a:rPr lang="ru-RU" dirty="0">
                <a:latin typeface="Comic Sans MS" panose="030F0702030302020204" pitchFamily="66" charset="0"/>
              </a:rPr>
              <a:t> статусу кандидата на членство в ЄС.</a:t>
            </a:r>
          </a:p>
        </p:txBody>
      </p:sp>
      <p:sp>
        <p:nvSpPr>
          <p:cNvPr id="5" name="AutoShape 2" descr="День Європи в Україні - 21 травня 2022, субота - календарне число. Календар  :: Свята та події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882" y="1047561"/>
            <a:ext cx="4989195" cy="2494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Київ відзначає День Європи в Україн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542159"/>
            <a:ext cx="5287100" cy="302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83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5F33B9-99A1-481D-AA2B-77054D6A7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437" y="128059"/>
            <a:ext cx="11003844" cy="786342"/>
          </a:xfrm>
          <a:solidFill>
            <a:srgbClr val="62B1D8"/>
          </a:solidFill>
        </p:spPr>
        <p:txBody>
          <a:bodyPr>
            <a:noAutofit/>
          </a:bodyPr>
          <a:lstStyle/>
          <a:p>
            <a:pPr algn="ctr"/>
            <a:r>
              <a:rPr lang="uk-UA" sz="54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День Європи</a:t>
            </a:r>
            <a:endParaRPr lang="ru-RU" sz="54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47360" y="2955003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>
                <a:latin typeface="Comic Sans MS" panose="030F0702030302020204" pitchFamily="66" charset="0"/>
              </a:rPr>
              <a:t>Він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зазначив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що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це</a:t>
            </a:r>
            <a:r>
              <a:rPr lang="ru-RU" dirty="0">
                <a:latin typeface="Comic Sans MS" panose="030F0702030302020204" pitchFamily="66" charset="0"/>
              </a:rPr>
              <a:t> один з </a:t>
            </a:r>
            <a:r>
              <a:rPr lang="ru-RU" dirty="0" err="1">
                <a:latin typeface="Comic Sans MS" panose="030F0702030302020204" pitchFamily="66" charset="0"/>
              </a:rPr>
              <a:t>етапів</a:t>
            </a:r>
            <a:r>
              <a:rPr lang="ru-RU" dirty="0">
                <a:latin typeface="Comic Sans MS" panose="030F0702030302020204" pitchFamily="66" charset="0"/>
              </a:rPr>
              <a:t> для </a:t>
            </a:r>
            <a:r>
              <a:rPr lang="ru-RU" dirty="0" err="1">
                <a:latin typeface="Comic Sans MS" panose="030F0702030302020204" pitchFamily="66" charset="0"/>
              </a:rPr>
              <a:t>нашої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держави</a:t>
            </a:r>
            <a:r>
              <a:rPr lang="ru-RU" dirty="0">
                <a:latin typeface="Comic Sans MS" panose="030F0702030302020204" pitchFamily="66" charset="0"/>
              </a:rPr>
              <a:t> до </a:t>
            </a:r>
            <a:r>
              <a:rPr lang="ru-RU" dirty="0" err="1">
                <a:latin typeface="Comic Sans MS" panose="030F0702030302020204" pitchFamily="66" charset="0"/>
              </a:rPr>
              <a:t>вступу</a:t>
            </a:r>
            <a:r>
              <a:rPr lang="ru-RU" dirty="0">
                <a:latin typeface="Comic Sans MS" panose="030F0702030302020204" pitchFamily="66" charset="0"/>
              </a:rPr>
              <a:t> у ЄС. «</a:t>
            </a:r>
            <a:r>
              <a:rPr lang="ru-RU" dirty="0" err="1">
                <a:latin typeface="Comic Sans MS" panose="030F0702030302020204" pitchFamily="66" charset="0"/>
              </a:rPr>
              <a:t>Поступ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нашої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держави</a:t>
            </a:r>
            <a:r>
              <a:rPr lang="ru-RU" dirty="0">
                <a:latin typeface="Comic Sans MS" panose="030F0702030302020204" pitchFamily="66" charset="0"/>
              </a:rPr>
              <a:t> до ЄС </a:t>
            </a:r>
            <a:r>
              <a:rPr lang="ru-RU" dirty="0" err="1">
                <a:latin typeface="Comic Sans MS" panose="030F0702030302020204" pitchFamily="66" charset="0"/>
              </a:rPr>
              <a:t>відбувається</a:t>
            </a:r>
            <a:r>
              <a:rPr lang="ru-RU" dirty="0">
                <a:latin typeface="Comic Sans MS" panose="030F0702030302020204" pitchFamily="66" charset="0"/>
              </a:rPr>
              <a:t> в </a:t>
            </a:r>
            <a:r>
              <a:rPr lang="ru-RU" dirty="0" err="1">
                <a:latin typeface="Comic Sans MS" panose="030F0702030302020204" pitchFamily="66" charset="0"/>
              </a:rPr>
              <a:t>дуже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трагічний</a:t>
            </a:r>
            <a:r>
              <a:rPr lang="ru-RU" dirty="0">
                <a:latin typeface="Comic Sans MS" panose="030F0702030302020204" pitchFamily="66" charset="0"/>
              </a:rPr>
              <a:t> час, коли </a:t>
            </a:r>
            <a:r>
              <a:rPr lang="ru-RU" dirty="0" err="1">
                <a:latin typeface="Comic Sans MS" panose="030F0702030302020204" pitchFamily="66" charset="0"/>
              </a:rPr>
              <a:t>багато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українців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які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сповідують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європейські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цінності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втрачають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життя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Однак</a:t>
            </a:r>
            <a:r>
              <a:rPr lang="ru-RU" dirty="0">
                <a:latin typeface="Comic Sans MS" panose="030F0702030302020204" pitchFamily="66" charset="0"/>
              </a:rPr>
              <a:t> народ </a:t>
            </a:r>
            <a:r>
              <a:rPr lang="ru-RU" dirty="0" err="1">
                <a:latin typeface="Comic Sans MS" panose="030F0702030302020204" pitchFamily="66" charset="0"/>
              </a:rPr>
              <a:t>України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об’єднаний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цією</a:t>
            </a:r>
            <a:r>
              <a:rPr lang="ru-RU" dirty="0">
                <a:latin typeface="Comic Sans MS" panose="030F0702030302020204" pitchFamily="66" charset="0"/>
              </a:rPr>
              <a:t> метою – </a:t>
            </a:r>
            <a:r>
              <a:rPr lang="ru-RU" dirty="0" err="1">
                <a:latin typeface="Comic Sans MS" panose="030F0702030302020204" pitchFamily="66" charset="0"/>
              </a:rPr>
              <a:t>відчувати</a:t>
            </a:r>
            <a:r>
              <a:rPr lang="ru-RU" dirty="0">
                <a:latin typeface="Comic Sans MS" panose="030F0702030302020204" pitchFamily="66" charset="0"/>
              </a:rPr>
              <a:t> себе </a:t>
            </a:r>
            <a:r>
              <a:rPr lang="ru-RU" dirty="0" err="1">
                <a:latin typeface="Comic Sans MS" panose="030F0702030302020204" pitchFamily="66" charset="0"/>
              </a:rPr>
              <a:t>нарівні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частиною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Європи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частиною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Європейського</a:t>
            </a:r>
            <a:r>
              <a:rPr lang="ru-RU" dirty="0">
                <a:latin typeface="Comic Sans MS" panose="030F0702030302020204" pitchFamily="66" charset="0"/>
              </a:rPr>
              <a:t> Союзу. Ми </a:t>
            </a:r>
            <a:r>
              <a:rPr lang="ru-RU" dirty="0" err="1">
                <a:latin typeface="Comic Sans MS" panose="030F0702030302020204" pitchFamily="66" charset="0"/>
              </a:rPr>
              <a:t>віримо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що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здобудемо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підтримку</a:t>
            </a:r>
            <a:r>
              <a:rPr lang="ru-RU" dirty="0">
                <a:latin typeface="Comic Sans MS" panose="030F0702030302020204" pitchFamily="66" charset="0"/>
              </a:rPr>
              <a:t> й </a:t>
            </a:r>
            <a:r>
              <a:rPr lang="ru-RU" dirty="0" err="1">
                <a:latin typeface="Comic Sans MS" panose="030F0702030302020204" pitchFamily="66" charset="0"/>
              </a:rPr>
              <a:t>станемо</a:t>
            </a:r>
            <a:r>
              <a:rPr lang="ru-RU" dirty="0">
                <a:latin typeface="Comic Sans MS" panose="030F0702030302020204" pitchFamily="66" charset="0"/>
              </a:rPr>
              <a:t> кандидатом на вступ. </a:t>
            </a:r>
            <a:r>
              <a:rPr lang="ru-RU" dirty="0" err="1">
                <a:latin typeface="Comic Sans MS" panose="030F0702030302020204" pitchFamily="66" charset="0"/>
              </a:rPr>
              <a:t>Після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цього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розпочнеться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фінальний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етап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Дуже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віримо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що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ця</a:t>
            </a:r>
            <a:r>
              <a:rPr lang="ru-RU" dirty="0">
                <a:latin typeface="Comic Sans MS" panose="030F0702030302020204" pitchFamily="66" charset="0"/>
              </a:rPr>
              <a:t> процедура </a:t>
            </a:r>
            <a:r>
              <a:rPr lang="ru-RU" dirty="0" err="1">
                <a:latin typeface="Comic Sans MS" panose="030F0702030302020204" pitchFamily="66" charset="0"/>
              </a:rPr>
              <a:t>відбудеться</a:t>
            </a:r>
            <a:r>
              <a:rPr lang="ru-RU" dirty="0">
                <a:latin typeface="Comic Sans MS" panose="030F0702030302020204" pitchFamily="66" charset="0"/>
              </a:rPr>
              <a:t> в </a:t>
            </a:r>
            <a:r>
              <a:rPr lang="ru-RU" dirty="0" err="1">
                <a:latin typeface="Comic Sans MS" panose="030F0702030302020204" pitchFamily="66" charset="0"/>
              </a:rPr>
              <a:t>найближчі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тижні</a:t>
            </a:r>
            <a:r>
              <a:rPr lang="ru-RU" dirty="0">
                <a:latin typeface="Comic Sans MS" panose="030F0702030302020204" pitchFamily="66" charset="0"/>
              </a:rPr>
              <a:t> і </a:t>
            </a:r>
            <a:r>
              <a:rPr lang="ru-RU" dirty="0" err="1">
                <a:latin typeface="Comic Sans MS" panose="030F0702030302020204" pitchFamily="66" charset="0"/>
              </a:rPr>
              <a:t>що</a:t>
            </a:r>
            <a:r>
              <a:rPr lang="ru-RU" dirty="0">
                <a:latin typeface="Comic Sans MS" panose="030F0702030302020204" pitchFamily="66" charset="0"/>
              </a:rPr>
              <a:t> вона буде позитивною для </a:t>
            </a:r>
            <a:r>
              <a:rPr lang="ru-RU" dirty="0" err="1">
                <a:latin typeface="Comic Sans MS" panose="030F0702030302020204" pitchFamily="66" charset="0"/>
              </a:rPr>
              <a:t>історії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нашого</a:t>
            </a:r>
            <a:r>
              <a:rPr lang="ru-RU" dirty="0">
                <a:latin typeface="Comic Sans MS" panose="030F0702030302020204" pitchFamily="66" charset="0"/>
              </a:rPr>
              <a:t> народу, </a:t>
            </a:r>
            <a:r>
              <a:rPr lang="ru-RU" dirty="0" err="1">
                <a:latin typeface="Comic Sans MS" panose="030F0702030302020204" pitchFamily="66" charset="0"/>
              </a:rPr>
              <a:t>зважаючи</a:t>
            </a:r>
            <a:r>
              <a:rPr lang="ru-RU" dirty="0">
                <a:latin typeface="Comic Sans MS" panose="030F0702030302020204" pitchFamily="66" charset="0"/>
              </a:rPr>
              <a:t> на </a:t>
            </a:r>
            <a:r>
              <a:rPr lang="ru-RU" dirty="0" err="1">
                <a:latin typeface="Comic Sans MS" panose="030F0702030302020204" pitchFamily="66" charset="0"/>
              </a:rPr>
              <a:t>ціну</a:t>
            </a:r>
            <a:r>
              <a:rPr lang="ru-RU" dirty="0">
                <a:latin typeface="Comic Sans MS" panose="030F0702030302020204" pitchFamily="66" charset="0"/>
              </a:rPr>
              <a:t>, яку </a:t>
            </a:r>
            <a:r>
              <a:rPr lang="ru-RU" dirty="0" err="1">
                <a:latin typeface="Comic Sans MS" panose="030F0702030302020204" pitchFamily="66" charset="0"/>
              </a:rPr>
              <a:t>він</a:t>
            </a:r>
            <a:r>
              <a:rPr lang="ru-RU" dirty="0">
                <a:latin typeface="Comic Sans MS" panose="030F0702030302020204" pitchFamily="66" charset="0"/>
              </a:rPr>
              <a:t> заплатив на шляху до </a:t>
            </a:r>
            <a:r>
              <a:rPr lang="ru-RU" dirty="0" err="1">
                <a:latin typeface="Comic Sans MS" panose="030F0702030302020204" pitchFamily="66" charset="0"/>
              </a:rPr>
              <a:t>незалежності</a:t>
            </a:r>
            <a:r>
              <a:rPr lang="ru-RU" dirty="0">
                <a:latin typeface="Comic Sans MS" panose="030F0702030302020204" pitchFamily="66" charset="0"/>
              </a:rPr>
              <a:t> й </a:t>
            </a:r>
            <a:r>
              <a:rPr lang="ru-RU" dirty="0" err="1">
                <a:latin typeface="Comic Sans MS" panose="030F0702030302020204" pitchFamily="66" charset="0"/>
              </a:rPr>
              <a:t>демократії</a:t>
            </a:r>
            <a:r>
              <a:rPr lang="ru-RU" dirty="0">
                <a:latin typeface="Comic Sans MS" panose="030F0702030302020204" pitchFamily="66" charset="0"/>
              </a:rPr>
              <a:t>».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1060996"/>
            <a:ext cx="52120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omic Sans MS" panose="030F0702030302020204" pitchFamily="66" charset="0"/>
              </a:rPr>
              <a:t>18 </a:t>
            </a:r>
            <a:r>
              <a:rPr lang="ru-RU" dirty="0" err="1">
                <a:latin typeface="Comic Sans MS" panose="030F0702030302020204" pitchFamily="66" charset="0"/>
              </a:rPr>
              <a:t>квітня</a:t>
            </a:r>
            <a:r>
              <a:rPr lang="ru-RU" dirty="0">
                <a:latin typeface="Comic Sans MS" panose="030F0702030302020204" pitchFamily="66" charset="0"/>
              </a:rPr>
              <a:t> 2022 р. Президент </a:t>
            </a:r>
            <a:r>
              <a:rPr lang="ru-RU" dirty="0" err="1">
                <a:latin typeface="Comic Sans MS" panose="030F0702030302020204" pitchFamily="66" charset="0"/>
              </a:rPr>
              <a:t>України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Володимир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Зеленський</a:t>
            </a:r>
            <a:r>
              <a:rPr lang="ru-RU" dirty="0">
                <a:latin typeface="Comic Sans MS" panose="030F0702030302020204" pitchFamily="66" charset="0"/>
              </a:rPr>
              <a:t> передав </a:t>
            </a:r>
            <a:r>
              <a:rPr lang="ru-RU" dirty="0" err="1">
                <a:latin typeface="Comic Sans MS" panose="030F0702030302020204" pitchFamily="66" charset="0"/>
              </a:rPr>
              <a:t>заповнену</a:t>
            </a:r>
            <a:r>
              <a:rPr lang="ru-RU" dirty="0">
                <a:latin typeface="Comic Sans MS" panose="030F0702030302020204" pitchFamily="66" charset="0"/>
              </a:rPr>
              <a:t> анкету-</a:t>
            </a:r>
            <a:r>
              <a:rPr lang="ru-RU" dirty="0" err="1">
                <a:latin typeface="Comic Sans MS" panose="030F0702030302020204" pitchFamily="66" charset="0"/>
              </a:rPr>
              <a:t>опитувальник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главі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представництва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Європейського</a:t>
            </a:r>
            <a:r>
              <a:rPr lang="ru-RU" dirty="0">
                <a:latin typeface="Comic Sans MS" panose="030F0702030302020204" pitchFamily="66" charset="0"/>
              </a:rPr>
              <a:t> Союзу в </a:t>
            </a:r>
            <a:r>
              <a:rPr lang="ru-RU" dirty="0" err="1">
                <a:latin typeface="Comic Sans MS" panose="030F0702030302020204" pitchFamily="66" charset="0"/>
              </a:rPr>
              <a:t>Україні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Матті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Маасікасу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endParaRPr lang="ru-RU" dirty="0"/>
          </a:p>
        </p:txBody>
      </p:sp>
      <p:sp>
        <p:nvSpPr>
          <p:cNvPr id="7" name="AutoShape 2" descr="Володимир Зеленський передав Матті Маасікасу заповнену анкету-опитувальник  для отримання Україною статусу кандидата на членство в ЄС — Офіційне  інтернет-представництво Президента Украї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03830"/>
            <a:ext cx="5129847" cy="3418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Фон дер Ляйєн передала Зеленському анкету щодо вступу до ЄС, він пообіцяв  відповісти «за тиждень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690" y="946068"/>
            <a:ext cx="3674110" cy="206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91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4320" y="225197"/>
            <a:ext cx="52628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omic Sans MS" panose="030F0702030302020204" pitchFamily="66" charset="0"/>
              </a:rPr>
              <a:t>Європа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нині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різниться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традиціями</a:t>
            </a:r>
            <a:r>
              <a:rPr lang="ru-RU" dirty="0">
                <a:latin typeface="Comic Sans MS" panose="030F0702030302020204" pitchFamily="66" charset="0"/>
              </a:rPr>
              <a:t> й </a:t>
            </a:r>
            <a:r>
              <a:rPr lang="ru-RU" dirty="0" err="1">
                <a:latin typeface="Comic Sans MS" panose="030F0702030302020204" pitchFamily="66" charset="0"/>
              </a:rPr>
              <a:t>мовами</a:t>
            </a:r>
            <a:r>
              <a:rPr lang="ru-RU" dirty="0">
                <a:latin typeface="Comic Sans MS" panose="030F0702030302020204" pitchFamily="66" charset="0"/>
              </a:rPr>
              <a:t>, але, </a:t>
            </a:r>
            <a:r>
              <a:rPr lang="ru-RU" dirty="0" err="1">
                <a:latin typeface="Comic Sans MS" panose="030F0702030302020204" pitchFamily="66" charset="0"/>
              </a:rPr>
              <a:t>об’єднана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спільними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цінностями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Європейський</a:t>
            </a:r>
            <a:r>
              <a:rPr lang="ru-RU" dirty="0">
                <a:latin typeface="Comic Sans MS" panose="030F0702030302020204" pitchFamily="66" charset="0"/>
              </a:rPr>
              <a:t> Союз </a:t>
            </a:r>
            <a:r>
              <a:rPr lang="ru-RU" dirty="0" err="1">
                <a:latin typeface="Comic Sans MS" panose="030F0702030302020204" pitchFamily="66" charset="0"/>
              </a:rPr>
              <a:t>захищає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цінності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заохочує</a:t>
            </a:r>
            <a:r>
              <a:rPr lang="ru-RU" dirty="0">
                <a:latin typeface="Comic Sans MS" panose="030F0702030302020204" pitchFamily="66" charset="0"/>
              </a:rPr>
              <a:t> до </a:t>
            </a:r>
            <a:r>
              <a:rPr lang="ru-RU" dirty="0" err="1">
                <a:latin typeface="Comic Sans MS" panose="030F0702030302020204" pitchFamily="66" charset="0"/>
              </a:rPr>
              <a:t>співробітництва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між</a:t>
            </a:r>
            <a:r>
              <a:rPr lang="ru-RU" dirty="0">
                <a:latin typeface="Comic Sans MS" panose="030F0702030302020204" pitchFamily="66" charset="0"/>
              </a:rPr>
              <a:t> народами </a:t>
            </a:r>
            <a:r>
              <a:rPr lang="ru-RU" dirty="0" err="1">
                <a:latin typeface="Comic Sans MS" panose="030F0702030302020204" pitchFamily="66" charset="0"/>
              </a:rPr>
              <a:t>Європи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сприяє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єдності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зберігає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розмаїття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культури</a:t>
            </a:r>
            <a:r>
              <a:rPr lang="ru-RU" dirty="0">
                <a:latin typeface="Comic Sans MS" panose="030F0702030302020204" pitchFamily="66" charset="0"/>
              </a:rPr>
              <a:t>, а головне – </a:t>
            </a:r>
            <a:r>
              <a:rPr lang="ru-RU" dirty="0" err="1">
                <a:latin typeface="Comic Sans MS" panose="030F0702030302020204" pitchFamily="66" charset="0"/>
              </a:rPr>
              <a:t>забезпечує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соціальну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справедливість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892800" y="517579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latin typeface="Comic Sans MS" panose="030F0702030302020204" pitchFamily="66" charset="0"/>
              </a:rPr>
              <a:t>Європейський</a:t>
            </a:r>
            <a:r>
              <a:rPr lang="ru-RU" dirty="0">
                <a:latin typeface="Comic Sans MS" panose="030F0702030302020204" pitchFamily="66" charset="0"/>
              </a:rPr>
              <a:t> Союз </a:t>
            </a:r>
            <a:r>
              <a:rPr lang="ru-RU" dirty="0" err="1">
                <a:latin typeface="Comic Sans MS" panose="030F0702030302020204" pitchFamily="66" charset="0"/>
              </a:rPr>
              <a:t>виступає</a:t>
            </a:r>
            <a:r>
              <a:rPr lang="ru-RU" dirty="0">
                <a:latin typeface="Comic Sans MS" panose="030F0702030302020204" pitchFamily="66" charset="0"/>
              </a:rPr>
              <a:t> союзом </a:t>
            </a:r>
            <a:r>
              <a:rPr lang="ru-RU" dirty="0" err="1">
                <a:latin typeface="Comic Sans MS" panose="030F0702030302020204" pitchFamily="66" charset="0"/>
              </a:rPr>
              <a:t>демократичних</a:t>
            </a:r>
            <a:r>
              <a:rPr lang="ru-RU" dirty="0">
                <a:latin typeface="Comic Sans MS" panose="030F0702030302020204" pitchFamily="66" charset="0"/>
              </a:rPr>
              <a:t> держав, </a:t>
            </a:r>
            <a:r>
              <a:rPr lang="ru-RU" dirty="0" err="1">
                <a:latin typeface="Comic Sans MS" panose="030F0702030302020204" pitchFamily="66" charset="0"/>
              </a:rPr>
              <a:t>що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працюють</a:t>
            </a:r>
            <a:r>
              <a:rPr lang="ru-RU" dirty="0">
                <a:latin typeface="Comic Sans MS" panose="030F0702030302020204" pitchFamily="66" charset="0"/>
              </a:rPr>
              <a:t> разом </a:t>
            </a:r>
            <a:r>
              <a:rPr lang="ru-RU" dirty="0" err="1">
                <a:latin typeface="Comic Sans MS" panose="030F0702030302020204" pitchFamily="66" charset="0"/>
              </a:rPr>
              <a:t>заради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збереження</a:t>
            </a:r>
            <a:r>
              <a:rPr lang="ru-RU" dirty="0">
                <a:latin typeface="Comic Sans MS" panose="030F0702030302020204" pitchFamily="66" charset="0"/>
              </a:rPr>
              <a:t> миру і </a:t>
            </a:r>
            <a:r>
              <a:rPr lang="ru-RU" dirty="0" err="1">
                <a:latin typeface="Comic Sans MS" panose="030F0702030302020204" pitchFamily="66" charset="0"/>
              </a:rPr>
              <a:t>прогресу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щоб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попередити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війни</a:t>
            </a:r>
            <a:r>
              <a:rPr lang="ru-RU" dirty="0">
                <a:latin typeface="Comic Sans MS" panose="030F0702030302020204" pitchFamily="66" charset="0"/>
              </a:rPr>
              <a:t> та </a:t>
            </a:r>
            <a:r>
              <a:rPr lang="ru-RU" dirty="0" err="1">
                <a:latin typeface="Comic Sans MS" panose="030F0702030302020204" pitchFamily="66" charset="0"/>
              </a:rPr>
              <a:t>їх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наслідки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endParaRPr lang="ru-RU" dirty="0"/>
          </a:p>
        </p:txBody>
      </p:sp>
      <p:pic>
        <p:nvPicPr>
          <p:cNvPr id="3074" name="Picture 2" descr="Війна в Україні 2022: відповіді в опитувальнику щодо членства України в ЄС  будуть готові за тиждень — Укрaїнa — tsn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86" y="2744202"/>
            <a:ext cx="5401548" cy="338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Майстер-клас до дня Європи – Center GRA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61" y="749368"/>
            <a:ext cx="5618612" cy="359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91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81040" y="4189165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>
                <a:latin typeface="Comic Sans MS" panose="030F0702030302020204" pitchFamily="66" charset="0"/>
              </a:rPr>
              <a:t>Маючи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потужних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партнерів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Україна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зможе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відчувати</a:t>
            </a:r>
            <a:r>
              <a:rPr lang="ru-RU" dirty="0">
                <a:latin typeface="Comic Sans MS" panose="030F0702030302020204" pitchFamily="66" charset="0"/>
              </a:rPr>
              <a:t> себе у </a:t>
            </a:r>
            <a:r>
              <a:rPr lang="ru-RU" dirty="0" err="1">
                <a:latin typeface="Comic Sans MS" panose="030F0702030302020204" pitchFamily="66" charset="0"/>
              </a:rPr>
              <a:t>безпеці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водночас</a:t>
            </a:r>
            <a:r>
              <a:rPr lang="ru-RU" dirty="0">
                <a:latin typeface="Comic Sans MS" panose="030F0702030302020204" pitchFamily="66" charset="0"/>
              </a:rPr>
              <a:t> вона буде </a:t>
            </a:r>
            <a:r>
              <a:rPr lang="ru-RU" dirty="0" err="1">
                <a:latin typeface="Comic Sans MS" panose="030F0702030302020204" pitchFamily="66" charset="0"/>
              </a:rPr>
              <a:t>корисною</a:t>
            </a:r>
            <a:r>
              <a:rPr lang="ru-RU" dirty="0">
                <a:latin typeface="Comic Sans MS" panose="030F0702030302020204" pitchFamily="66" charset="0"/>
              </a:rPr>
              <a:t> і </a:t>
            </a:r>
            <a:r>
              <a:rPr lang="ru-RU" dirty="0" err="1">
                <a:latin typeface="Comic Sans MS" panose="030F0702030302020204" pitchFamily="66" charset="0"/>
              </a:rPr>
              <a:t>привабливою</a:t>
            </a:r>
            <a:r>
              <a:rPr lang="ru-RU" dirty="0">
                <a:latin typeface="Comic Sans MS" panose="030F0702030302020204" pitchFamily="66" charset="0"/>
              </a:rPr>
              <a:t> для </a:t>
            </a:r>
            <a:r>
              <a:rPr lang="ru-RU" dirty="0" err="1">
                <a:latin typeface="Comic Sans MS" panose="030F0702030302020204" pitchFamily="66" charset="0"/>
              </a:rPr>
              <a:t>своїх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партнерів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Також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посиляться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соціальна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економічна</a:t>
            </a:r>
            <a:r>
              <a:rPr lang="ru-RU" dirty="0">
                <a:latin typeface="Comic Sans MS" panose="030F0702030302020204" pitchFamily="66" charset="0"/>
              </a:rPr>
              <a:t>, культурна, </a:t>
            </a:r>
            <a:r>
              <a:rPr lang="ru-RU" dirty="0" err="1">
                <a:latin typeface="Comic Sans MS" panose="030F0702030302020204" pitchFamily="66" charset="0"/>
              </a:rPr>
              <a:t>наукова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сфери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зростуть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стандарти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життя</a:t>
            </a:r>
            <a:r>
              <a:rPr lang="ru-RU" dirty="0">
                <a:latin typeface="Comic Sans MS" panose="030F0702030302020204" pitchFamily="66" charset="0"/>
              </a:rPr>
              <a:t>. І </a:t>
            </a:r>
            <a:r>
              <a:rPr lang="ru-RU" dirty="0" err="1">
                <a:latin typeface="Comic Sans MS" panose="030F0702030302020204" pitchFamily="66" charset="0"/>
              </a:rPr>
              <a:t>звичайно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політична</a:t>
            </a:r>
            <a:r>
              <a:rPr lang="ru-RU" dirty="0">
                <a:latin typeface="Comic Sans MS" panose="030F0702030302020204" pitchFamily="66" charset="0"/>
              </a:rPr>
              <a:t> і </a:t>
            </a:r>
            <a:r>
              <a:rPr lang="ru-RU" dirty="0" err="1">
                <a:latin typeface="Comic Sans MS" panose="030F0702030302020204" pitchFamily="66" charset="0"/>
              </a:rPr>
              <a:t>правова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сфери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набудуть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потужності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розвитку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Укріпляться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демократичні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цінності</a:t>
            </a:r>
            <a:r>
              <a:rPr lang="ru-RU" dirty="0">
                <a:latin typeface="Comic Sans MS" panose="030F0702030302020204" pitchFamily="66" charset="0"/>
              </a:rPr>
              <a:t>, верховенство права, </a:t>
            </a:r>
            <a:r>
              <a:rPr lang="ru-RU" dirty="0" err="1">
                <a:latin typeface="Comic Sans MS" panose="030F0702030302020204" pitchFamily="66" charset="0"/>
              </a:rPr>
              <a:t>відповідальність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справедливість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тощо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360" y="39417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Comic Sans MS" panose="030F0702030302020204" pitchFamily="66" charset="0"/>
              </a:rPr>
              <a:t>Ставши </a:t>
            </a:r>
            <a:r>
              <a:rPr lang="ru-RU" dirty="0" err="1">
                <a:latin typeface="Comic Sans MS" panose="030F0702030302020204" pitchFamily="66" charset="0"/>
              </a:rPr>
              <a:t>частиною</a:t>
            </a:r>
            <a:r>
              <a:rPr lang="ru-RU" dirty="0">
                <a:latin typeface="Comic Sans MS" panose="030F0702030302020204" pitchFamily="66" charset="0"/>
              </a:rPr>
              <a:t> ЄС, </a:t>
            </a:r>
            <a:r>
              <a:rPr lang="ru-RU" dirty="0" err="1">
                <a:latin typeface="Comic Sans MS" panose="030F0702030302020204" pitchFamily="66" charset="0"/>
              </a:rPr>
              <a:t>Україна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отримає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багато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вигод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зокрема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економічні</a:t>
            </a:r>
            <a:r>
              <a:rPr lang="ru-RU" dirty="0">
                <a:latin typeface="Comic Sans MS" panose="030F0702030302020204" pitchFamily="66" charset="0"/>
              </a:rPr>
              <a:t> – </a:t>
            </a:r>
            <a:r>
              <a:rPr lang="ru-RU" dirty="0" err="1">
                <a:latin typeface="Comic Sans MS" panose="030F0702030302020204" pitchFamily="66" charset="0"/>
              </a:rPr>
              <a:t>що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полягають</a:t>
            </a:r>
            <a:r>
              <a:rPr lang="ru-RU" dirty="0">
                <a:latin typeface="Comic Sans MS" panose="030F0702030302020204" pitchFamily="66" charset="0"/>
              </a:rPr>
              <a:t> у широкому </a:t>
            </a:r>
            <a:r>
              <a:rPr lang="ru-RU" dirty="0" err="1">
                <a:latin typeface="Comic Sans MS" panose="030F0702030302020204" pitchFamily="66" charset="0"/>
              </a:rPr>
              <a:t>доступі</a:t>
            </a:r>
            <a:r>
              <a:rPr lang="ru-RU" dirty="0">
                <a:latin typeface="Comic Sans MS" panose="030F0702030302020204" pitchFamily="66" charset="0"/>
              </a:rPr>
              <a:t> до </a:t>
            </a:r>
            <a:r>
              <a:rPr lang="ru-RU" dirty="0" err="1">
                <a:latin typeface="Comic Sans MS" panose="030F0702030302020204" pitchFamily="66" charset="0"/>
              </a:rPr>
              <a:t>європейського</a:t>
            </a:r>
            <a:r>
              <a:rPr lang="ru-RU" dirty="0">
                <a:latin typeface="Comic Sans MS" panose="030F0702030302020204" pitchFamily="66" charset="0"/>
              </a:rPr>
              <a:t> ринку, </a:t>
            </a:r>
            <a:r>
              <a:rPr lang="ru-RU" dirty="0" err="1">
                <a:latin typeface="Comic Sans MS" panose="030F0702030302020204" pitchFamily="66" charset="0"/>
              </a:rPr>
              <a:t>що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сприятиме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економічному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зростанню</a:t>
            </a:r>
            <a:r>
              <a:rPr lang="ru-RU" dirty="0">
                <a:latin typeface="Comic Sans MS" panose="030F0702030302020204" pitchFamily="66" charset="0"/>
              </a:rPr>
              <a:t> та </a:t>
            </a:r>
            <a:r>
              <a:rPr lang="ru-RU" dirty="0" err="1">
                <a:latin typeface="Comic Sans MS" panose="030F0702030302020204" pitchFamily="66" charset="0"/>
              </a:rPr>
              <a:t>підвищенню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рівня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благополуччя</a:t>
            </a:r>
            <a:r>
              <a:rPr lang="ru-RU" dirty="0">
                <a:latin typeface="Comic Sans MS" panose="030F0702030302020204" pitchFamily="66" charset="0"/>
              </a:rPr>
              <a:t> людей. </a:t>
            </a:r>
            <a:endParaRPr lang="ru-RU" dirty="0"/>
          </a:p>
        </p:txBody>
      </p:sp>
      <p:pic>
        <p:nvPicPr>
          <p:cNvPr id="5122" name="Picture 2" descr="Як відзначили День Європи в Межівській СТГ | Межівська селищна ра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" y="2595880"/>
            <a:ext cx="5036507" cy="294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16 травня - День Європи в Україні. Цікаві факти про Європейський Союз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575" y="77787"/>
            <a:ext cx="4781550" cy="38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40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5F33B9-99A1-481D-AA2B-77054D6A7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437" y="128059"/>
            <a:ext cx="11003844" cy="786342"/>
          </a:xfrm>
          <a:solidFill>
            <a:srgbClr val="62B1D8"/>
          </a:solidFill>
        </p:spPr>
        <p:txBody>
          <a:bodyPr>
            <a:no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Європейський Союз має 6 базових цінностей</a:t>
            </a:r>
            <a:endParaRPr lang="ru-RU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127592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latin typeface="Comic Sans MS" panose="030F0702030302020204" pitchFamily="66" charset="0"/>
              </a:rPr>
              <a:t>П</a:t>
            </a:r>
            <a:r>
              <a:rPr lang="ru-RU" dirty="0" err="1" smtClean="0">
                <a:latin typeface="Comic Sans MS" panose="030F0702030302020204" pitchFamily="66" charset="0"/>
              </a:rPr>
              <a:t>овага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>
                <a:latin typeface="Comic Sans MS" panose="030F0702030302020204" pitchFamily="66" charset="0"/>
              </a:rPr>
              <a:t>до </a:t>
            </a:r>
            <a:r>
              <a:rPr lang="ru-RU" dirty="0" err="1">
                <a:latin typeface="Comic Sans MS" panose="030F0702030302020204" pitchFamily="66" charset="0"/>
              </a:rPr>
              <a:t>людської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гідності</a:t>
            </a:r>
            <a:r>
              <a:rPr lang="ru-RU" dirty="0">
                <a:latin typeface="Comic Sans MS" panose="030F0702030302020204" pitchFamily="66" charset="0"/>
              </a:rPr>
              <a:t> - </a:t>
            </a:r>
            <a:r>
              <a:rPr lang="ru-RU" dirty="0" err="1">
                <a:latin typeface="Comic Sans MS" panose="030F0702030302020204" pitchFamily="66" charset="0"/>
              </a:rPr>
              <a:t>джерело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усіх</a:t>
            </a:r>
            <a:r>
              <a:rPr lang="ru-RU" dirty="0">
                <a:latin typeface="Comic Sans MS" panose="030F0702030302020204" pitchFamily="66" charset="0"/>
              </a:rPr>
              <a:t> прав і свобод </a:t>
            </a:r>
            <a:r>
              <a:rPr lang="ru-RU" dirty="0" err="1">
                <a:latin typeface="Comic Sans MS" panose="030F0702030302020204" pitchFamily="66" charset="0"/>
              </a:rPr>
              <a:t>людини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людська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гідність</a:t>
            </a:r>
            <a:r>
              <a:rPr lang="ru-RU" dirty="0">
                <a:latin typeface="Comic Sans MS" panose="030F0702030302020204" pitchFamily="66" charset="0"/>
              </a:rPr>
              <a:t> є </a:t>
            </a:r>
            <a:r>
              <a:rPr lang="ru-RU" dirty="0" err="1">
                <a:latin typeface="Comic Sans MS" panose="030F0702030302020204" pitchFamily="66" charset="0"/>
              </a:rPr>
              <a:t>непорушною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її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має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кожна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людина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що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народилася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її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потрібно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поважати</a:t>
            </a:r>
            <a:r>
              <a:rPr lang="ru-RU" dirty="0">
                <a:latin typeface="Comic Sans MS" panose="030F0702030302020204" pitchFamily="66" charset="0"/>
              </a:rPr>
              <a:t> і </a:t>
            </a:r>
            <a:r>
              <a:rPr lang="ru-RU" dirty="0" err="1">
                <a:latin typeface="Comic Sans MS" panose="030F0702030302020204" pitchFamily="66" charset="0"/>
              </a:rPr>
              <a:t>захищати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4" name="AutoShape 2" descr="День Європи в Україн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244" y="1611204"/>
            <a:ext cx="1582721" cy="2187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5" descr="Людська гідність та права людини - Підручник з Громадянської освіти. 10  клас. Гісем - Нова програм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Додатковий матеріал - Що таке Гідність? | Інші методичні матеріали. Виховна  робо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26995"/>
            <a:ext cx="8524875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74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5F33B9-99A1-481D-AA2B-77054D6A7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437" y="128059"/>
            <a:ext cx="11003844" cy="786342"/>
          </a:xfrm>
          <a:solidFill>
            <a:srgbClr val="62B1D8"/>
          </a:solidFill>
        </p:spPr>
        <p:txBody>
          <a:bodyPr>
            <a:no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Європейський Союз має 6 базових цінностей</a:t>
            </a:r>
            <a:endParaRPr lang="ru-RU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7680" y="119464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Comic Sans MS" panose="030F0702030302020204" pitchFamily="66" charset="0"/>
              </a:rPr>
              <a:t>С</a:t>
            </a:r>
            <a:r>
              <a:rPr lang="ru-RU" dirty="0" smtClean="0">
                <a:latin typeface="Comic Sans MS" panose="030F0702030302020204" pitchFamily="66" charset="0"/>
              </a:rPr>
              <a:t>вобода </a:t>
            </a:r>
            <a:r>
              <a:rPr lang="ru-RU" dirty="0">
                <a:latin typeface="Comic Sans MS" panose="030F0702030302020204" pitchFamily="66" charset="0"/>
              </a:rPr>
              <a:t>- </a:t>
            </a:r>
            <a:r>
              <a:rPr lang="ru-RU" dirty="0" err="1">
                <a:latin typeface="Comic Sans MS" panose="030F0702030302020204" pitchFamily="66" charset="0"/>
              </a:rPr>
              <a:t>можливість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людини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робити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вибір</a:t>
            </a:r>
            <a:r>
              <a:rPr lang="ru-RU" dirty="0">
                <a:latin typeface="Comic Sans MS" panose="030F0702030302020204" pitchFamily="66" charset="0"/>
              </a:rPr>
              <a:t> та </a:t>
            </a:r>
            <a:r>
              <a:rPr lang="ru-RU" dirty="0" err="1">
                <a:latin typeface="Comic Sans MS" panose="030F0702030302020204" pitchFamily="66" charset="0"/>
              </a:rPr>
              <a:t>приймати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рішення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які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впливають</a:t>
            </a:r>
            <a:r>
              <a:rPr lang="ru-RU" dirty="0">
                <a:latin typeface="Comic Sans MS" panose="030F0702030302020204" pitchFamily="66" charset="0"/>
              </a:rPr>
              <a:t> на </a:t>
            </a:r>
            <a:r>
              <a:rPr lang="ru-RU" dirty="0" err="1">
                <a:latin typeface="Comic Sans MS" panose="030F0702030302020204" pitchFamily="66" charset="0"/>
              </a:rPr>
              <a:t>її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життя</a:t>
            </a:r>
            <a:r>
              <a:rPr lang="ru-RU" dirty="0">
                <a:latin typeface="Comic Sans MS" panose="030F0702030302020204" pitchFamily="66" charset="0"/>
              </a:rPr>
              <a:t> та </a:t>
            </a:r>
            <a:r>
              <a:rPr lang="ru-RU" dirty="0" err="1">
                <a:latin typeface="Comic Sans MS" panose="030F0702030302020204" pitchFamily="66" charset="0"/>
              </a:rPr>
              <a:t>життя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суспільства</a:t>
            </a:r>
            <a:r>
              <a:rPr lang="ru-RU" dirty="0">
                <a:latin typeface="Comic Sans MS" panose="030F0702030302020204" pitchFamily="66" charset="0"/>
              </a:rPr>
              <a:t>; </a:t>
            </a:r>
            <a:r>
              <a:rPr lang="ru-RU" dirty="0" err="1">
                <a:latin typeface="Comic Sans MS" panose="030F0702030302020204" pitchFamily="66" charset="0"/>
              </a:rPr>
              <a:t>це</a:t>
            </a:r>
            <a:r>
              <a:rPr lang="ru-RU" dirty="0">
                <a:latin typeface="Comic Sans MS" panose="030F0702030302020204" pitchFamily="66" charset="0"/>
              </a:rPr>
              <a:t> і свобода </a:t>
            </a:r>
            <a:r>
              <a:rPr lang="ru-RU" dirty="0" err="1">
                <a:latin typeface="Comic Sans MS" panose="030F0702030302020204" pitchFamily="66" charset="0"/>
              </a:rPr>
              <a:t>пересування</a:t>
            </a:r>
            <a:r>
              <a:rPr lang="ru-RU" dirty="0">
                <a:latin typeface="Comic Sans MS" panose="030F0702030302020204" pitchFamily="66" charset="0"/>
              </a:rPr>
              <a:t>, й </a:t>
            </a:r>
            <a:r>
              <a:rPr lang="ru-RU" dirty="0" err="1">
                <a:latin typeface="Comic Sans MS" panose="030F0702030302020204" pitchFamily="66" charset="0"/>
              </a:rPr>
              <a:t>індивідуальні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свободи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такі</a:t>
            </a:r>
            <a:r>
              <a:rPr lang="ru-RU" dirty="0">
                <a:latin typeface="Comic Sans MS" panose="030F0702030302020204" pitchFamily="66" charset="0"/>
              </a:rPr>
              <a:t> як </a:t>
            </a:r>
            <a:r>
              <a:rPr lang="ru-RU" dirty="0" err="1">
                <a:latin typeface="Comic Sans MS" panose="030F0702030302020204" pitchFamily="66" charset="0"/>
              </a:rPr>
              <a:t>повага</a:t>
            </a:r>
            <a:r>
              <a:rPr lang="ru-RU" dirty="0">
                <a:latin typeface="Comic Sans MS" panose="030F0702030302020204" pitchFamily="66" charset="0"/>
              </a:rPr>
              <a:t> до приватного </a:t>
            </a:r>
            <a:r>
              <a:rPr lang="ru-RU" dirty="0" err="1">
                <a:latin typeface="Comic Sans MS" panose="030F0702030302020204" pitchFamily="66" charset="0"/>
              </a:rPr>
              <a:t>життя</a:t>
            </a:r>
            <a:r>
              <a:rPr lang="ru-RU" dirty="0">
                <a:latin typeface="Comic Sans MS" panose="030F0702030302020204" pitchFamily="66" charset="0"/>
              </a:rPr>
              <a:t>, свобода думки, </a:t>
            </a:r>
            <a:r>
              <a:rPr lang="ru-RU" dirty="0" err="1">
                <a:latin typeface="Comic Sans MS" panose="030F0702030302020204" pitchFamily="66" charset="0"/>
              </a:rPr>
              <a:t>релігії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зборів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вираження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поглядів</a:t>
            </a:r>
            <a:r>
              <a:rPr lang="ru-RU" dirty="0">
                <a:latin typeface="Comic Sans MS" panose="030F0702030302020204" pitchFamily="66" charset="0"/>
              </a:rPr>
              <a:t> та </a:t>
            </a:r>
            <a:r>
              <a:rPr lang="ru-RU" dirty="0" err="1">
                <a:latin typeface="Comic Sans MS" panose="030F0702030302020204" pitchFamily="66" charset="0"/>
              </a:rPr>
              <a:t>інформації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тощо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438275"/>
            <a:ext cx="5133975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Уряд змінює процедуру видачу дозволів на ввезення в Україну харчових  продуктів європейськими компаніями - дозволи видаватиме  Держпродспоживслужба — АГРОПОЛІ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519" y="3129299"/>
            <a:ext cx="4014202" cy="320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70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5F33B9-99A1-481D-AA2B-77054D6A7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437" y="128059"/>
            <a:ext cx="11003844" cy="786342"/>
          </a:xfrm>
          <a:solidFill>
            <a:srgbClr val="62B1D8"/>
          </a:solidFill>
        </p:spPr>
        <p:txBody>
          <a:bodyPr>
            <a:no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Європейський Союз має 6 базових цінностей</a:t>
            </a:r>
            <a:endParaRPr lang="ru-RU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9120" y="1255604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latin typeface="Comic Sans MS" panose="030F0702030302020204" pitchFamily="66" charset="0"/>
              </a:rPr>
              <a:t>Д</a:t>
            </a:r>
            <a:r>
              <a:rPr lang="ru-RU" dirty="0" err="1" smtClean="0">
                <a:latin typeface="Comic Sans MS" panose="030F0702030302020204" pitchFamily="66" charset="0"/>
              </a:rPr>
              <a:t>емократія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>
                <a:latin typeface="Comic Sans MS" panose="030F0702030302020204" pitchFamily="66" charset="0"/>
              </a:rPr>
              <a:t>- </a:t>
            </a:r>
            <a:r>
              <a:rPr lang="ru-RU" dirty="0" err="1">
                <a:latin typeface="Comic Sans MS" panose="030F0702030302020204" pitchFamily="66" charset="0"/>
              </a:rPr>
              <a:t>відповідальність</a:t>
            </a:r>
            <a:r>
              <a:rPr lang="ru-RU" dirty="0">
                <a:latin typeface="Comic Sans MS" panose="030F0702030302020204" pitchFamily="66" charset="0"/>
              </a:rPr>
              <a:t> і </a:t>
            </a:r>
            <a:r>
              <a:rPr lang="ru-RU" dirty="0" err="1">
                <a:latin typeface="Comic Sans MS" panose="030F0702030302020204" pitchFamily="66" charset="0"/>
              </a:rPr>
              <a:t>прозорість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дій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влади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закони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що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відображають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інтереси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суспільства</a:t>
            </a:r>
            <a:r>
              <a:rPr lang="ru-RU" dirty="0">
                <a:latin typeface="Comic Sans MS" panose="030F0702030302020204" pitchFamily="66" charset="0"/>
              </a:rPr>
              <a:t>, і </a:t>
            </a:r>
            <a:r>
              <a:rPr lang="ru-RU" dirty="0" err="1">
                <a:latin typeface="Comic Sans MS" panose="030F0702030302020204" pitchFamily="66" charset="0"/>
              </a:rPr>
              <a:t>врахування</a:t>
            </a:r>
            <a:r>
              <a:rPr lang="ru-RU" dirty="0">
                <a:latin typeface="Comic Sans MS" panose="030F0702030302020204" pitchFamily="66" charset="0"/>
              </a:rPr>
              <a:t> думки </a:t>
            </a:r>
            <a:r>
              <a:rPr lang="ru-RU" dirty="0" err="1">
                <a:latin typeface="Comic Sans MS" panose="030F0702030302020204" pitchFamily="66" charset="0"/>
              </a:rPr>
              <a:t>громадян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під</a:t>
            </a:r>
            <a:r>
              <a:rPr lang="ru-RU" dirty="0">
                <a:latin typeface="Comic Sans MS" panose="030F0702030302020204" pitchFamily="66" charset="0"/>
              </a:rPr>
              <a:t> час </a:t>
            </a:r>
            <a:r>
              <a:rPr lang="ru-RU" dirty="0" err="1">
                <a:latin typeface="Comic Sans MS" panose="030F0702030302020204" pitchFamily="66" charset="0"/>
              </a:rPr>
              <a:t>ухвалення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владою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важливих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рішень</a:t>
            </a:r>
            <a:r>
              <a:rPr lang="ru-RU" dirty="0">
                <a:latin typeface="Comic Sans MS" panose="030F0702030302020204" pitchFamily="66" charset="0"/>
              </a:rPr>
              <a:t>. ЄС </a:t>
            </a:r>
            <a:r>
              <a:rPr lang="ru-RU" dirty="0" err="1">
                <a:latin typeface="Comic Sans MS" panose="030F0702030302020204" pitchFamily="66" charset="0"/>
              </a:rPr>
              <a:t>функціонує</a:t>
            </a:r>
            <a:r>
              <a:rPr lang="ru-RU" dirty="0">
                <a:latin typeface="Comic Sans MS" panose="030F0702030302020204" pitchFamily="66" charset="0"/>
              </a:rPr>
              <a:t> на </a:t>
            </a:r>
            <a:r>
              <a:rPr lang="ru-RU" dirty="0" err="1">
                <a:latin typeface="Comic Sans MS" panose="030F0702030302020204" pitchFamily="66" charset="0"/>
              </a:rPr>
              <a:t>представницькій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демократії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Європейські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громадяни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користуються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політичними</a:t>
            </a:r>
            <a:r>
              <a:rPr lang="ru-RU" dirty="0">
                <a:latin typeface="Comic Sans MS" panose="030F0702030302020204" pitchFamily="66" charset="0"/>
              </a:rPr>
              <a:t> правами. </a:t>
            </a:r>
            <a:r>
              <a:rPr lang="ru-RU" dirty="0" err="1">
                <a:latin typeface="Comic Sans MS" panose="030F0702030302020204" pitchFamily="66" charset="0"/>
              </a:rPr>
              <a:t>Кожен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дорослий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громадянин</a:t>
            </a:r>
            <a:r>
              <a:rPr lang="ru-RU" dirty="0">
                <a:latin typeface="Comic Sans MS" panose="030F0702030302020204" pitchFamily="66" charset="0"/>
              </a:rPr>
              <a:t> ЄС </a:t>
            </a:r>
            <a:r>
              <a:rPr lang="ru-RU" dirty="0" err="1">
                <a:latin typeface="Comic Sans MS" panose="030F0702030302020204" pitchFamily="66" charset="0"/>
              </a:rPr>
              <a:t>має</a:t>
            </a:r>
            <a:r>
              <a:rPr lang="ru-RU" dirty="0">
                <a:latin typeface="Comic Sans MS" panose="030F0702030302020204" pitchFamily="66" charset="0"/>
              </a:rPr>
              <a:t> право </a:t>
            </a:r>
            <a:r>
              <a:rPr lang="ru-RU" dirty="0" err="1">
                <a:latin typeface="Comic Sans MS" panose="030F0702030302020204" pitchFamily="66" charset="0"/>
              </a:rPr>
              <a:t>балотуватися</a:t>
            </a:r>
            <a:r>
              <a:rPr lang="ru-RU" dirty="0">
                <a:latin typeface="Comic Sans MS" panose="030F0702030302020204" pitchFamily="66" charset="0"/>
              </a:rPr>
              <a:t> кандидатом і </a:t>
            </a:r>
            <a:r>
              <a:rPr lang="ru-RU" dirty="0" err="1">
                <a:latin typeface="Comic Sans MS" panose="030F0702030302020204" pitchFamily="66" charset="0"/>
              </a:rPr>
              <a:t>голосувати</a:t>
            </a:r>
            <a:r>
              <a:rPr lang="ru-RU" dirty="0">
                <a:latin typeface="Comic Sans MS" panose="030F0702030302020204" pitchFamily="66" charset="0"/>
              </a:rPr>
              <a:t> на </a:t>
            </a:r>
            <a:r>
              <a:rPr lang="ru-RU" dirty="0" err="1">
                <a:latin typeface="Comic Sans MS" panose="030F0702030302020204" pitchFamily="66" charset="0"/>
              </a:rPr>
              <a:t>виборах</a:t>
            </a:r>
            <a:r>
              <a:rPr lang="ru-RU" dirty="0">
                <a:latin typeface="Comic Sans MS" panose="030F0702030302020204" pitchFamily="66" charset="0"/>
              </a:rPr>
              <a:t> до </a:t>
            </a:r>
            <a:r>
              <a:rPr lang="ru-RU" dirty="0" err="1">
                <a:latin typeface="Comic Sans MS" panose="030F0702030302020204" pitchFamily="66" charset="0"/>
              </a:rPr>
              <a:t>Європейського</a:t>
            </a:r>
            <a:r>
              <a:rPr lang="ru-RU" dirty="0">
                <a:latin typeface="Comic Sans MS" panose="030F0702030302020204" pitchFamily="66" charset="0"/>
              </a:rPr>
              <a:t> парламенту</a:t>
            </a:r>
            <a:r>
              <a:rPr lang="ru-RU" dirty="0" smtClean="0">
                <a:latin typeface="Comic Sans MS" panose="030F0702030302020204" pitchFamily="66" charset="0"/>
              </a:rPr>
              <a:t>.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 descr="Демократія як цінність для суспільства - Бібліотека Уманського НУ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535" y="400812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Урок демократії в школі: порадник — Центр освітніх ініціатив - Підвищення  компетентностей демократичного громадянства через формальну, неформальну та  інформальну освіт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335" y="1255604"/>
            <a:ext cx="2861945" cy="234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Демократія: смерть чи відродження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4" y="3600860"/>
            <a:ext cx="4711065" cy="312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74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5F33B9-99A1-481D-AA2B-77054D6A7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437" y="128059"/>
            <a:ext cx="11003844" cy="786342"/>
          </a:xfrm>
          <a:solidFill>
            <a:srgbClr val="62B1D8"/>
          </a:solidFill>
        </p:spPr>
        <p:txBody>
          <a:bodyPr>
            <a:no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Європейський Союз має 6 базових цінностей</a:t>
            </a:r>
            <a:endParaRPr lang="ru-RU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0880" y="129679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>
                <a:latin typeface="Comic Sans MS" panose="030F0702030302020204" pitchFamily="66" charset="0"/>
              </a:rPr>
              <a:t>Рівність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>
                <a:latin typeface="Comic Sans MS" panose="030F0702030302020204" pitchFamily="66" charset="0"/>
              </a:rPr>
              <a:t>- </a:t>
            </a:r>
            <a:r>
              <a:rPr lang="ru-RU" dirty="0" err="1">
                <a:latin typeface="Comic Sans MS" panose="030F0702030302020204" pitchFamily="66" charset="0"/>
              </a:rPr>
              <a:t>рівні</a:t>
            </a:r>
            <a:r>
              <a:rPr lang="ru-RU" dirty="0">
                <a:latin typeface="Comic Sans MS" panose="030F0702030302020204" pitchFamily="66" charset="0"/>
              </a:rPr>
              <a:t> права для </a:t>
            </a:r>
            <a:r>
              <a:rPr lang="ru-RU" dirty="0" err="1">
                <a:latin typeface="Comic Sans MS" panose="030F0702030302020204" pitchFamily="66" charset="0"/>
              </a:rPr>
              <a:t>всіх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громадян</a:t>
            </a:r>
            <a:r>
              <a:rPr lang="ru-RU" dirty="0">
                <a:latin typeface="Comic Sans MS" panose="030F0702030302020204" pitchFamily="66" charset="0"/>
              </a:rPr>
              <a:t> перед законом і </a:t>
            </a:r>
            <a:r>
              <a:rPr lang="ru-RU" dirty="0" err="1">
                <a:latin typeface="Comic Sans MS" panose="030F0702030302020204" pitchFamily="66" charset="0"/>
              </a:rPr>
              <a:t>недискримінація</a:t>
            </a:r>
            <a:r>
              <a:rPr lang="ru-RU" dirty="0">
                <a:latin typeface="Comic Sans MS" panose="030F0702030302020204" pitchFamily="66" charset="0"/>
              </a:rPr>
              <a:t> за будь-</a:t>
            </a:r>
            <a:r>
              <a:rPr lang="ru-RU" dirty="0" err="1">
                <a:latin typeface="Comic Sans MS" panose="030F0702030302020204" pitchFamily="66" charset="0"/>
              </a:rPr>
              <a:t>якою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ознакою</a:t>
            </a:r>
            <a:r>
              <a:rPr lang="ru-RU" dirty="0">
                <a:latin typeface="Comic Sans MS" panose="030F0702030302020204" pitchFamily="66" charset="0"/>
              </a:rPr>
              <a:t>: </a:t>
            </a:r>
            <a:r>
              <a:rPr lang="ru-RU" dirty="0" err="1">
                <a:latin typeface="Comic Sans MS" panose="030F0702030302020204" pitchFamily="66" charset="0"/>
              </a:rPr>
              <a:t>статтю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кольором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шкіри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віком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національністю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соціальним</a:t>
            </a:r>
            <a:r>
              <a:rPr lang="ru-RU" dirty="0">
                <a:latin typeface="Comic Sans MS" panose="030F0702030302020204" pitchFamily="66" charset="0"/>
              </a:rPr>
              <a:t> статусом </a:t>
            </a:r>
            <a:r>
              <a:rPr lang="ru-RU" dirty="0" err="1">
                <a:latin typeface="Comic Sans MS" panose="030F0702030302020204" pitchFamily="66" charset="0"/>
              </a:rPr>
              <a:t>тощо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</a:p>
        </p:txBody>
      </p:sp>
      <p:pic>
        <p:nvPicPr>
          <p:cNvPr id="8194" name="Picture 2" descr="Рівність у Рівному: за і проти (АНОНС) | Новини Рівного — Рівне Online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960" y="1018848"/>
            <a:ext cx="2458720" cy="175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Рівність жінок і чоловіків настане через 170 років | Український тижневик  Міс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2957150"/>
            <a:ext cx="8475980" cy="357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50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873</TotalTime>
  <Words>714</Words>
  <Application>Microsoft Office PowerPoint</Application>
  <PresentationFormat>Произвольный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День Європи</vt:lpstr>
      <vt:lpstr>День Європи</vt:lpstr>
      <vt:lpstr>Презентация PowerPoint</vt:lpstr>
      <vt:lpstr>Презентация PowerPoint</vt:lpstr>
      <vt:lpstr>Європейський Союз має 6 базових цінностей</vt:lpstr>
      <vt:lpstr>Європейський Союз має 6 базових цінностей</vt:lpstr>
      <vt:lpstr>Європейський Союз має 6 базових цінностей</vt:lpstr>
      <vt:lpstr>Європейський Союз має 6 базових цінностей</vt:lpstr>
      <vt:lpstr>Європейський Союз має 6 базових цінностей</vt:lpstr>
      <vt:lpstr>Європейський Союз має 6 базових цінностей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60</cp:revision>
  <dcterms:created xsi:type="dcterms:W3CDTF">2021-03-29T08:45:09Z</dcterms:created>
  <dcterms:modified xsi:type="dcterms:W3CDTF">2022-05-20T09:12:01Z</dcterms:modified>
</cp:coreProperties>
</file>