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5760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Підготувала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Ковальчук Надія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064896" cy="20882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Triangle">
              <a:avLst/>
            </a:prstTxWarp>
            <a:scene3d>
              <a:camera prst="perspective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182880" indent="0" algn="ctr">
              <a:buNone/>
            </a:pPr>
            <a:r>
              <a:rPr lang="uk-UA" dirty="0" smtClean="0">
                <a:effectLst>
                  <a:innerShdw blurRad="114300">
                    <a:prstClr val="black"/>
                  </a:innerShdw>
                </a:effectLst>
              </a:rPr>
              <a:t> </a:t>
            </a:r>
            <a:r>
              <a:rPr lang="uk-UA" sz="4800" dirty="0" smtClean="0">
                <a:effectLst>
                  <a:innerShdw blurRad="114300">
                    <a:prstClr val="black"/>
                  </a:innerShdw>
                </a:effectLst>
              </a:rPr>
              <a:t>Отруйні гриби, </a:t>
            </a:r>
            <a:r>
              <a:rPr lang="en-US" sz="4800" dirty="0" smtClean="0">
                <a:effectLst>
                  <a:innerShdw blurRad="114300">
                    <a:prstClr val="black"/>
                  </a:innerShdw>
                </a:effectLst>
              </a:rPr>
              <a:t/>
            </a:r>
            <a:br>
              <a:rPr lang="en-US" sz="4800" dirty="0" smtClean="0">
                <a:effectLst>
                  <a:innerShdw blurRad="114300">
                    <a:prstClr val="black"/>
                  </a:innerShdw>
                </a:effectLst>
              </a:rPr>
            </a:br>
            <a:r>
              <a:rPr lang="uk-UA" sz="4800" dirty="0" smtClean="0">
                <a:effectLst>
                  <a:innerShdw blurRad="114300">
                    <a:prstClr val="black"/>
                  </a:innerShdw>
                </a:effectLst>
              </a:rPr>
              <a:t>рослини </a:t>
            </a:r>
            <a:r>
              <a:rPr lang="uk-UA" sz="4800" dirty="0" smtClean="0">
                <a:effectLst>
                  <a:innerShdw blurRad="114300">
                    <a:prstClr val="black"/>
                  </a:innerShdw>
                </a:effectLst>
              </a:rPr>
              <a:t>і тварини</a:t>
            </a:r>
            <a:endParaRPr lang="ru-RU" dirty="0"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1026" name="Picture 2" descr="Картинки по запросу отруйні гриби карти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79114"/>
            <a:ext cx="2592288" cy="194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отруйні рослини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40889"/>
            <a:ext cx="3207528" cy="198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отруйні тварини картин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368" y="3749760"/>
            <a:ext cx="2574575" cy="143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38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Тварини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2290" name="Picture 2" descr="Картинки по запросу Гадюка Ренар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7132"/>
            <a:ext cx="3960440" cy="2634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8" descr="Картинки по запросу саламандра плямис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39324"/>
            <a:ext cx="3823417" cy="3032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syatis pastinaca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899925" cy="2924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32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7029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аламандра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плямиста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44008" y="1229128"/>
            <a:ext cx="4248472" cy="191184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зустрічається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листяних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мішаних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рідше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хвойних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лісах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Карпат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Закарпатської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районах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прикарпатських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областей.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Інколи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знаходять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виду і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схід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Salamandra salamandra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Salamandra salamandra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Salamandra salamandra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Salamandra salamandra3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Salamandra salamandra3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8" name="Picture 12" descr="Картинки по запросу саламандра плями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84" y="1182912"/>
            <a:ext cx="3643245" cy="2734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Картинки по запросу саламандра плямис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56992"/>
            <a:ext cx="3119669" cy="2339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Картинки по запросу саламандра плямис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34885"/>
            <a:ext cx="3362325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8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-1798"/>
            <a:ext cx="9433047" cy="685979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Гадюка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Ренарда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932039" y="1413458"/>
            <a:ext cx="4032449" cy="215955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дина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 гадюк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природоохоронний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статус і занесена до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Червоної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книги, як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зникаючий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вид. .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вважалась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східним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підвидом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Гадюки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степової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зараз же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виокремлена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самостійний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вид,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декотрі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герпетологи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сперечаються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статус.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Живе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полиновому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степу, балках з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чагарником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лісосмугах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1266" name="Picture 2" descr="Картинки по запросу Гадюка Ренард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76878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Картинки по запросу Гадюка Ренар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4199235" cy="2806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Картинки по запросу Гадюка Ренар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8" y="3876878"/>
            <a:ext cx="3865661" cy="2570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1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18217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3600" dirty="0" err="1">
                <a:effectLst/>
                <a:latin typeface="Times New Roman" pitchFamily="18" charset="0"/>
                <a:cs typeface="Times New Roman" pitchFamily="18" charset="0"/>
              </a:rPr>
              <a:t>Морський</a:t>
            </a:r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effectLst/>
                <a:latin typeface="Times New Roman" pitchFamily="18" charset="0"/>
                <a:cs typeface="Times New Roman" pitchFamily="18" charset="0"/>
              </a:rPr>
              <a:t>кіт</a:t>
            </a:r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effectLst/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effectLst/>
                <a:latin typeface="Times New Roman" pitchFamily="18" charset="0"/>
                <a:cs typeface="Times New Roman" pitchFamily="18" charset="0"/>
              </a:rPr>
              <a:t>Хвостокол</a:t>
            </a:r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effectLst/>
                <a:latin typeface="Times New Roman" pitchFamily="18" charset="0"/>
                <a:cs typeface="Times New Roman" pitchFamily="18" charset="0"/>
              </a:rPr>
              <a:t>звичайний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55976" y="1541087"/>
            <a:ext cx="4608512" cy="212141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хвості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є один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декілька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стилетоподібних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зазубрених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шипів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довжиною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до 15 см.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Отрута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нервову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систему. Особливо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небезпечні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уколи в область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тулуба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постраждалого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спостерігатися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кров'яного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тиску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прискорення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серцебиття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м'язовий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параліч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блювота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. В особливо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важких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настати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смерть.</a:t>
            </a:r>
          </a:p>
        </p:txBody>
      </p:sp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86" y="3912607"/>
            <a:ext cx="3554760" cy="2666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290" y="3857691"/>
            <a:ext cx="4680520" cy="2964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артинки по запросу морський кі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4144865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93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377" y="0"/>
            <a:ext cx="9180512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uk-UA" dirty="0"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риби</a:t>
            </a:r>
            <a:r>
              <a:rPr lang="uk-UA" dirty="0" smtClean="0"/>
              <a:t> </a:t>
            </a:r>
            <a:r>
              <a:rPr lang="uk-UA" b="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3" name="AutoShape 6" descr="Картинки по запросу чортив гри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Картинки по запросу чортив гриб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Картинки по запросу чортив гриб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Картинки по запросу чортив гри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3433800" cy="2575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k.img.com.ua/img/forall/i/2013/13757959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125283"/>
            <a:ext cx="3941830" cy="2956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Картинки по запросу свинуха тон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00" y="252947"/>
            <a:ext cx="4091190" cy="2724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 отруйні гриб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284" y="3501008"/>
            <a:ext cx="3728164" cy="2581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09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чортів гриб українсько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964816"/>
            <a:ext cx="3168352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Чортів гриб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99992" y="1628800"/>
            <a:ext cx="3384376" cy="20162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Отруйний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гриб, до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деякої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міри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подібний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до дубовика та синяка зернистого,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чітко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відрізняється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світлою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шапкою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. Росте у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листяних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лісах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дубом, буком, грабом), у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червні-вересні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Поширений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Поліссі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лісостепу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 descr="Картинки по запросу чортів гриб українською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80794"/>
            <a:ext cx="3182342" cy="3176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Картинки по запросу чортів гриб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5"/>
          <a:stretch/>
        </p:blipFill>
        <p:spPr bwMode="auto">
          <a:xfrm>
            <a:off x="4932040" y="3717032"/>
            <a:ext cx="4016532" cy="2279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30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Картинки по запросу свинуха то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11560" y="3837514"/>
            <a:ext cx="3256519" cy="2813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900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Свинуха тонка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95927"/>
            <a:ext cx="532859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не смертельно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небезпечний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 але все ж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шкідливий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гриб,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рекомендується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вживати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їжу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base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зменшується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червоних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кров'яних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тілець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згубно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нирки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. Як і у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блідою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поганкою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симптоми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отруєння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свинухою тонкою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проявляються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пізно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80" name="Picture 8" descr="http://k.img.com.ua/img/forall/i/2013/1375796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1551"/>
            <a:ext cx="3377289" cy="2532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Картинки по запросу свинуха тон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61016"/>
            <a:ext cx="3853250" cy="2566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05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Картинки по запросу жовчний гри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90" y="3636964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08912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Жовчний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гриб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14424"/>
            <a:ext cx="540060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різновид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гриба з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приємною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на смак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м'якоттю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жовтий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жовчний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гриб,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росте на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лісових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галявинах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відрізняється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світлою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шапкою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гладкою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ніжкою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Жовчний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гриб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сплутати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підберезником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base"/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Поширений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Поліссі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та в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лісостепу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 Росте у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хвойних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лісах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по листопад.</a:t>
            </a:r>
          </a:p>
          <a:p>
            <a:pPr fontAlgn="base"/>
            <a:endParaRPr lang="ru-RU" i="1" dirty="0"/>
          </a:p>
        </p:txBody>
      </p:sp>
      <p:pic>
        <p:nvPicPr>
          <p:cNvPr id="5124" name="Picture 4" descr="Картинки по запросу жовчний гри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59" y="1716086"/>
            <a:ext cx="30480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ртинки по запросу жовчний гри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3056"/>
            <a:ext cx="3680980" cy="2550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39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24528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Рослини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0" descr="Картинки по запросу Дурман звичай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79651"/>
            <a:ext cx="3255681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Картинки по запросу Пізньоцвіт осінні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556" y="4149080"/>
            <a:ext cx="3168352" cy="2378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4670373" cy="2702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чемериця біл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2696"/>
            <a:ext cx="28575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17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33368"/>
            <a:ext cx="9144000" cy="706276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Дурман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звичайний</a:t>
            </a:r>
            <a:r>
              <a:rPr lang="ru-RU" b="1" dirty="0"/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63888" y="1227138"/>
            <a:ext cx="5328592" cy="198583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Пагони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листки, плоди і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насіння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отруйні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в них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алкалоїдів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атропіну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виготовлення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лікарських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препаратів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самолікуванні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випадковому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вживанні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можливе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важке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отруєння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AutoShape 2" descr="Datura stramonium L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ura stramonium L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Datura stramonium L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atura stramonium L3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Datura stramonium L3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Datura stramonium L3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Datura stramonium L3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0" name="Picture 16" descr="Картинки по запросу Дурман звичай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8" y="671833"/>
            <a:ext cx="2977656" cy="3563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8" descr="Картинки по запросу Дурман звичайний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0" descr="Картинки по запросу Дурман звичайний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2" descr="Картинки по запросу Дурман звичайний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4" descr="Картинки по запросу Дурман звичайний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6" descr="Картинки по запросу Дурман звичайний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8" descr="Картинки по запросу Дурман звичайний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30" descr="Картинки по запросу Дурман звичайний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32" descr="Картинки по запросу Дурман звичайний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34" descr="Картинки по запросу Дурман звичайний"/>
          <p:cNvSpPr>
            <a:spLocks noChangeAspect="1" noChangeArrowheads="1"/>
          </p:cNvSpPr>
          <p:nvPr/>
        </p:nvSpPr>
        <p:spPr bwMode="auto">
          <a:xfrm>
            <a:off x="2345049" y="21596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36" descr="Картинки по запросу Дурман звичайний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38" descr="Картинки по запросу Дурман звичайний"/>
          <p:cNvSpPr>
            <a:spLocks noChangeAspect="1" noChangeArrowheads="1"/>
          </p:cNvSpPr>
          <p:nvPr/>
        </p:nvSpPr>
        <p:spPr bwMode="auto">
          <a:xfrm>
            <a:off x="2746375" y="244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84" name="Picture 40" descr="Картинки по запросу Дурман звичайн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4077072"/>
            <a:ext cx="3333659" cy="2506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427" y="3370720"/>
            <a:ext cx="4191875" cy="2794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29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9847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Пізньоцвіт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осінній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94685" y="1412776"/>
            <a:ext cx="4464496" cy="201622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алкалоїд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колхіцин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сильною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отрутою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Вживання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насінин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самолікування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ними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отруєння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AutoShape 2" descr="Colchicum autumnale L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Colchicum autumnale L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Colchicum autumnale L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Colchicum autumnale L3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Colchicum autumnale L3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0" name="Picture 12" descr="Картинки по запросу Пізньоцвіт осінні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63" y="970822"/>
            <a:ext cx="3464967" cy="2598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Картинки по запросу Пізньоцвіт осінні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73016"/>
            <a:ext cx="2782243" cy="3229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Картинки по запросу Пізньоцвіт осінні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3581513" cy="2688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16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uk-UA" dirty="0" err="1" smtClean="0">
                <a:effectLst/>
                <a:latin typeface="Times New Roman" pitchFamily="18" charset="0"/>
                <a:cs typeface="Times New Roman" pitchFamily="18" charset="0"/>
              </a:rPr>
              <a:t>Беладонна</a:t>
            </a:r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 звичайна</a:t>
            </a:r>
            <a:endParaRPr lang="ru-RU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16016" y="1268760"/>
            <a:ext cx="3816424" cy="190080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/>
              <a:t> 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значній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отруйні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алкалоїди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атропін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Отруйні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соку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плодів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беладонни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спричиняють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важке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отруєння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самолікуванні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вживанні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122" name="Picture 2" descr="Картинки по запросу беладонна звичайна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24" y="908720"/>
            <a:ext cx="4377614" cy="2916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05064"/>
            <a:ext cx="3336254" cy="2505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беладонна звичайна 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38" y="3429000"/>
            <a:ext cx="4392488" cy="2929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92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162</TotalTime>
  <Words>343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 Отруйні гриби,  рослини і тварини</vt:lpstr>
      <vt:lpstr>Гриби  </vt:lpstr>
      <vt:lpstr>Чортів гриб</vt:lpstr>
      <vt:lpstr>Свинуха тонка</vt:lpstr>
      <vt:lpstr>Жовчний гриб</vt:lpstr>
      <vt:lpstr>Рослини</vt:lpstr>
      <vt:lpstr> Дурман звичайний </vt:lpstr>
      <vt:lpstr>Пізньоцвіт осінній</vt:lpstr>
      <vt:lpstr>Беладонна звичайна</vt:lpstr>
      <vt:lpstr>Тварини </vt:lpstr>
      <vt:lpstr>Саламандра плямиста</vt:lpstr>
      <vt:lpstr>Гадюка Ренарда</vt:lpstr>
      <vt:lpstr>Морський кіт, або Хвостокол звичайний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Отруйні гриби, рослини і тварини</dc:title>
  <dc:creator>User</dc:creator>
  <cp:lastModifiedBy>User</cp:lastModifiedBy>
  <cp:revision>16</cp:revision>
  <dcterms:created xsi:type="dcterms:W3CDTF">2019-03-24T12:09:23Z</dcterms:created>
  <dcterms:modified xsi:type="dcterms:W3CDTF">2019-03-24T19:21:53Z</dcterms:modified>
</cp:coreProperties>
</file>