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3255" y="1861457"/>
            <a:ext cx="8001000" cy="1363436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Проблема </a:t>
            </a:r>
            <a:r>
              <a:rPr lang="ru-RU" b="1" i="1" dirty="0" err="1"/>
              <a:t>збереження</a:t>
            </a:r>
            <a:r>
              <a:rPr lang="ru-RU" b="1" i="1" dirty="0"/>
              <a:t> </a:t>
            </a:r>
            <a:r>
              <a:rPr lang="ru-RU" b="1" i="1" dirty="0" err="1"/>
              <a:t>чистоти</a:t>
            </a:r>
            <a:r>
              <a:rPr lang="ru-RU" b="1" i="1" dirty="0"/>
              <a:t> </a:t>
            </a:r>
            <a:r>
              <a:rPr lang="ru-RU" b="1" i="1" dirty="0" err="1"/>
              <a:t>водойм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3776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7173" y="2400993"/>
            <a:ext cx="8534400" cy="1498600"/>
          </a:xfrm>
        </p:spPr>
        <p:txBody>
          <a:bodyPr/>
          <a:lstStyle/>
          <a:p>
            <a:endParaRPr lang="uk-UA" dirty="0" smtClean="0"/>
          </a:p>
          <a:p>
            <a:pPr algn="ctr"/>
            <a:r>
              <a:rPr lang="uk-UA" sz="4000" b="1" u="sng" dirty="0" smtClean="0"/>
              <a:t>Дякую за увагу</a:t>
            </a:r>
            <a:endParaRPr lang="uk-UA" sz="4000" b="1" u="sng" dirty="0"/>
          </a:p>
        </p:txBody>
      </p:sp>
      <p:sp>
        <p:nvSpPr>
          <p:cNvPr id="4" name="Сердце 3"/>
          <p:cNvSpPr/>
          <p:nvPr/>
        </p:nvSpPr>
        <p:spPr>
          <a:xfrm>
            <a:off x="8029893" y="2497744"/>
            <a:ext cx="1936866" cy="1405775"/>
          </a:xfrm>
          <a:prstGeom prst="hear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ердце 4"/>
          <p:cNvSpPr/>
          <p:nvPr/>
        </p:nvSpPr>
        <p:spPr>
          <a:xfrm>
            <a:off x="1903614" y="2497744"/>
            <a:ext cx="1604356" cy="1305098"/>
          </a:xfrm>
          <a:prstGeom prst="hear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52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59742" y="154555"/>
            <a:ext cx="8534400" cy="1498600"/>
          </a:xfrm>
        </p:spPr>
        <p:txBody>
          <a:bodyPr>
            <a:noAutofit/>
          </a:bodyPr>
          <a:lstStyle/>
          <a:p>
            <a:r>
              <a:rPr lang="uk-UA" sz="4000" b="1" i="1" dirty="0" smtClean="0"/>
              <a:t>*Вода присутня у всій біосфері</a:t>
            </a:r>
            <a:r>
              <a:rPr lang="pl-PL" sz="4000" b="1" i="1" dirty="0" smtClean="0"/>
              <a:t>:</a:t>
            </a:r>
            <a:r>
              <a:rPr lang="ru-RU" sz="4000" b="1" i="1" dirty="0"/>
              <a:t> </a:t>
            </a:r>
            <a:r>
              <a:rPr lang="ru-RU" sz="4000" b="1" i="1" dirty="0" smtClean="0"/>
              <a:t>не </a:t>
            </a:r>
            <a:r>
              <a:rPr lang="ru-RU" sz="4000" b="1" i="1" dirty="0" err="1" smtClean="0"/>
              <a:t>тільки</a:t>
            </a:r>
            <a:r>
              <a:rPr lang="ru-RU" sz="4000" b="1" i="1" dirty="0" smtClean="0"/>
              <a:t> у </a:t>
            </a:r>
            <a:r>
              <a:rPr lang="ru-RU" sz="4000" b="1" i="1" dirty="0" err="1" smtClean="0"/>
              <a:t>водоймах,ай</a:t>
            </a:r>
            <a:r>
              <a:rPr lang="ru-RU" sz="4000" b="1" i="1" dirty="0" smtClean="0"/>
              <a:t> у </a:t>
            </a:r>
            <a:r>
              <a:rPr lang="ru-RU" sz="4000" b="1" i="1" dirty="0" err="1" smtClean="0"/>
              <a:t>повітрі,грунтах,і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вживих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істотах</a:t>
            </a:r>
            <a:r>
              <a:rPr lang="ru-RU" sz="4000" b="1" i="1" dirty="0" smtClean="0"/>
              <a:t>.</a:t>
            </a:r>
          </a:p>
          <a:p>
            <a:r>
              <a:rPr lang="uk-UA" sz="4000" b="1" i="1" dirty="0" smtClean="0"/>
              <a:t>*Останні </a:t>
            </a:r>
            <a:r>
              <a:rPr lang="uk-UA" sz="4000" b="1" i="1" dirty="0" err="1" smtClean="0"/>
              <a:t>містя</a:t>
            </a:r>
            <a:r>
              <a:rPr lang="uk-UA" sz="4000" b="1" i="1" dirty="0" smtClean="0"/>
              <a:t> до 80-90% води в своїй біомасі.</a:t>
            </a:r>
          </a:p>
          <a:p>
            <a:r>
              <a:rPr lang="uk-UA" sz="4000" b="1" i="1" dirty="0" smtClean="0"/>
              <a:t>*Втрати 10-20% води призводять до загибелі.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12407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7995" y="200416"/>
            <a:ext cx="9494185" cy="1986071"/>
          </a:xfrm>
        </p:spPr>
        <p:txBody>
          <a:bodyPr>
            <a:normAutofit fontScale="85000" lnSpcReduction="10000"/>
          </a:bodyPr>
          <a:lstStyle/>
          <a:p>
            <a:r>
              <a:rPr lang="uk-UA" sz="5100" b="1" i="1" dirty="0" smtClean="0"/>
              <a:t>Екологія</a:t>
            </a:r>
            <a:r>
              <a:rPr lang="uk-UA" sz="5100" i="1" dirty="0" smtClean="0"/>
              <a:t>-наука</a:t>
            </a:r>
            <a:r>
              <a:rPr lang="uk-UA" sz="4800" i="1" dirty="0" smtClean="0"/>
              <a:t> про взаємовідносини живих організмів з </a:t>
            </a:r>
            <a:r>
              <a:rPr lang="uk-UA" sz="4800" i="1" dirty="0" err="1" smtClean="0"/>
              <a:t>навколишнів</a:t>
            </a:r>
            <a:r>
              <a:rPr lang="uk-UA" sz="4800" i="1" dirty="0" smtClean="0"/>
              <a:t> середовищем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294" y="2675673"/>
            <a:ext cx="4983134" cy="33040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65" y="2675672"/>
            <a:ext cx="4983134" cy="330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4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638119" y="0"/>
            <a:ext cx="6129581" cy="1946031"/>
          </a:xfrm>
        </p:spPr>
        <p:txBody>
          <a:bodyPr>
            <a:normAutofit/>
          </a:bodyPr>
          <a:lstStyle/>
          <a:p>
            <a:pPr algn="ctr"/>
            <a:r>
              <a:rPr lang="uk-UA" b="1" i="1" dirty="0" err="1" smtClean="0">
                <a:solidFill>
                  <a:schemeClr val="bg1"/>
                </a:solidFill>
              </a:rPr>
              <a:t>Колообіг</a:t>
            </a:r>
            <a:r>
              <a:rPr lang="uk-UA" b="1" i="1" dirty="0" smtClean="0">
                <a:solidFill>
                  <a:schemeClr val="bg1"/>
                </a:solidFill>
              </a:rPr>
              <a:t> води в біосфері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7259" y="2031692"/>
            <a:ext cx="6400800" cy="1947333"/>
          </a:xfrm>
        </p:spPr>
        <p:txBody>
          <a:bodyPr>
            <a:normAutofit fontScale="25000" lnSpcReduction="20000"/>
          </a:bodyPr>
          <a:lstStyle/>
          <a:p>
            <a:r>
              <a:rPr lang="uk-UA" sz="14400" dirty="0"/>
              <a:t>*</a:t>
            </a:r>
            <a:r>
              <a:rPr lang="uk-UA" sz="14400" i="1" u="sng" dirty="0" smtClean="0"/>
              <a:t>Один з основних </a:t>
            </a:r>
            <a:r>
              <a:rPr lang="uk-UA" sz="14400" i="1" u="sng" dirty="0" err="1" smtClean="0"/>
              <a:t>шлахів</a:t>
            </a:r>
            <a:r>
              <a:rPr lang="uk-UA" sz="14400" i="1" u="sng" dirty="0" smtClean="0"/>
              <a:t> </a:t>
            </a:r>
            <a:r>
              <a:rPr lang="uk-UA" sz="14400" i="1" u="sng" dirty="0" err="1" smtClean="0"/>
              <a:t>колообігу</a:t>
            </a:r>
            <a:r>
              <a:rPr lang="uk-UA" sz="14400" i="1" u="sng" dirty="0" smtClean="0"/>
              <a:t> води-Біологічне випаровування.</a:t>
            </a:r>
          </a:p>
          <a:p>
            <a:r>
              <a:rPr lang="uk-UA" sz="14400" i="1" u="sng" dirty="0" smtClean="0"/>
              <a:t>*У середньому для рослинних </a:t>
            </a:r>
            <a:r>
              <a:rPr lang="uk-UA" sz="14400" i="1" u="sng" dirty="0" err="1" smtClean="0"/>
              <a:t>ургуповань</a:t>
            </a:r>
            <a:r>
              <a:rPr lang="uk-UA" sz="14400" i="1" u="sng" dirty="0" smtClean="0"/>
              <a:t> помірного клімату транспірація становить від 2000 до 6000М води на рік</a:t>
            </a:r>
            <a:endParaRPr lang="ru-RU" sz="14400" i="1" u="sng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59" y="1946031"/>
            <a:ext cx="5009993" cy="362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8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48242" y="532014"/>
            <a:ext cx="8534399" cy="8550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solidFill>
                  <a:schemeClr val="bg1"/>
                </a:solidFill>
              </a:rPr>
              <a:t>Теплове забруднення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9382" y="1662545"/>
            <a:ext cx="8969231" cy="4331855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*Одним з видів забруднення водойм є теплове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забруднення.Електростанції,промислові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підприжмства.Часто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скидають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пірігріту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воду у водойму це призводить до підвищення в ній температури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води.З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підвищенням температури у водоймі зменшується кількість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кисню,збільшується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токсичність забруднюючих воду </a:t>
            </a:r>
            <a:r>
              <a:rPr lang="uk-UA" sz="2800" i="1" dirty="0" err="1" smtClean="0">
                <a:solidFill>
                  <a:schemeClr val="tx1">
                    <a:lumMod val="75000"/>
                  </a:schemeClr>
                </a:solidFill>
              </a:rPr>
              <a:t>домішок,порушується</a:t>
            </a:r>
            <a:r>
              <a:rPr lang="uk-UA" sz="2800" i="1" dirty="0" smtClean="0">
                <a:solidFill>
                  <a:schemeClr val="tx1">
                    <a:lumMod val="75000"/>
                  </a:schemeClr>
                </a:solidFill>
              </a:rPr>
              <a:t> біологічна рівновага.</a:t>
            </a:r>
            <a:endParaRPr lang="ru-RU" sz="280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340" y="2094806"/>
            <a:ext cx="3042660" cy="245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1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6555" y="240856"/>
            <a:ext cx="8534399" cy="88850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Забруднення природних водойм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9893" y="1694411"/>
            <a:ext cx="8534400" cy="1498600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Найбілш</a:t>
            </a:r>
            <a:r>
              <a:rPr lang="uk-UA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водожмні</a:t>
            </a:r>
            <a:r>
              <a:rPr lang="uk-UA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промисловості-</a:t>
            </a:r>
            <a:r>
              <a:rPr lang="uk-UA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гірничодобувна,хімічна,харчова.На</a:t>
            </a:r>
            <a:r>
              <a:rPr lang="uk-UA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них іде до 70% води.</a:t>
            </a:r>
          </a:p>
          <a:p>
            <a:r>
              <a:rPr lang="uk-UA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*Головний споживач-сільське господарство на нього іде 60-70% усієї прісної води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597053"/>
            <a:ext cx="4353532" cy="326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28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690" y="99752"/>
            <a:ext cx="8445529" cy="3193011"/>
          </a:xfrm>
        </p:spPr>
        <p:txBody>
          <a:bodyPr>
            <a:noAutofit/>
          </a:bodyPr>
          <a:lstStyle/>
          <a:p>
            <a:r>
              <a:rPr lang="uk-UA" sz="3600" dirty="0" smtClean="0"/>
              <a:t>*</a:t>
            </a:r>
            <a:r>
              <a:rPr lang="uk-UA" sz="4000" dirty="0" smtClean="0"/>
              <a:t>Нестача прісної води відчувають не тільки </a:t>
            </a:r>
            <a:r>
              <a:rPr lang="uk-UA" sz="4000" dirty="0" err="1" smtClean="0"/>
              <a:t>території,які</a:t>
            </a:r>
            <a:r>
              <a:rPr lang="uk-UA" sz="4000" dirty="0" smtClean="0"/>
              <a:t> природа </a:t>
            </a:r>
            <a:r>
              <a:rPr lang="uk-UA" sz="4000" dirty="0" err="1" smtClean="0"/>
              <a:t>оділила</a:t>
            </a:r>
            <a:r>
              <a:rPr lang="uk-UA" sz="4000" dirty="0" smtClean="0"/>
              <a:t> водними </a:t>
            </a:r>
            <a:r>
              <a:rPr lang="uk-UA" sz="4000" dirty="0" err="1" smtClean="0"/>
              <a:t>ресурсами,а</a:t>
            </a:r>
            <a:r>
              <a:rPr lang="uk-UA" sz="4000" dirty="0" smtClean="0"/>
              <a:t> й багато регіонів.</a:t>
            </a:r>
          </a:p>
          <a:p>
            <a:r>
              <a:rPr lang="uk-UA" sz="4000" dirty="0" smtClean="0"/>
              <a:t>*В даний час потреба в прісній воді не задовольняється в 20% міського і 75% у </a:t>
            </a:r>
            <a:r>
              <a:rPr lang="uk-UA" sz="4000" dirty="0" err="1" smtClean="0"/>
              <a:t>сільского</a:t>
            </a:r>
            <a:r>
              <a:rPr lang="uk-UA" sz="4000" dirty="0" smtClean="0"/>
              <a:t> населення планети</a:t>
            </a:r>
            <a:r>
              <a:rPr lang="uk-UA" sz="3600" dirty="0" smtClean="0"/>
              <a:t>.</a:t>
            </a:r>
            <a:endParaRPr lang="ru-RU" sz="3600" dirty="0"/>
          </a:p>
        </p:txBody>
      </p:sp>
      <p:sp>
        <p:nvSpPr>
          <p:cNvPr id="4" name="AutoShape 2" descr="Україні вперше може не вистачити води: у Держводагентстві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331" y="3888156"/>
            <a:ext cx="4781951" cy="296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03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24052"/>
            <a:ext cx="8937259" cy="3110523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*Підрахунки </a:t>
            </a:r>
            <a:r>
              <a:rPr lang="uk-UA" sz="240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показують,що</a:t>
            </a:r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усі види водокористування витрачається 2200куб.км води на рік.</a:t>
            </a:r>
          </a:p>
          <a:p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*На розбавлення стоків іде майже 20% ресурсів прісних вод світу.</a:t>
            </a:r>
            <a:endParaRPr lang="ru-RU" sz="2400" i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*Розрахунки на 2000 рік </a:t>
            </a:r>
            <a:r>
              <a:rPr lang="uk-UA" sz="240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показують,що</a:t>
            </a:r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якщо навіть очищення охопить усі стічні </a:t>
            </a:r>
            <a:r>
              <a:rPr lang="uk-UA" sz="240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води,все</a:t>
            </a:r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 на їх розбавлення буде </a:t>
            </a:r>
            <a:r>
              <a:rPr lang="uk-UA" sz="240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потрічно</a:t>
            </a:r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30-35 </a:t>
            </a:r>
            <a:r>
              <a:rPr lang="uk-UA" sz="2400" i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тис.км</a:t>
            </a:r>
            <a:r>
              <a:rPr lang="uk-UA" sz="2400" i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прісної води.</a:t>
            </a:r>
          </a:p>
        </p:txBody>
      </p:sp>
      <p:sp>
        <p:nvSpPr>
          <p:cNvPr id="4" name="AutoShape 2" descr="Топ-5 найдовших річок України - Трибу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13" y="3126510"/>
            <a:ext cx="5057120" cy="353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03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3351" y="-66502"/>
            <a:ext cx="8534399" cy="971422"/>
          </a:xfrm>
        </p:spPr>
        <p:txBody>
          <a:bodyPr>
            <a:normAutofit/>
          </a:bodyPr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Для допитливих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680" y="1439334"/>
            <a:ext cx="8534400" cy="1498600"/>
          </a:xfrm>
        </p:spPr>
        <p:txBody>
          <a:bodyPr>
            <a:normAutofit/>
          </a:bodyPr>
          <a:lstStyle/>
          <a:p>
            <a:r>
              <a:rPr lang="uk-UA" sz="2800" b="1" i="1" dirty="0" smtClean="0"/>
              <a:t>Зараз у найбільш обжитих районах стік річок скоротився на 8%</a:t>
            </a:r>
            <a:endParaRPr lang="ru-RU" sz="2800" b="1" i="1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4902200" y="75187"/>
            <a:ext cx="1032934" cy="829733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90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247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Сектор</vt:lpstr>
      <vt:lpstr>Проблема збереження чистоти водойм</vt:lpstr>
      <vt:lpstr>Презентация PowerPoint</vt:lpstr>
      <vt:lpstr>Презентация PowerPoint</vt:lpstr>
      <vt:lpstr>Колообіг води в біосфері</vt:lpstr>
      <vt:lpstr>Теплове забруднення</vt:lpstr>
      <vt:lpstr>Забруднення природних водойм</vt:lpstr>
      <vt:lpstr>Презентация PowerPoint</vt:lpstr>
      <vt:lpstr>Презентация PowerPoint</vt:lpstr>
      <vt:lpstr>Для допитливих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збереження чистоти водойм</dc:title>
  <dc:creator>владислав яциняк</dc:creator>
  <cp:lastModifiedBy>владислав яциняк</cp:lastModifiedBy>
  <cp:revision>6</cp:revision>
  <dcterms:created xsi:type="dcterms:W3CDTF">2020-04-24T10:23:16Z</dcterms:created>
  <dcterms:modified xsi:type="dcterms:W3CDTF">2020-04-24T11:13:39Z</dcterms:modified>
</cp:coreProperties>
</file>