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76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28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89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5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1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54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5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04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3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09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2E01-0503-4708-9588-45821DF1E32F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55A3-1C28-4002-8880-E1F8181539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16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 useBgFill="1"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81932" y="6978651"/>
            <a:ext cx="11644522" cy="165576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Картина маслом горный пейзаж Карпаты «Тишина Карпат» купи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055" y="498764"/>
            <a:ext cx="729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Рослини, тварини </a:t>
            </a:r>
          </a:p>
          <a:p>
            <a:r>
              <a:rPr lang="uk-UA" sz="4400" b="1" dirty="0"/>
              <a:t> </a:t>
            </a:r>
            <a:r>
              <a:rPr lang="uk-UA" sz="4400" b="1" dirty="0" smtClean="0"/>
              <a:t> і гриби нашої місцевості</a:t>
            </a:r>
            <a:endParaRPr lang="uk-UA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593" y="5321073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Підготувала учениця 5-А класу</a:t>
            </a:r>
          </a:p>
          <a:p>
            <a:r>
              <a:rPr lang="uk-UA" sz="4000" dirty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            Заремба   Ірина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ждень &quot;Я-мандрівник&quot;. Віртуальна подорож до Карпат ( із завданням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855" y="1683327"/>
            <a:ext cx="1033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Дуб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4964" y="2182091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Ліщина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455" y="3699164"/>
            <a:ext cx="1605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Вільха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927" y="4053107"/>
            <a:ext cx="277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Ожина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7291" y="3387436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Ялівець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182" y="5465618"/>
            <a:ext cx="250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Едельвейс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326" y="5072069"/>
            <a:ext cx="268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Шипшина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2273" y="5631873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Нарцис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7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резентація на тему Карпати (варіант 1) — презентації з географ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855" y="-40259"/>
            <a:ext cx="478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Тварини    Карпат</a:t>
            </a:r>
            <a:endParaRPr lang="uk-UA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9582" y="914400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Вовк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320" y="2182090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Борсук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0691" y="3054927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Рись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9320" y="3408218"/>
            <a:ext cx="136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Білка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3510" y="4116104"/>
            <a:ext cx="309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Дикий кабан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23990"/>
            <a:ext cx="209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Ведмідь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382491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Лисиця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1037" y="5382491"/>
            <a:ext cx="319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Орел-беркут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Царство грибів - презентація з бі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452"/>
            <a:ext cx="12191999" cy="57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8674" y="0"/>
            <a:ext cx="539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Гриби в Карпатах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33672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Царство грибів - презентація з бі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7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931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</Words>
  <Application>Microsoft Office PowerPoint</Application>
  <PresentationFormat>Широкий екран</PresentationFormat>
  <Paragraphs>22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ПК</dc:creator>
  <cp:lastModifiedBy>ПК</cp:lastModifiedBy>
  <cp:revision>7</cp:revision>
  <dcterms:created xsi:type="dcterms:W3CDTF">2020-03-29T17:10:11Z</dcterms:created>
  <dcterms:modified xsi:type="dcterms:W3CDTF">2020-03-29T18:09:15Z</dcterms:modified>
</cp:coreProperties>
</file>