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397433" y="3632201"/>
            <a:ext cx="3433156" cy="115593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4041371" y="1925319"/>
            <a:ext cx="4297680" cy="118040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41371" y="1359124"/>
            <a:ext cx="4203469" cy="1691635"/>
          </a:xfrm>
        </p:spPr>
        <p:txBody>
          <a:bodyPr>
            <a:normAutofit/>
          </a:bodyPr>
          <a:lstStyle/>
          <a:p>
            <a:pPr algn="ctr"/>
            <a:r>
              <a:rPr lang="uk-UA" sz="6600" b="1" i="1" dirty="0" smtClean="0">
                <a:solidFill>
                  <a:schemeClr val="bg1"/>
                </a:solidFill>
              </a:rPr>
              <a:t>Грати</a:t>
            </a:r>
            <a:endParaRPr lang="ru-RU" sz="6600" b="1" i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uk-UA" sz="8000" b="1" i="1" dirty="0" smtClean="0">
                <a:solidFill>
                  <a:schemeClr val="bg1"/>
                </a:solidFill>
              </a:rPr>
              <a:t>Вийти</a:t>
            </a:r>
            <a:endParaRPr lang="ru-RU" sz="8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14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Игра змейка в Tkinter [Урок №7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779"/>
            <a:ext cx="12192000" cy="6873930"/>
          </a:xfrm>
          <a:prstGeom prst="rect">
            <a:avLst/>
          </a:prstGeom>
          <a:noFill/>
          <a:ln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-2" y="5867018"/>
            <a:ext cx="12192001" cy="990982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bg1"/>
                </a:solidFill>
              </a:rPr>
              <a:t>Загрузка…</a:t>
            </a:r>
          </a:p>
          <a:p>
            <a:pPr algn="ctr"/>
            <a:r>
              <a:rPr lang="uk-UA" sz="3600" b="1" i="1" dirty="0" smtClean="0">
                <a:solidFill>
                  <a:schemeClr val="bg1"/>
                </a:solidFill>
              </a:rPr>
              <a:t>ок</a:t>
            </a:r>
            <a:endParaRPr lang="ru-RU" sz="3600" b="1" i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63535" y="6250132"/>
            <a:ext cx="184968" cy="47798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656321" y="6250132"/>
            <a:ext cx="153781" cy="4572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990901" y="6250132"/>
            <a:ext cx="166247" cy="4572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302623" y="6250132"/>
            <a:ext cx="124701" cy="4572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635142" y="6250132"/>
            <a:ext cx="141311" cy="45720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951018" y="6250133"/>
            <a:ext cx="170412" cy="4572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266905" y="6251171"/>
            <a:ext cx="182879" cy="4572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628504" y="6250132"/>
            <a:ext cx="182879" cy="4572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990103" y="6270915"/>
            <a:ext cx="133005" cy="4572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964275" y="6250132"/>
            <a:ext cx="166269" cy="47798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21136" y="6250131"/>
            <a:ext cx="126761" cy="47798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57201" y="6250131"/>
            <a:ext cx="147557" cy="45720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622771" y="6270915"/>
            <a:ext cx="174568" cy="4572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347561" y="6270915"/>
            <a:ext cx="141312" cy="45719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988536" y="6270915"/>
            <a:ext cx="166249" cy="43641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8345982" y="6270915"/>
            <a:ext cx="149629" cy="45719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8711747" y="6250131"/>
            <a:ext cx="160035" cy="45719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9087917" y="6250131"/>
            <a:ext cx="147523" cy="45719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9380912" y="6250131"/>
            <a:ext cx="157943" cy="45719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9713426" y="6250131"/>
            <a:ext cx="145470" cy="45719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4" name="Прямоугольник 1023"/>
          <p:cNvSpPr/>
          <p:nvPr/>
        </p:nvSpPr>
        <p:spPr>
          <a:xfrm>
            <a:off x="10058403" y="6250131"/>
            <a:ext cx="157940" cy="457199"/>
          </a:xfrm>
          <a:prstGeom prst="rect">
            <a:avLst/>
          </a:prstGeom>
          <a:solidFill>
            <a:schemeClr val="accent4"/>
          </a:solidFill>
          <a:ln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Прямоугольник 1024"/>
          <p:cNvSpPr/>
          <p:nvPr/>
        </p:nvSpPr>
        <p:spPr>
          <a:xfrm>
            <a:off x="10415851" y="6250131"/>
            <a:ext cx="141313" cy="45719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7" name="Прямоугольник 1026"/>
          <p:cNvSpPr/>
          <p:nvPr/>
        </p:nvSpPr>
        <p:spPr>
          <a:xfrm>
            <a:off x="10756672" y="6250131"/>
            <a:ext cx="174565" cy="45719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8" name="Прямоугольник 1027"/>
          <p:cNvSpPr/>
          <p:nvPr/>
        </p:nvSpPr>
        <p:spPr>
          <a:xfrm>
            <a:off x="11127576" y="6250130"/>
            <a:ext cx="169426" cy="4572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9" name="Прямоугольник 1028"/>
          <p:cNvSpPr/>
          <p:nvPr/>
        </p:nvSpPr>
        <p:spPr>
          <a:xfrm>
            <a:off x="11502602" y="6250130"/>
            <a:ext cx="142968" cy="4572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59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1024" grpId="0" animBg="1"/>
      <p:bldP spid="1025" grpId="0" animBg="1"/>
      <p:bldP spid="1027" grpId="0" animBg="1"/>
      <p:bldP spid="1028" grpId="0" animBg="1"/>
      <p:bldP spid="10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3318933" y="266803"/>
            <a:ext cx="5130800" cy="1265664"/>
          </a:xfrm>
          <a:prstGeom prst="roundRect">
            <a:avLst/>
          </a:prstGeom>
          <a:solidFill>
            <a:schemeClr val="accent4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/>
              <a:t>Початок гри</a:t>
            </a:r>
            <a:endParaRPr lang="ru-RU" sz="4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18933" y="2324100"/>
            <a:ext cx="5130800" cy="1515533"/>
          </a:xfrm>
          <a:prstGeom prst="roundRect">
            <a:avLst/>
          </a:prstGeom>
          <a:solidFill>
            <a:schemeClr val="accent6">
              <a:lumMod val="75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/>
              <a:t>Налаштування</a:t>
            </a:r>
            <a:endParaRPr lang="ru-RU" sz="40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24755" y="4631266"/>
            <a:ext cx="5124978" cy="1625600"/>
          </a:xfrm>
          <a:prstGeom prst="round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 smtClean="0"/>
              <a:t>Вихід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115444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024467" y="3648316"/>
            <a:ext cx="10144654" cy="652752"/>
          </a:xfrm>
        </p:spPr>
        <p:txBody>
          <a:bodyPr>
            <a:noAutofit/>
          </a:bodyPr>
          <a:lstStyle/>
          <a:p>
            <a:pPr algn="ctr"/>
            <a:r>
              <a:rPr lang="uk-UA" sz="4800" b="1" i="1" dirty="0" err="1" smtClean="0"/>
              <a:t>Нажміть</a:t>
            </a:r>
            <a:r>
              <a:rPr lang="uk-UA" sz="4800" b="1" i="1" dirty="0" smtClean="0"/>
              <a:t> на червоне коло</a:t>
            </a:r>
            <a:endParaRPr lang="ru-RU" sz="4800" b="1" i="1" dirty="0"/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0" y="0"/>
            <a:ext cx="287867" cy="296333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11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20782"/>
            <a:ext cx="12192000" cy="68787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Hover r:id="rId2" action="ppaction://hlinksldjump"/>
          </p:cNvPr>
          <p:cNvSpPr/>
          <p:nvPr/>
        </p:nvSpPr>
        <p:spPr>
          <a:xfrm>
            <a:off x="8313" y="515389"/>
            <a:ext cx="110836" cy="3362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Hover r:id="rId2" action="ppaction://hlinksldjump"/>
          </p:cNvPr>
          <p:cNvSpPr/>
          <p:nvPr/>
        </p:nvSpPr>
        <p:spPr>
          <a:xfrm>
            <a:off x="136698" y="3749040"/>
            <a:ext cx="3146829" cy="1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Hover r:id="rId2" action="ppaction://hlinksldjump"/>
          </p:cNvPr>
          <p:cNvSpPr/>
          <p:nvPr/>
        </p:nvSpPr>
        <p:spPr>
          <a:xfrm>
            <a:off x="577734" y="0"/>
            <a:ext cx="165793" cy="3408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48393" y="3225339"/>
            <a:ext cx="2635134" cy="182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Hover r:id="rId2" action="ppaction://hlinksldjump"/>
          </p:cNvPr>
          <p:cNvSpPr/>
          <p:nvPr/>
        </p:nvSpPr>
        <p:spPr>
          <a:xfrm>
            <a:off x="3283527" y="3749040"/>
            <a:ext cx="166255" cy="2144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Hover r:id="rId2" action="ppaction://hlinksldjump"/>
          </p:cNvPr>
          <p:cNvSpPr/>
          <p:nvPr/>
        </p:nvSpPr>
        <p:spPr>
          <a:xfrm>
            <a:off x="3990109" y="3408218"/>
            <a:ext cx="157943" cy="24855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Hover r:id="rId2" action="ppaction://hlinksldjump"/>
          </p:cNvPr>
          <p:cNvSpPr/>
          <p:nvPr/>
        </p:nvSpPr>
        <p:spPr>
          <a:xfrm>
            <a:off x="947651" y="5893724"/>
            <a:ext cx="2502131" cy="133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Hover r:id="rId2" action="ppaction://hlinksldjump"/>
          </p:cNvPr>
          <p:cNvSpPr/>
          <p:nvPr/>
        </p:nvSpPr>
        <p:spPr>
          <a:xfrm>
            <a:off x="3990109" y="5893724"/>
            <a:ext cx="157943" cy="64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Hover r:id="rId2" action="ppaction://hlinksldjump"/>
          </p:cNvPr>
          <p:cNvSpPr/>
          <p:nvPr/>
        </p:nvSpPr>
        <p:spPr>
          <a:xfrm>
            <a:off x="4148052" y="6292735"/>
            <a:ext cx="2934392" cy="241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947651" y="4355869"/>
            <a:ext cx="108066" cy="1537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055717" y="4355869"/>
            <a:ext cx="1512916" cy="108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319251" y="4463935"/>
            <a:ext cx="249382" cy="906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354975" y="5245331"/>
            <a:ext cx="964276" cy="124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hlinkHover r:id="rId2" action="ppaction://hlinksldjump"/>
          </p:cNvPr>
          <p:cNvSpPr/>
          <p:nvPr/>
        </p:nvSpPr>
        <p:spPr>
          <a:xfrm>
            <a:off x="2211185" y="6026727"/>
            <a:ext cx="108066" cy="831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858001" y="3225340"/>
            <a:ext cx="220286" cy="3067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Hover r:id="rId2" action="ppaction://hlinksldjump"/>
          </p:cNvPr>
          <p:cNvSpPr/>
          <p:nvPr/>
        </p:nvSpPr>
        <p:spPr>
          <a:xfrm>
            <a:off x="7078287" y="3225339"/>
            <a:ext cx="4085706" cy="28845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Hover r:id="rId2" action="ppaction://hlinksldjump"/>
          </p:cNvPr>
          <p:cNvSpPr/>
          <p:nvPr/>
        </p:nvSpPr>
        <p:spPr>
          <a:xfrm>
            <a:off x="10897985" y="1562793"/>
            <a:ext cx="266008" cy="1662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Hover r:id="rId2" action="ppaction://hlinksldjump"/>
          </p:cNvPr>
          <p:cNvSpPr/>
          <p:nvPr/>
        </p:nvSpPr>
        <p:spPr>
          <a:xfrm>
            <a:off x="10897985" y="423949"/>
            <a:ext cx="266008" cy="11388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hlinkHover r:id="rId2" action="ppaction://hlinksldjump"/>
          </p:cNvPr>
          <p:cNvSpPr/>
          <p:nvPr/>
        </p:nvSpPr>
        <p:spPr>
          <a:xfrm>
            <a:off x="11163993" y="1562792"/>
            <a:ext cx="88114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hlinkHover r:id="rId2" action="ppaction://hlinksldjump"/>
          </p:cNvPr>
          <p:cNvSpPr/>
          <p:nvPr/>
        </p:nvSpPr>
        <p:spPr>
          <a:xfrm>
            <a:off x="2992582" y="0"/>
            <a:ext cx="290945" cy="3225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hlinkHover r:id="rId2" action="ppaction://hlinksldjump"/>
          </p:cNvPr>
          <p:cNvSpPr/>
          <p:nvPr/>
        </p:nvSpPr>
        <p:spPr>
          <a:xfrm>
            <a:off x="3990109" y="573578"/>
            <a:ext cx="157943" cy="2834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hlinkHover r:id="rId2" action="ppaction://hlinksldjump"/>
          </p:cNvPr>
          <p:cNvSpPr/>
          <p:nvPr/>
        </p:nvSpPr>
        <p:spPr>
          <a:xfrm>
            <a:off x="4148052" y="590204"/>
            <a:ext cx="6749933" cy="157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5-конечная звезда 30"/>
          <p:cNvSpPr/>
          <p:nvPr/>
        </p:nvSpPr>
        <p:spPr>
          <a:xfrm>
            <a:off x="4663440" y="1163781"/>
            <a:ext cx="1504604" cy="127184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6968144" y="1109748"/>
            <a:ext cx="1321723" cy="13799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Шестиугольник 34"/>
          <p:cNvSpPr/>
          <p:nvPr/>
        </p:nvSpPr>
        <p:spPr>
          <a:xfrm>
            <a:off x="9121140" y="1363287"/>
            <a:ext cx="1379912" cy="1126373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ердце 35"/>
          <p:cNvSpPr/>
          <p:nvPr/>
        </p:nvSpPr>
        <p:spPr>
          <a:xfrm>
            <a:off x="4644737" y="3840481"/>
            <a:ext cx="1695796" cy="138822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hlinkClick r:id="rId3" action="ppaction://hlinksldjump"/>
          </p:cNvPr>
          <p:cNvSpPr/>
          <p:nvPr/>
        </p:nvSpPr>
        <p:spPr>
          <a:xfrm>
            <a:off x="11565774" y="1163781"/>
            <a:ext cx="224444" cy="1995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>
            <a:hlinkHover r:id="rId2" action="ppaction://hlinksldjump"/>
          </p:cNvPr>
          <p:cNvSpPr/>
          <p:nvPr/>
        </p:nvSpPr>
        <p:spPr>
          <a:xfrm>
            <a:off x="3283527" y="-20782"/>
            <a:ext cx="8908473" cy="665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>
            <a:off x="2643448" y="6359237"/>
            <a:ext cx="590203" cy="349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Овал 39">
            <a:hlinkClick r:id="rId2" action="ppaction://hlinksldjump"/>
          </p:cNvPr>
          <p:cNvSpPr/>
          <p:nvPr/>
        </p:nvSpPr>
        <p:spPr>
          <a:xfrm>
            <a:off x="11427691" y="1926473"/>
            <a:ext cx="515389" cy="46759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1484513" y="2784765"/>
            <a:ext cx="99753" cy="3574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 flipH="1">
            <a:off x="2319251" y="2784765"/>
            <a:ext cx="48953" cy="3574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1434059" y="1479667"/>
            <a:ext cx="1158935" cy="245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ердце 44">
            <a:hlinkClick r:id="rId2" action="ppaction://hlinksldjump"/>
          </p:cNvPr>
          <p:cNvSpPr/>
          <p:nvPr/>
        </p:nvSpPr>
        <p:spPr>
          <a:xfrm>
            <a:off x="3366654" y="101830"/>
            <a:ext cx="166255" cy="133004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право 45"/>
          <p:cNvSpPr/>
          <p:nvPr/>
        </p:nvSpPr>
        <p:spPr>
          <a:xfrm>
            <a:off x="1406178" y="0"/>
            <a:ext cx="1312834" cy="4343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Заберіть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5816830" y="827117"/>
            <a:ext cx="74815" cy="415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7172844" y="806336"/>
            <a:ext cx="71699" cy="440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8289867" y="785553"/>
            <a:ext cx="45719" cy="415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 flipH="1">
            <a:off x="10897984" y="228601"/>
            <a:ext cx="58190" cy="1870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Молния 51">
            <a:hlinkClick r:id="rId3" action="ppaction://hlinksldjump"/>
          </p:cNvPr>
          <p:cNvSpPr/>
          <p:nvPr/>
        </p:nvSpPr>
        <p:spPr>
          <a:xfrm>
            <a:off x="7114655" y="6109856"/>
            <a:ext cx="175607" cy="299259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14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25 C 0 0.181 0.069 0.25 0.125 0.25 L 0.25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63" presetClass="path" presetSubtype="0" accel="50000" decel="5000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63" presetClass="path" presetSubtype="0" accel="50000" decel="5000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" presetID="64" presetClass="path" presetSubtype="0" accel="50000" decel="5000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9" presetID="64" presetClass="path" presetSubtype="0" accel="50000" decel="5000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2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0"/>
                            </p:stCondLst>
                            <p:childTnLst>
                              <p:par>
                                <p:cTn id="22" presetID="64" presetClass="path" presetSubtype="0" accel="50000" decel="5000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2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000"/>
                            </p:stCondLst>
                            <p:childTnLst>
                              <p:par>
                                <p:cTn id="25" presetID="64" presetClass="path" presetSubtype="0" accel="50000" decel="5000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7.40741E-7 L -3.95833E-6 -0.2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1" grpId="0" animBg="1"/>
      <p:bldP spid="42" grpId="0" animBg="1"/>
      <p:bldP spid="44" grpId="0" animBg="1"/>
      <p:bldP spid="47" grpId="0" animBg="1"/>
      <p:bldP spid="48" grpId="0" animBg="1"/>
      <p:bldP spid="49" grpId="0" animBg="1"/>
      <p:bldP spid="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252749" y="3225338"/>
            <a:ext cx="8279476" cy="15711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94807" y="3225338"/>
            <a:ext cx="8437418" cy="16292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770" y="0"/>
            <a:ext cx="12275127" cy="6857459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21794" y="580495"/>
            <a:ext cx="9400070" cy="116765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8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 програли</a:t>
            </a:r>
            <a:endParaRPr lang="ru-RU" sz="8000" b="1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Скругленный прямоугольник 9">
            <a:hlinkClick r:id="rId3" action="ppaction://hlinksldjump"/>
          </p:cNvPr>
          <p:cNvSpPr/>
          <p:nvPr/>
        </p:nvSpPr>
        <p:spPr>
          <a:xfrm>
            <a:off x="3191098" y="3167149"/>
            <a:ext cx="5461462" cy="1578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Спробуйте ще раз</a:t>
            </a:r>
            <a:endParaRPr lang="ru-RU" sz="40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70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" y="0"/>
            <a:ext cx="12192000" cy="686797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467" y="257694"/>
            <a:ext cx="10146186" cy="1691358"/>
          </a:xfrm>
        </p:spPr>
        <p:txBody>
          <a:bodyPr>
            <a:normAutofit/>
          </a:bodyPr>
          <a:lstStyle/>
          <a:p>
            <a:pPr algn="ctr"/>
            <a:r>
              <a:rPr lang="uk-UA" sz="6600" b="1" dirty="0" smtClean="0">
                <a:solidFill>
                  <a:schemeClr val="accent4">
                    <a:lumMod val="75000"/>
                  </a:schemeClr>
                </a:solidFill>
              </a:rPr>
              <a:t>Ви виграли </a:t>
            </a:r>
            <a:endParaRPr lang="ru-RU" sz="6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916401" y="2052272"/>
            <a:ext cx="10144654" cy="1040063"/>
          </a:xfrm>
        </p:spPr>
        <p:txBody>
          <a:bodyPr>
            <a:noAutofit/>
          </a:bodyPr>
          <a:lstStyle/>
          <a:p>
            <a:pPr algn="ctr"/>
            <a:r>
              <a:rPr lang="uk-UA" sz="6600" b="1" dirty="0" smtClean="0">
                <a:solidFill>
                  <a:schemeClr val="accent4"/>
                </a:solidFill>
              </a:rPr>
              <a:t>Вітаю</a:t>
            </a:r>
          </a:p>
          <a:p>
            <a:pPr algn="ctr"/>
            <a:endParaRPr lang="uk-UA" sz="6600" b="1" dirty="0">
              <a:solidFill>
                <a:schemeClr val="accent4"/>
              </a:solidFill>
            </a:endParaRPr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2293720" y="3848792"/>
            <a:ext cx="7390015" cy="1637608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/>
              <a:t>СПРОБУВАТИ ЩЕ РАЗ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0945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188</TotalTime>
  <Words>25</Words>
  <Application>Microsoft Office PowerPoint</Application>
  <PresentationFormat>Широкоэкранный</PresentationFormat>
  <Paragraphs>14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След самолета</vt:lpstr>
      <vt:lpstr>Грати</vt:lpstr>
      <vt:lpstr>Презентация PowerPoint</vt:lpstr>
      <vt:lpstr>Презентация PowerPoint</vt:lpstr>
      <vt:lpstr>Презентация PowerPoint</vt:lpstr>
      <vt:lpstr>Презентация PowerPoint</vt:lpstr>
      <vt:lpstr>Ви програли</vt:lpstr>
      <vt:lpstr>Ви виграли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грати</dc:title>
  <dc:creator>владислав яциняк</dc:creator>
  <cp:lastModifiedBy>владислав яциняк</cp:lastModifiedBy>
  <cp:revision>18</cp:revision>
  <dcterms:created xsi:type="dcterms:W3CDTF">2020-04-26T12:30:31Z</dcterms:created>
  <dcterms:modified xsi:type="dcterms:W3CDTF">2020-04-26T15:38:38Z</dcterms:modified>
</cp:coreProperties>
</file>