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397433" y="3632201"/>
            <a:ext cx="3433156" cy="115593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4041371" y="1925319"/>
            <a:ext cx="4297680" cy="118040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1371" y="1359124"/>
            <a:ext cx="4203469" cy="1691635"/>
          </a:xfrm>
        </p:spPr>
        <p:txBody>
          <a:bodyPr>
            <a:normAutofit/>
          </a:bodyPr>
          <a:lstStyle/>
          <a:p>
            <a:pPr algn="ctr"/>
            <a:r>
              <a:rPr lang="uk-UA" sz="6600" b="1" i="1" dirty="0" smtClean="0">
                <a:solidFill>
                  <a:schemeClr val="bg1"/>
                </a:solidFill>
              </a:rPr>
              <a:t>Грати</a:t>
            </a:r>
            <a:endParaRPr lang="ru-RU" sz="66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000" b="1" i="1" dirty="0" smtClean="0">
                <a:solidFill>
                  <a:schemeClr val="bg1"/>
                </a:solidFill>
              </a:rPr>
              <a:t>Вийти</a:t>
            </a:r>
            <a:endParaRPr lang="ru-RU" sz="8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Игра змейка в Tkinter [Урок №7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779"/>
            <a:ext cx="12192000" cy="6873930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-2" y="5867018"/>
            <a:ext cx="12192001" cy="99098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bg1"/>
                </a:solidFill>
              </a:rPr>
              <a:t>Загрузка…</a:t>
            </a:r>
          </a:p>
          <a:p>
            <a:pPr algn="ctr"/>
            <a:r>
              <a:rPr lang="uk-UA" sz="3600" b="1" i="1" dirty="0" smtClean="0">
                <a:solidFill>
                  <a:schemeClr val="bg1"/>
                </a:solidFill>
              </a:rPr>
              <a:t>ок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63535" y="6250132"/>
            <a:ext cx="184968" cy="47798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656321" y="6250132"/>
            <a:ext cx="153781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90901" y="6250132"/>
            <a:ext cx="166247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02623" y="6250132"/>
            <a:ext cx="124701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35142" y="6250132"/>
            <a:ext cx="141311" cy="45720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51018" y="6250133"/>
            <a:ext cx="170412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66905" y="6251171"/>
            <a:ext cx="182879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628504" y="6250132"/>
            <a:ext cx="182879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90103" y="6270915"/>
            <a:ext cx="133005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964275" y="6250132"/>
            <a:ext cx="166269" cy="47798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21136" y="6250131"/>
            <a:ext cx="126761" cy="47798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1" y="6250131"/>
            <a:ext cx="147557" cy="45720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622771" y="6270915"/>
            <a:ext cx="174568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347561" y="6270915"/>
            <a:ext cx="141312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988536" y="6270915"/>
            <a:ext cx="166249" cy="43641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345982" y="6270915"/>
            <a:ext cx="149629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711747" y="6250131"/>
            <a:ext cx="160035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9087917" y="6250131"/>
            <a:ext cx="147523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9380912" y="6250131"/>
            <a:ext cx="157943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9713426" y="6250131"/>
            <a:ext cx="145470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Прямоугольник 1023"/>
          <p:cNvSpPr/>
          <p:nvPr/>
        </p:nvSpPr>
        <p:spPr>
          <a:xfrm>
            <a:off x="10058403" y="6250131"/>
            <a:ext cx="157940" cy="457199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Прямоугольник 1024"/>
          <p:cNvSpPr/>
          <p:nvPr/>
        </p:nvSpPr>
        <p:spPr>
          <a:xfrm>
            <a:off x="10415851" y="6250131"/>
            <a:ext cx="141313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Прямоугольник 1026"/>
          <p:cNvSpPr/>
          <p:nvPr/>
        </p:nvSpPr>
        <p:spPr>
          <a:xfrm>
            <a:off x="10756672" y="6250131"/>
            <a:ext cx="174565" cy="4571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Прямоугольник 1027"/>
          <p:cNvSpPr/>
          <p:nvPr/>
        </p:nvSpPr>
        <p:spPr>
          <a:xfrm>
            <a:off x="11127576" y="6250130"/>
            <a:ext cx="169426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Прямоугольник 1028"/>
          <p:cNvSpPr/>
          <p:nvPr/>
        </p:nvSpPr>
        <p:spPr>
          <a:xfrm>
            <a:off x="11502602" y="6250130"/>
            <a:ext cx="142968" cy="457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1024" grpId="0" animBg="1"/>
      <p:bldP spid="1025" grpId="0" animBg="1"/>
      <p:bldP spid="1027" grpId="0" animBg="1"/>
      <p:bldP spid="1028" grpId="0" animBg="1"/>
      <p:bldP spid="10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3318933" y="266803"/>
            <a:ext cx="5130800" cy="12656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/>
              <a:t>Початок гри</a:t>
            </a:r>
            <a:endParaRPr lang="ru-RU" sz="4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18933" y="2324100"/>
            <a:ext cx="5130800" cy="15155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Налаштування</a:t>
            </a:r>
            <a:endParaRPr lang="ru-RU" sz="4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24755" y="4631266"/>
            <a:ext cx="5124978" cy="1625600"/>
          </a:xfrm>
          <a:prstGeom prst="round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/>
              <a:t>Вихід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1544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24467" y="3648316"/>
            <a:ext cx="10144654" cy="652752"/>
          </a:xfrm>
        </p:spPr>
        <p:txBody>
          <a:bodyPr>
            <a:noAutofit/>
          </a:bodyPr>
          <a:lstStyle/>
          <a:p>
            <a:pPr algn="ctr"/>
            <a:r>
              <a:rPr lang="uk-UA" sz="4800" b="1" i="1" dirty="0" err="1" smtClean="0"/>
              <a:t>Нажміть</a:t>
            </a:r>
            <a:r>
              <a:rPr lang="uk-UA" sz="4800" b="1" i="1" dirty="0" smtClean="0"/>
              <a:t> на червоне коло</a:t>
            </a:r>
            <a:endParaRPr lang="ru-RU" sz="4800" b="1" i="1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0" y="0"/>
            <a:ext cx="287867" cy="29633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0782"/>
            <a:ext cx="12192000" cy="68787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Hover r:id="rId2" action="ppaction://hlinksldjump"/>
          </p:cNvPr>
          <p:cNvSpPr/>
          <p:nvPr/>
        </p:nvSpPr>
        <p:spPr>
          <a:xfrm>
            <a:off x="8313" y="515389"/>
            <a:ext cx="110836" cy="3362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Hover r:id="rId2" action="ppaction://hlinksldjump"/>
          </p:cNvPr>
          <p:cNvSpPr/>
          <p:nvPr/>
        </p:nvSpPr>
        <p:spPr>
          <a:xfrm>
            <a:off x="136698" y="3749040"/>
            <a:ext cx="3146829" cy="1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Hover r:id="rId2" action="ppaction://hlinksldjump"/>
          </p:cNvPr>
          <p:cNvSpPr/>
          <p:nvPr/>
        </p:nvSpPr>
        <p:spPr>
          <a:xfrm>
            <a:off x="577734" y="0"/>
            <a:ext cx="165793" cy="3408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8393" y="3225339"/>
            <a:ext cx="2635134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Hover r:id="rId2" action="ppaction://hlinksldjump"/>
          </p:cNvPr>
          <p:cNvSpPr/>
          <p:nvPr/>
        </p:nvSpPr>
        <p:spPr>
          <a:xfrm>
            <a:off x="3283527" y="3749040"/>
            <a:ext cx="166255" cy="2144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Hover r:id="rId2" action="ppaction://hlinksldjump"/>
          </p:cNvPr>
          <p:cNvSpPr/>
          <p:nvPr/>
        </p:nvSpPr>
        <p:spPr>
          <a:xfrm>
            <a:off x="3990109" y="3408218"/>
            <a:ext cx="157943" cy="2485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Hover r:id="rId2" action="ppaction://hlinksldjump"/>
          </p:cNvPr>
          <p:cNvSpPr/>
          <p:nvPr/>
        </p:nvSpPr>
        <p:spPr>
          <a:xfrm>
            <a:off x="947651" y="5893724"/>
            <a:ext cx="2502131" cy="133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Hover r:id="rId2" action="ppaction://hlinksldjump"/>
          </p:cNvPr>
          <p:cNvSpPr/>
          <p:nvPr/>
        </p:nvSpPr>
        <p:spPr>
          <a:xfrm>
            <a:off x="3990109" y="5893724"/>
            <a:ext cx="157943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Hover r:id="rId2" action="ppaction://hlinksldjump"/>
          </p:cNvPr>
          <p:cNvSpPr/>
          <p:nvPr/>
        </p:nvSpPr>
        <p:spPr>
          <a:xfrm>
            <a:off x="4148052" y="6292735"/>
            <a:ext cx="2934392" cy="241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47651" y="4355869"/>
            <a:ext cx="108066" cy="153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55717" y="4355869"/>
            <a:ext cx="1512916" cy="108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319251" y="4463935"/>
            <a:ext cx="249382" cy="906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54975" y="5245331"/>
            <a:ext cx="964276" cy="124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Hover r:id="rId2" action="ppaction://hlinksldjump"/>
          </p:cNvPr>
          <p:cNvSpPr/>
          <p:nvPr/>
        </p:nvSpPr>
        <p:spPr>
          <a:xfrm>
            <a:off x="2211185" y="6026727"/>
            <a:ext cx="108066" cy="831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858001" y="3225340"/>
            <a:ext cx="220286" cy="3067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hlinkHover r:id="rId2" action="ppaction://hlinksldjump"/>
          </p:cNvPr>
          <p:cNvSpPr/>
          <p:nvPr/>
        </p:nvSpPr>
        <p:spPr>
          <a:xfrm>
            <a:off x="7078287" y="3225339"/>
            <a:ext cx="4085706" cy="2884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Hover r:id="rId2" action="ppaction://hlinksldjump"/>
          </p:cNvPr>
          <p:cNvSpPr/>
          <p:nvPr/>
        </p:nvSpPr>
        <p:spPr>
          <a:xfrm>
            <a:off x="10897985" y="1562793"/>
            <a:ext cx="266008" cy="1662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Hover r:id="rId2" action="ppaction://hlinksldjump"/>
          </p:cNvPr>
          <p:cNvSpPr/>
          <p:nvPr/>
        </p:nvSpPr>
        <p:spPr>
          <a:xfrm>
            <a:off x="10897985" y="423949"/>
            <a:ext cx="266008" cy="1138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Hover r:id="rId2" action="ppaction://hlinksldjump"/>
          </p:cNvPr>
          <p:cNvSpPr/>
          <p:nvPr/>
        </p:nvSpPr>
        <p:spPr>
          <a:xfrm>
            <a:off x="11163993" y="1562792"/>
            <a:ext cx="88114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Hover r:id="rId2" action="ppaction://hlinksldjump"/>
          </p:cNvPr>
          <p:cNvSpPr/>
          <p:nvPr/>
        </p:nvSpPr>
        <p:spPr>
          <a:xfrm>
            <a:off x="2992582" y="0"/>
            <a:ext cx="290945" cy="3225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hlinkHover r:id="rId2" action="ppaction://hlinksldjump"/>
          </p:cNvPr>
          <p:cNvSpPr/>
          <p:nvPr/>
        </p:nvSpPr>
        <p:spPr>
          <a:xfrm>
            <a:off x="3990109" y="573578"/>
            <a:ext cx="157943" cy="283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Hover r:id="rId2" action="ppaction://hlinksldjump"/>
          </p:cNvPr>
          <p:cNvSpPr/>
          <p:nvPr/>
        </p:nvSpPr>
        <p:spPr>
          <a:xfrm>
            <a:off x="4148052" y="590204"/>
            <a:ext cx="6749933" cy="157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5-конечная звезда 30"/>
          <p:cNvSpPr/>
          <p:nvPr/>
        </p:nvSpPr>
        <p:spPr>
          <a:xfrm>
            <a:off x="4663440" y="1163781"/>
            <a:ext cx="1504604" cy="127184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6968144" y="1109748"/>
            <a:ext cx="1321723" cy="13799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Шестиугольник 34"/>
          <p:cNvSpPr/>
          <p:nvPr/>
        </p:nvSpPr>
        <p:spPr>
          <a:xfrm>
            <a:off x="9121140" y="1363287"/>
            <a:ext cx="1379912" cy="112637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ердце 35"/>
          <p:cNvSpPr/>
          <p:nvPr/>
        </p:nvSpPr>
        <p:spPr>
          <a:xfrm>
            <a:off x="4644737" y="3840481"/>
            <a:ext cx="1695796" cy="13882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hlinkClick r:id="rId3" action="ppaction://hlinksldjump"/>
          </p:cNvPr>
          <p:cNvSpPr/>
          <p:nvPr/>
        </p:nvSpPr>
        <p:spPr>
          <a:xfrm>
            <a:off x="11565774" y="1163781"/>
            <a:ext cx="224444" cy="199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>
            <a:hlinkHover r:id="rId2" action="ppaction://hlinksldjump"/>
          </p:cNvPr>
          <p:cNvSpPr/>
          <p:nvPr/>
        </p:nvSpPr>
        <p:spPr>
          <a:xfrm>
            <a:off x="3283527" y="-20782"/>
            <a:ext cx="8908473" cy="665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2643448" y="6359237"/>
            <a:ext cx="590203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Овал 39">
            <a:hlinkClick r:id="rId2" action="ppaction://hlinksldjump"/>
          </p:cNvPr>
          <p:cNvSpPr/>
          <p:nvPr/>
        </p:nvSpPr>
        <p:spPr>
          <a:xfrm>
            <a:off x="11427691" y="1926473"/>
            <a:ext cx="515389" cy="4675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484513" y="2784765"/>
            <a:ext cx="99753" cy="357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flipH="1">
            <a:off x="2319251" y="2784765"/>
            <a:ext cx="48953" cy="357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434059" y="1479667"/>
            <a:ext cx="1158935" cy="245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ердце 44">
            <a:hlinkClick r:id="rId2" action="ppaction://hlinksldjump"/>
          </p:cNvPr>
          <p:cNvSpPr/>
          <p:nvPr/>
        </p:nvSpPr>
        <p:spPr>
          <a:xfrm>
            <a:off x="3366654" y="101830"/>
            <a:ext cx="166255" cy="13300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>
            <a:off x="1406178" y="0"/>
            <a:ext cx="1312834" cy="434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Заберіть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5816830" y="827117"/>
            <a:ext cx="74815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172844" y="806336"/>
            <a:ext cx="71699" cy="44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8289867" y="785553"/>
            <a:ext cx="45719" cy="415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flipH="1">
            <a:off x="10897984" y="228601"/>
            <a:ext cx="58190" cy="187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Молния 51">
            <a:hlinkClick r:id="rId3" action="ppaction://hlinksldjump"/>
          </p:cNvPr>
          <p:cNvSpPr/>
          <p:nvPr/>
        </p:nvSpPr>
        <p:spPr>
          <a:xfrm>
            <a:off x="7114655" y="6109856"/>
            <a:ext cx="175607" cy="299259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5 C 0 0.181 0.069 0.25 0.125 0.25 L 0.25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63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63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" presetID="64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" presetID="64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2" presetID="64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0"/>
                            </p:stCondLst>
                            <p:childTnLst>
                              <p:par>
                                <p:cTn id="25" presetID="64" presetClass="path" presetSubtype="0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40741E-7 L -3.95833E-6 -0.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4" grpId="0" animBg="1"/>
      <p:bldP spid="47" grpId="0" animBg="1"/>
      <p:bldP spid="48" grpId="0" animBg="1"/>
      <p:bldP spid="49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252749" y="3225338"/>
            <a:ext cx="8279476" cy="1571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4807" y="3225338"/>
            <a:ext cx="8437418" cy="1629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0" y="0"/>
            <a:ext cx="12275127" cy="685745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21794" y="580495"/>
            <a:ext cx="9400070" cy="11676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8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 програли</a:t>
            </a:r>
            <a:endParaRPr lang="ru-RU" sz="80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Скругленный прямоугольник 9">
            <a:hlinkClick r:id="rId3" action="ppaction://hlinksldjump"/>
          </p:cNvPr>
          <p:cNvSpPr/>
          <p:nvPr/>
        </p:nvSpPr>
        <p:spPr>
          <a:xfrm>
            <a:off x="3191098" y="3167149"/>
            <a:ext cx="5461462" cy="1578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Спробуйте ще раз</a:t>
            </a:r>
            <a:endParaRPr lang="ru-RU" sz="4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12192000" cy="68679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467" y="257694"/>
            <a:ext cx="10146186" cy="1691358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chemeClr val="accent4">
                    <a:lumMod val="75000"/>
                  </a:schemeClr>
                </a:solidFill>
              </a:rPr>
              <a:t>Ви виграли </a:t>
            </a:r>
            <a:endParaRPr lang="ru-RU" sz="6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6401" y="2052272"/>
            <a:ext cx="10144654" cy="1040063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solidFill>
                  <a:schemeClr val="accent4"/>
                </a:solidFill>
              </a:rPr>
              <a:t>Вітаю</a:t>
            </a:r>
          </a:p>
          <a:p>
            <a:pPr algn="ctr"/>
            <a:endParaRPr lang="uk-UA" sz="6600" b="1" dirty="0">
              <a:solidFill>
                <a:schemeClr val="accent4"/>
              </a:solidFill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2293720" y="3848792"/>
            <a:ext cx="7390015" cy="163760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/>
              <a:t>СПРОБУВАТИ ЩЕ РАЗ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094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188</TotalTime>
  <Words>25</Words>
  <Application>Microsoft Office PowerPoint</Application>
  <PresentationFormat>Широкоэкранный</PresentationFormat>
  <Paragraphs>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След самолета</vt:lpstr>
      <vt:lpstr>Грати</vt:lpstr>
      <vt:lpstr>Презентация PowerPoint</vt:lpstr>
      <vt:lpstr>Презентация PowerPoint</vt:lpstr>
      <vt:lpstr>Презентация PowerPoint</vt:lpstr>
      <vt:lpstr>Презентация PowerPoint</vt:lpstr>
      <vt:lpstr>Ви програли</vt:lpstr>
      <vt:lpstr>Ви виграли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грати</dc:title>
  <dc:creator>владислав яциняк</dc:creator>
  <cp:lastModifiedBy>владислав яциняк</cp:lastModifiedBy>
  <cp:revision>18</cp:revision>
  <dcterms:created xsi:type="dcterms:W3CDTF">2020-04-26T12:30:31Z</dcterms:created>
  <dcterms:modified xsi:type="dcterms:W3CDTF">2020-04-26T15:38:38Z</dcterms:modified>
</cp:coreProperties>
</file>