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998" r:id="rId3"/>
    <p:sldId id="1297" r:id="rId4"/>
    <p:sldId id="1298" r:id="rId5"/>
    <p:sldId id="1299" r:id="rId6"/>
    <p:sldId id="1300" r:id="rId7"/>
    <p:sldId id="1301" r:id="rId8"/>
    <p:sldId id="1302" r:id="rId9"/>
    <p:sldId id="1303" r:id="rId10"/>
    <p:sldId id="1304" r:id="rId11"/>
    <p:sldId id="1305" r:id="rId12"/>
    <p:sldId id="1306" r:id="rId13"/>
    <p:sldId id="1307" r:id="rId14"/>
    <p:sldId id="1308" r:id="rId15"/>
    <p:sldId id="1309" r:id="rId16"/>
    <p:sldId id="1296" r:id="rId17"/>
    <p:sldId id="1008" r:id="rId18"/>
    <p:sldId id="474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008000"/>
    <a:srgbClr val="CEA635"/>
    <a:srgbClr val="996633"/>
    <a:srgbClr val="D24726"/>
    <a:srgbClr val="E4410E"/>
    <a:srgbClr val="B6D55E"/>
    <a:srgbClr val="CC6600"/>
    <a:srgbClr val="DAEAAD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929F9F4-4A8F-4326-A1B4-22849713DDAB}" styleName="Темний стиль 1 –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9631B5-78F2-41C9-869B-9F39066F8104}" styleName="Помірний стиль 3 –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Помірний стиль 3 –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Помірний стиль 3 –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60" autoAdjust="0"/>
    <p:restoredTop sz="94129" autoAdjust="0"/>
  </p:normalViewPr>
  <p:slideViewPr>
    <p:cSldViewPr>
      <p:cViewPr>
        <p:scale>
          <a:sx n="81" d="100"/>
          <a:sy n="81" d="100"/>
        </p:scale>
        <p:origin x="-90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105BFB-FD02-42A4-B024-30E728FE1180}" type="doc">
      <dgm:prSet loTypeId="urn:microsoft.com/office/officeart/2009/3/layout/StepUpProcess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315B3D86-926A-4CC7-8AA0-D4C96E20CBEA}">
      <dgm:prSet phldrT="[Текст]" custT="1"/>
      <dgm:spPr/>
      <dgm:t>
        <a:bodyPr/>
        <a:lstStyle/>
        <a:p>
          <a:r>
            <a:rPr lang="uk-UA" sz="2400" i="1" noProof="0" dirty="0" smtClean="0"/>
            <a:t>Які права можуть надаватися користувачам локальної мережі</a:t>
          </a:r>
        </a:p>
      </dgm:t>
    </dgm:pt>
    <dgm:pt modelId="{DF55645F-A126-4D86-9561-716167B27046}" type="parTrans" cxnId="{68FB6ADD-641A-4696-9742-88298C57E541}">
      <dgm:prSet/>
      <dgm:spPr/>
      <dgm:t>
        <a:bodyPr/>
        <a:lstStyle/>
        <a:p>
          <a:endParaRPr lang="uk-UA" sz="2000"/>
        </a:p>
      </dgm:t>
    </dgm:pt>
    <dgm:pt modelId="{2D71F001-BD1C-49B7-AFB3-4937C19A9401}" type="sibTrans" cxnId="{68FB6ADD-641A-4696-9742-88298C57E541}">
      <dgm:prSet/>
      <dgm:spPr/>
      <dgm:t>
        <a:bodyPr/>
        <a:lstStyle/>
        <a:p>
          <a:endParaRPr lang="uk-UA" sz="2000"/>
        </a:p>
      </dgm:t>
    </dgm:pt>
    <dgm:pt modelId="{9955DCCA-1927-447A-B0E0-D61663048EE8}">
      <dgm:prSet phldrT="[Текст]" custT="1"/>
      <dgm:spPr/>
      <dgm:t>
        <a:bodyPr/>
        <a:lstStyle/>
        <a:p>
          <a:r>
            <a:rPr lang="uk-UA" sz="2400" i="1" noProof="0" dirty="0" smtClean="0"/>
            <a:t>Як переглянути об'єкти локальної мережі</a:t>
          </a:r>
          <a:endParaRPr lang="uk-UA" sz="2400" b="1" i="1" noProof="0" dirty="0" smtClean="0">
            <a:solidFill>
              <a:srgbClr val="FF0000"/>
            </a:solidFill>
          </a:endParaRPr>
        </a:p>
      </dgm:t>
    </dgm:pt>
    <dgm:pt modelId="{BEB06C26-D1FE-49F6-AF77-63A677BA45F4}" type="parTrans" cxnId="{F726AB76-4D4D-43E1-B7BC-CD8D37266646}">
      <dgm:prSet/>
      <dgm:spPr/>
      <dgm:t>
        <a:bodyPr/>
        <a:lstStyle/>
        <a:p>
          <a:endParaRPr lang="uk-UA" sz="2000"/>
        </a:p>
      </dgm:t>
    </dgm:pt>
    <dgm:pt modelId="{E50F8F57-8A45-42CA-A274-24C4CA1CD071}" type="sibTrans" cxnId="{F726AB76-4D4D-43E1-B7BC-CD8D37266646}">
      <dgm:prSet/>
      <dgm:spPr/>
      <dgm:t>
        <a:bodyPr/>
        <a:lstStyle/>
        <a:p>
          <a:endParaRPr lang="uk-UA" sz="2000"/>
        </a:p>
      </dgm:t>
    </dgm:pt>
    <dgm:pt modelId="{73DEBAF0-3834-4328-A549-117CFA3EE1D1}">
      <dgm:prSet phldrT="[Текст]" custT="1"/>
      <dgm:spPr/>
      <dgm:t>
        <a:bodyPr/>
        <a:lstStyle/>
        <a:p>
          <a:r>
            <a:rPr lang="uk-UA" sz="2400" i="1" noProof="0" dirty="0" smtClean="0"/>
            <a:t>Як працювати з об’єктами локальної мережі</a:t>
          </a:r>
          <a:endParaRPr lang="uk-UA" sz="2400" b="1" i="1" noProof="0" dirty="0" smtClean="0">
            <a:solidFill>
              <a:srgbClr val="FF0000"/>
            </a:solidFill>
          </a:endParaRPr>
        </a:p>
      </dgm:t>
    </dgm:pt>
    <dgm:pt modelId="{9AE7E492-4EBB-43C0-8534-E258D4206DF5}" type="parTrans" cxnId="{F3FE8053-BDD6-4F22-A305-45A3AE8C476B}">
      <dgm:prSet/>
      <dgm:spPr/>
      <dgm:t>
        <a:bodyPr/>
        <a:lstStyle/>
        <a:p>
          <a:endParaRPr lang="uk-UA" sz="2000"/>
        </a:p>
      </dgm:t>
    </dgm:pt>
    <dgm:pt modelId="{ACDCF1E4-0FC2-4D18-B0EC-5DA71AF0A799}" type="sibTrans" cxnId="{F3FE8053-BDD6-4F22-A305-45A3AE8C476B}">
      <dgm:prSet/>
      <dgm:spPr/>
      <dgm:t>
        <a:bodyPr/>
        <a:lstStyle/>
        <a:p>
          <a:endParaRPr lang="uk-UA" sz="2000"/>
        </a:p>
      </dgm:t>
    </dgm:pt>
    <dgm:pt modelId="{278BBEC3-25EB-4983-A2ED-39E7510A7FC9}" type="pres">
      <dgm:prSet presAssocID="{E5105BFB-FD02-42A4-B024-30E728FE118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5BF0CC98-8900-4BA1-A102-A374D41FF3BF}" type="pres">
      <dgm:prSet presAssocID="{315B3D86-926A-4CC7-8AA0-D4C96E20CBEA}" presName="composite" presStyleCnt="0"/>
      <dgm:spPr/>
      <dgm:t>
        <a:bodyPr/>
        <a:lstStyle/>
        <a:p>
          <a:endParaRPr lang="uk-UA"/>
        </a:p>
      </dgm:t>
    </dgm:pt>
    <dgm:pt modelId="{97F4F5B0-160D-40C2-BA04-7E2E012FE3F3}" type="pres">
      <dgm:prSet presAssocID="{315B3D86-926A-4CC7-8AA0-D4C96E20CBEA}" presName="LShape" presStyleLbl="alignNode1" presStyleIdx="0" presStyleCnt="5"/>
      <dgm:spPr>
        <a:gradFill flip="none" rotWithShape="0">
          <a:gsLst>
            <a:gs pos="0">
              <a:srgbClr val="660066"/>
            </a:gs>
            <a:gs pos="50000">
              <a:srgbClr val="7030A0"/>
            </a:gs>
            <a:gs pos="100000">
              <a:srgbClr val="CC00FF"/>
            </a:gs>
          </a:gsLst>
          <a:lin ang="2700000" scaled="1"/>
          <a:tileRect/>
        </a:gradFill>
        <a:ln>
          <a:solidFill>
            <a:srgbClr val="7030A0"/>
          </a:solidFill>
        </a:ln>
      </dgm:spPr>
      <dgm:t>
        <a:bodyPr/>
        <a:lstStyle/>
        <a:p>
          <a:endParaRPr lang="uk-UA"/>
        </a:p>
      </dgm:t>
    </dgm:pt>
    <dgm:pt modelId="{6A1C8FA4-0F52-445B-8E3A-B1010353A56A}" type="pres">
      <dgm:prSet presAssocID="{315B3D86-926A-4CC7-8AA0-D4C96E20CBEA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9CC8D66-CC3D-43B1-9028-C9C2A7507516}" type="pres">
      <dgm:prSet presAssocID="{315B3D86-926A-4CC7-8AA0-D4C96E20CBEA}" presName="Triangle" presStyleLbl="alignNode1" presStyleIdx="1" presStyleCnt="5"/>
      <dgm:spPr>
        <a:gradFill flip="none" rotWithShape="0">
          <a:gsLst>
            <a:gs pos="0">
              <a:srgbClr val="660066"/>
            </a:gs>
            <a:gs pos="50000">
              <a:srgbClr val="7030A0"/>
            </a:gs>
            <a:gs pos="100000">
              <a:srgbClr val="CC00FF"/>
            </a:gs>
          </a:gsLst>
          <a:lin ang="2700000" scaled="1"/>
          <a:tileRect/>
        </a:gradFill>
        <a:ln>
          <a:solidFill>
            <a:srgbClr val="7030A0"/>
          </a:solidFill>
        </a:ln>
      </dgm:spPr>
      <dgm:t>
        <a:bodyPr/>
        <a:lstStyle/>
        <a:p>
          <a:endParaRPr lang="uk-UA"/>
        </a:p>
      </dgm:t>
    </dgm:pt>
    <dgm:pt modelId="{38C4B215-A2C7-43E1-B40E-95E31A1B4645}" type="pres">
      <dgm:prSet presAssocID="{2D71F001-BD1C-49B7-AFB3-4937C19A9401}" presName="sibTrans" presStyleCnt="0"/>
      <dgm:spPr/>
      <dgm:t>
        <a:bodyPr/>
        <a:lstStyle/>
        <a:p>
          <a:endParaRPr lang="uk-UA"/>
        </a:p>
      </dgm:t>
    </dgm:pt>
    <dgm:pt modelId="{0D8E35D1-8279-4738-84B1-109E39103AF9}" type="pres">
      <dgm:prSet presAssocID="{2D71F001-BD1C-49B7-AFB3-4937C19A9401}" presName="space" presStyleCnt="0"/>
      <dgm:spPr/>
      <dgm:t>
        <a:bodyPr/>
        <a:lstStyle/>
        <a:p>
          <a:endParaRPr lang="uk-UA"/>
        </a:p>
      </dgm:t>
    </dgm:pt>
    <dgm:pt modelId="{3C6A016D-BCF4-4525-85FC-23F81AB96AE7}" type="pres">
      <dgm:prSet presAssocID="{9955DCCA-1927-447A-B0E0-D61663048EE8}" presName="composite" presStyleCnt="0"/>
      <dgm:spPr/>
      <dgm:t>
        <a:bodyPr/>
        <a:lstStyle/>
        <a:p>
          <a:endParaRPr lang="uk-UA"/>
        </a:p>
      </dgm:t>
    </dgm:pt>
    <dgm:pt modelId="{AC0DE14E-82E2-45F6-BC06-171FB2815A16}" type="pres">
      <dgm:prSet presAssocID="{9955DCCA-1927-447A-B0E0-D61663048EE8}" presName="LShape" presStyleLbl="alignNode1" presStyleIdx="2" presStyleCnt="5"/>
      <dgm:spPr>
        <a:gradFill flip="none" rotWithShape="0">
          <a:gsLst>
            <a:gs pos="0">
              <a:srgbClr val="660066"/>
            </a:gs>
            <a:gs pos="50000">
              <a:srgbClr val="7030A0"/>
            </a:gs>
            <a:gs pos="100000">
              <a:srgbClr val="CC00FF"/>
            </a:gs>
          </a:gsLst>
          <a:lin ang="2700000" scaled="1"/>
          <a:tileRect/>
        </a:gradFill>
        <a:ln>
          <a:solidFill>
            <a:srgbClr val="7030A0"/>
          </a:solidFill>
        </a:ln>
      </dgm:spPr>
      <dgm:t>
        <a:bodyPr/>
        <a:lstStyle/>
        <a:p>
          <a:endParaRPr lang="uk-UA"/>
        </a:p>
      </dgm:t>
    </dgm:pt>
    <dgm:pt modelId="{BBAF9E15-80C3-4253-BCA0-4AFD6FEA651C}" type="pres">
      <dgm:prSet presAssocID="{9955DCCA-1927-447A-B0E0-D61663048EE8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9164056-8AA8-4CA8-AFE5-5EFFB9095995}" type="pres">
      <dgm:prSet presAssocID="{9955DCCA-1927-447A-B0E0-D61663048EE8}" presName="Triangle" presStyleLbl="alignNode1" presStyleIdx="3" presStyleCnt="5"/>
      <dgm:spPr>
        <a:gradFill flip="none" rotWithShape="0">
          <a:gsLst>
            <a:gs pos="0">
              <a:srgbClr val="660066"/>
            </a:gs>
            <a:gs pos="50000">
              <a:srgbClr val="7030A0"/>
            </a:gs>
            <a:gs pos="100000">
              <a:srgbClr val="CC00FF"/>
            </a:gs>
          </a:gsLst>
          <a:lin ang="2700000" scaled="1"/>
          <a:tileRect/>
        </a:gradFill>
        <a:ln>
          <a:solidFill>
            <a:srgbClr val="7030A0"/>
          </a:solidFill>
        </a:ln>
      </dgm:spPr>
      <dgm:t>
        <a:bodyPr/>
        <a:lstStyle/>
        <a:p>
          <a:endParaRPr lang="uk-UA"/>
        </a:p>
      </dgm:t>
    </dgm:pt>
    <dgm:pt modelId="{3B1E5A8A-F516-4D35-ACEA-08FECD676D88}" type="pres">
      <dgm:prSet presAssocID="{E50F8F57-8A45-42CA-A274-24C4CA1CD071}" presName="sibTrans" presStyleCnt="0"/>
      <dgm:spPr/>
      <dgm:t>
        <a:bodyPr/>
        <a:lstStyle/>
        <a:p>
          <a:endParaRPr lang="uk-UA"/>
        </a:p>
      </dgm:t>
    </dgm:pt>
    <dgm:pt modelId="{B3046140-F40C-4711-B20A-B8E13C910150}" type="pres">
      <dgm:prSet presAssocID="{E50F8F57-8A45-42CA-A274-24C4CA1CD071}" presName="space" presStyleCnt="0"/>
      <dgm:spPr/>
      <dgm:t>
        <a:bodyPr/>
        <a:lstStyle/>
        <a:p>
          <a:endParaRPr lang="uk-UA"/>
        </a:p>
      </dgm:t>
    </dgm:pt>
    <dgm:pt modelId="{553C9E41-A10E-41D4-B209-1B638E724388}" type="pres">
      <dgm:prSet presAssocID="{73DEBAF0-3834-4328-A549-117CFA3EE1D1}" presName="composite" presStyleCnt="0"/>
      <dgm:spPr/>
      <dgm:t>
        <a:bodyPr/>
        <a:lstStyle/>
        <a:p>
          <a:endParaRPr lang="uk-UA"/>
        </a:p>
      </dgm:t>
    </dgm:pt>
    <dgm:pt modelId="{77AA25AA-2414-40B8-95D0-A8FD724C6A6E}" type="pres">
      <dgm:prSet presAssocID="{73DEBAF0-3834-4328-A549-117CFA3EE1D1}" presName="LShape" presStyleLbl="alignNode1" presStyleIdx="4" presStyleCnt="5"/>
      <dgm:spPr>
        <a:gradFill flip="none" rotWithShape="0">
          <a:gsLst>
            <a:gs pos="0">
              <a:srgbClr val="660066"/>
            </a:gs>
            <a:gs pos="50000">
              <a:srgbClr val="7030A0"/>
            </a:gs>
            <a:gs pos="100000">
              <a:srgbClr val="CC00FF"/>
            </a:gs>
          </a:gsLst>
          <a:lin ang="2700000" scaled="1"/>
          <a:tileRect/>
        </a:gradFill>
        <a:ln>
          <a:solidFill>
            <a:srgbClr val="7030A0"/>
          </a:solidFill>
        </a:ln>
      </dgm:spPr>
      <dgm:t>
        <a:bodyPr/>
        <a:lstStyle/>
        <a:p>
          <a:endParaRPr lang="uk-UA"/>
        </a:p>
      </dgm:t>
    </dgm:pt>
    <dgm:pt modelId="{F3512FE0-87F1-49B2-B59A-C01170C09C67}" type="pres">
      <dgm:prSet presAssocID="{73DEBAF0-3834-4328-A549-117CFA3EE1D1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8FB6ADD-641A-4696-9742-88298C57E541}" srcId="{E5105BFB-FD02-42A4-B024-30E728FE1180}" destId="{315B3D86-926A-4CC7-8AA0-D4C96E20CBEA}" srcOrd="0" destOrd="0" parTransId="{DF55645F-A126-4D86-9561-716167B27046}" sibTransId="{2D71F001-BD1C-49B7-AFB3-4937C19A9401}"/>
    <dgm:cxn modelId="{F726AB76-4D4D-43E1-B7BC-CD8D37266646}" srcId="{E5105BFB-FD02-42A4-B024-30E728FE1180}" destId="{9955DCCA-1927-447A-B0E0-D61663048EE8}" srcOrd="1" destOrd="0" parTransId="{BEB06C26-D1FE-49F6-AF77-63A677BA45F4}" sibTransId="{E50F8F57-8A45-42CA-A274-24C4CA1CD071}"/>
    <dgm:cxn modelId="{F3FE8053-BDD6-4F22-A305-45A3AE8C476B}" srcId="{E5105BFB-FD02-42A4-B024-30E728FE1180}" destId="{73DEBAF0-3834-4328-A549-117CFA3EE1D1}" srcOrd="2" destOrd="0" parTransId="{9AE7E492-4EBB-43C0-8534-E258D4206DF5}" sibTransId="{ACDCF1E4-0FC2-4D18-B0EC-5DA71AF0A799}"/>
    <dgm:cxn modelId="{16C6CAA8-BF3F-435E-8D05-3EBE50EC8E4D}" type="presOf" srcId="{9955DCCA-1927-447A-B0E0-D61663048EE8}" destId="{BBAF9E15-80C3-4253-BCA0-4AFD6FEA651C}" srcOrd="0" destOrd="0" presId="urn:microsoft.com/office/officeart/2009/3/layout/StepUpProcess"/>
    <dgm:cxn modelId="{72C3AF2E-D886-4F6E-AD3D-BB92D2019C6B}" type="presOf" srcId="{73DEBAF0-3834-4328-A549-117CFA3EE1D1}" destId="{F3512FE0-87F1-49B2-B59A-C01170C09C67}" srcOrd="0" destOrd="0" presId="urn:microsoft.com/office/officeart/2009/3/layout/StepUpProcess"/>
    <dgm:cxn modelId="{A4D30AE2-E0DC-4024-8B78-3EBE50AD5B67}" type="presOf" srcId="{E5105BFB-FD02-42A4-B024-30E728FE1180}" destId="{278BBEC3-25EB-4983-A2ED-39E7510A7FC9}" srcOrd="0" destOrd="0" presId="urn:microsoft.com/office/officeart/2009/3/layout/StepUpProcess"/>
    <dgm:cxn modelId="{13664A3F-1075-4FE2-B02A-1BAEB3FB95B6}" type="presOf" srcId="{315B3D86-926A-4CC7-8AA0-D4C96E20CBEA}" destId="{6A1C8FA4-0F52-445B-8E3A-B1010353A56A}" srcOrd="0" destOrd="0" presId="urn:microsoft.com/office/officeart/2009/3/layout/StepUpProcess"/>
    <dgm:cxn modelId="{96C85C2F-035C-4824-BDFB-ABF9BAA3F2FF}" type="presParOf" srcId="{278BBEC3-25EB-4983-A2ED-39E7510A7FC9}" destId="{5BF0CC98-8900-4BA1-A102-A374D41FF3BF}" srcOrd="0" destOrd="0" presId="urn:microsoft.com/office/officeart/2009/3/layout/StepUpProcess"/>
    <dgm:cxn modelId="{AC1C3131-1B6A-444E-A17C-2ADC21BB49BD}" type="presParOf" srcId="{5BF0CC98-8900-4BA1-A102-A374D41FF3BF}" destId="{97F4F5B0-160D-40C2-BA04-7E2E012FE3F3}" srcOrd="0" destOrd="0" presId="urn:microsoft.com/office/officeart/2009/3/layout/StepUpProcess"/>
    <dgm:cxn modelId="{442B08A0-3DCD-420F-89B2-0450E08E75EB}" type="presParOf" srcId="{5BF0CC98-8900-4BA1-A102-A374D41FF3BF}" destId="{6A1C8FA4-0F52-445B-8E3A-B1010353A56A}" srcOrd="1" destOrd="0" presId="urn:microsoft.com/office/officeart/2009/3/layout/StepUpProcess"/>
    <dgm:cxn modelId="{987D873B-79E7-4B56-B4C5-D3DE5437CBCE}" type="presParOf" srcId="{5BF0CC98-8900-4BA1-A102-A374D41FF3BF}" destId="{E9CC8D66-CC3D-43B1-9028-C9C2A7507516}" srcOrd="2" destOrd="0" presId="urn:microsoft.com/office/officeart/2009/3/layout/StepUpProcess"/>
    <dgm:cxn modelId="{EB3F42AF-269F-495E-B801-983BE31335E4}" type="presParOf" srcId="{278BBEC3-25EB-4983-A2ED-39E7510A7FC9}" destId="{38C4B215-A2C7-43E1-B40E-95E31A1B4645}" srcOrd="1" destOrd="0" presId="urn:microsoft.com/office/officeart/2009/3/layout/StepUpProcess"/>
    <dgm:cxn modelId="{7482D766-D529-4B69-ACE5-97BE8947AC32}" type="presParOf" srcId="{38C4B215-A2C7-43E1-B40E-95E31A1B4645}" destId="{0D8E35D1-8279-4738-84B1-109E39103AF9}" srcOrd="0" destOrd="0" presId="urn:microsoft.com/office/officeart/2009/3/layout/StepUpProcess"/>
    <dgm:cxn modelId="{CB6E69F6-D1EF-4D2B-AC1E-516DDFB6B845}" type="presParOf" srcId="{278BBEC3-25EB-4983-A2ED-39E7510A7FC9}" destId="{3C6A016D-BCF4-4525-85FC-23F81AB96AE7}" srcOrd="2" destOrd="0" presId="urn:microsoft.com/office/officeart/2009/3/layout/StepUpProcess"/>
    <dgm:cxn modelId="{2B33C6F7-8CCA-47E6-8F60-8A49057F17DE}" type="presParOf" srcId="{3C6A016D-BCF4-4525-85FC-23F81AB96AE7}" destId="{AC0DE14E-82E2-45F6-BC06-171FB2815A16}" srcOrd="0" destOrd="0" presId="urn:microsoft.com/office/officeart/2009/3/layout/StepUpProcess"/>
    <dgm:cxn modelId="{DBBA1075-48B1-44FD-8992-2F2404B4BD83}" type="presParOf" srcId="{3C6A016D-BCF4-4525-85FC-23F81AB96AE7}" destId="{BBAF9E15-80C3-4253-BCA0-4AFD6FEA651C}" srcOrd="1" destOrd="0" presId="urn:microsoft.com/office/officeart/2009/3/layout/StepUpProcess"/>
    <dgm:cxn modelId="{854D6D43-FE38-440E-BA27-DB866B8C6D14}" type="presParOf" srcId="{3C6A016D-BCF4-4525-85FC-23F81AB96AE7}" destId="{A9164056-8AA8-4CA8-AFE5-5EFFB9095995}" srcOrd="2" destOrd="0" presId="urn:microsoft.com/office/officeart/2009/3/layout/StepUpProcess"/>
    <dgm:cxn modelId="{47CA02EE-6E31-4D46-9FBF-F1CC530B9244}" type="presParOf" srcId="{278BBEC3-25EB-4983-A2ED-39E7510A7FC9}" destId="{3B1E5A8A-F516-4D35-ACEA-08FECD676D88}" srcOrd="3" destOrd="0" presId="urn:microsoft.com/office/officeart/2009/3/layout/StepUpProcess"/>
    <dgm:cxn modelId="{8E25DEDE-7267-4A3C-81AD-5C9246084CE2}" type="presParOf" srcId="{3B1E5A8A-F516-4D35-ACEA-08FECD676D88}" destId="{B3046140-F40C-4711-B20A-B8E13C910150}" srcOrd="0" destOrd="0" presId="urn:microsoft.com/office/officeart/2009/3/layout/StepUpProcess"/>
    <dgm:cxn modelId="{D1E16B72-6372-45E3-B688-A6D0F9326537}" type="presParOf" srcId="{278BBEC3-25EB-4983-A2ED-39E7510A7FC9}" destId="{553C9E41-A10E-41D4-B209-1B638E724388}" srcOrd="4" destOrd="0" presId="urn:microsoft.com/office/officeart/2009/3/layout/StepUpProcess"/>
    <dgm:cxn modelId="{06AB44D2-A9A6-4458-8A3A-50BBAD519A8D}" type="presParOf" srcId="{553C9E41-A10E-41D4-B209-1B638E724388}" destId="{77AA25AA-2414-40B8-95D0-A8FD724C6A6E}" srcOrd="0" destOrd="0" presId="urn:microsoft.com/office/officeart/2009/3/layout/StepUpProcess"/>
    <dgm:cxn modelId="{FD767E7A-0411-40ED-9D42-62B408DECC77}" type="presParOf" srcId="{553C9E41-A10E-41D4-B209-1B638E724388}" destId="{F3512FE0-87F1-49B2-B59A-C01170C09C67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2B8366-3BF7-480F-9B6D-F48D1EBEA158}" type="doc">
      <dgm:prSet loTypeId="urn:microsoft.com/office/officeart/2005/8/layout/target1" loCatId="relationship" qsTypeId="urn:microsoft.com/office/officeart/2005/8/quickstyle/simple5" qsCatId="simple" csTypeId="urn:microsoft.com/office/officeart/2005/8/colors/colorful5" csCatId="colorful" phldr="1"/>
      <dgm:spPr/>
    </dgm:pt>
    <dgm:pt modelId="{AEA6A04E-1F5B-4C7B-839A-4BD99DDBC4D5}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solidFill>
          <a:srgbClr val="008000"/>
        </a:solidFill>
      </dgm:spPr>
      <dgm:t>
        <a:bodyPr/>
        <a:lstStyle/>
        <a:p>
          <a:r>
            <a:rPr lang="uk-UA" b="1" i="1" u="none" dirty="0" smtClean="0">
              <a:solidFill>
                <a:schemeClr val="bg1"/>
              </a:solidFill>
            </a:rPr>
            <a:t>Обмежений</a:t>
          </a:r>
          <a:endParaRPr lang="uk-UA" b="1" i="1" u="none" dirty="0">
            <a:solidFill>
              <a:schemeClr val="bg1"/>
            </a:solidFill>
          </a:endParaRPr>
        </a:p>
      </dgm:t>
    </dgm:pt>
    <dgm:pt modelId="{BA5A26C1-2C0E-4C53-8A95-B284DC67D16C}" type="parTrans" cxnId="{B572C9ED-4FE0-4FF6-BD14-211199617A3A}">
      <dgm:prSet/>
      <dgm:spPr/>
      <dgm:t>
        <a:bodyPr/>
        <a:lstStyle/>
        <a:p>
          <a:endParaRPr lang="uk-UA"/>
        </a:p>
      </dgm:t>
    </dgm:pt>
    <dgm:pt modelId="{3AC21B16-335A-43BE-BA8A-B72F56B71BC5}" type="sibTrans" cxnId="{B572C9ED-4FE0-4FF6-BD14-211199617A3A}">
      <dgm:prSet/>
      <dgm:spPr/>
      <dgm:t>
        <a:bodyPr/>
        <a:lstStyle/>
        <a:p>
          <a:endParaRPr lang="uk-UA"/>
        </a:p>
      </dgm:t>
    </dgm:pt>
    <dgm:pt modelId="{B9324E81-58E5-4432-A787-ECCDAA2A5512}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solidFill>
          <a:srgbClr val="008000"/>
        </a:solidFill>
      </dgm:spPr>
      <dgm:t>
        <a:bodyPr/>
        <a:lstStyle/>
        <a:p>
          <a:r>
            <a:rPr lang="uk-UA" b="1" i="1" u="none" dirty="0" smtClean="0">
              <a:solidFill>
                <a:schemeClr val="bg1"/>
              </a:solidFill>
            </a:rPr>
            <a:t>Частково обмежений</a:t>
          </a:r>
          <a:endParaRPr lang="uk-UA" b="1" i="1" u="none" dirty="0">
            <a:solidFill>
              <a:schemeClr val="bg1"/>
            </a:solidFill>
          </a:endParaRPr>
        </a:p>
      </dgm:t>
    </dgm:pt>
    <dgm:pt modelId="{49ED22A8-EC7F-4B1F-837C-F37341F074CD}" type="parTrans" cxnId="{AC612EF5-90E5-4AFD-B693-4876E379C482}">
      <dgm:prSet/>
      <dgm:spPr/>
      <dgm:t>
        <a:bodyPr/>
        <a:lstStyle/>
        <a:p>
          <a:endParaRPr lang="uk-UA"/>
        </a:p>
      </dgm:t>
    </dgm:pt>
    <dgm:pt modelId="{AA953159-E9C0-4919-AB1D-73268A618DC0}" type="sibTrans" cxnId="{AC612EF5-90E5-4AFD-B693-4876E379C482}">
      <dgm:prSet/>
      <dgm:spPr/>
      <dgm:t>
        <a:bodyPr/>
        <a:lstStyle/>
        <a:p>
          <a:endParaRPr lang="uk-UA"/>
        </a:p>
      </dgm:t>
    </dgm:pt>
    <dgm:pt modelId="{B440DDCD-2D34-4F81-B5D3-08045F401570}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solidFill>
          <a:srgbClr val="008000"/>
        </a:solidFill>
      </dgm:spPr>
      <dgm:t>
        <a:bodyPr/>
        <a:lstStyle/>
        <a:p>
          <a:r>
            <a:rPr lang="uk-UA" b="1" i="1" u="none" dirty="0" smtClean="0">
              <a:solidFill>
                <a:schemeClr val="bg1"/>
              </a:solidFill>
            </a:rPr>
            <a:t>Повний</a:t>
          </a:r>
          <a:endParaRPr lang="uk-UA" b="1" i="1" u="none" dirty="0">
            <a:solidFill>
              <a:schemeClr val="bg1"/>
            </a:solidFill>
          </a:endParaRPr>
        </a:p>
      </dgm:t>
    </dgm:pt>
    <dgm:pt modelId="{26A9A667-B896-409D-B578-20318DF427B1}" type="parTrans" cxnId="{3F6DE9B9-14F4-49E9-96E0-A648A6E6862A}">
      <dgm:prSet/>
      <dgm:spPr/>
      <dgm:t>
        <a:bodyPr/>
        <a:lstStyle/>
        <a:p>
          <a:endParaRPr lang="uk-UA"/>
        </a:p>
      </dgm:t>
    </dgm:pt>
    <dgm:pt modelId="{8E435C9D-5EC0-4F14-B95E-86C1823677DF}" type="sibTrans" cxnId="{3F6DE9B9-14F4-49E9-96E0-A648A6E6862A}">
      <dgm:prSet/>
      <dgm:spPr/>
      <dgm:t>
        <a:bodyPr/>
        <a:lstStyle/>
        <a:p>
          <a:endParaRPr lang="uk-UA"/>
        </a:p>
      </dgm:t>
    </dgm:pt>
    <dgm:pt modelId="{83C736C2-6D35-44EA-B525-D5F951B4CA43}" type="pres">
      <dgm:prSet presAssocID="{1F2B8366-3BF7-480F-9B6D-F48D1EBEA158}" presName="composite" presStyleCnt="0">
        <dgm:presLayoutVars>
          <dgm:chMax val="5"/>
          <dgm:dir/>
          <dgm:resizeHandles val="exact"/>
        </dgm:presLayoutVars>
      </dgm:prSet>
      <dgm:spPr/>
    </dgm:pt>
    <dgm:pt modelId="{80C56C4C-B923-4705-BAEF-F4AF9329A699}" type="pres">
      <dgm:prSet presAssocID="{AEA6A04E-1F5B-4C7B-839A-4BD99DDBC4D5}" presName="circle1" presStyleLbl="lnNode1" presStyleIdx="0" presStyleCnt="3" custScaleX="133100" custScaleY="133100" custLinFactX="-30748" custLinFactNeighborX="-100000"/>
      <dgm:spPr/>
    </dgm:pt>
    <dgm:pt modelId="{261DEB7F-8CC6-44E1-A5B4-3358049BBF85}" type="pres">
      <dgm:prSet presAssocID="{AEA6A04E-1F5B-4C7B-839A-4BD99DDBC4D5}" presName="text1" presStyleLbl="revTx" presStyleIdx="0" presStyleCnt="3" custScaleX="215801" custScaleY="86805" custLinFactNeighborX="7672" custLinFactNeighborY="2752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uk-UA"/>
        </a:p>
      </dgm:t>
    </dgm:pt>
    <dgm:pt modelId="{EBDE87B2-D3F0-48FD-9B0B-7B4324B15658}" type="pres">
      <dgm:prSet presAssocID="{AEA6A04E-1F5B-4C7B-839A-4BD99DDBC4D5}" presName="line1" presStyleLbl="callout" presStyleIdx="0" presStyleCnt="6" custLinFactX="-100000" custLinFactNeighborX="-109192"/>
      <dgm:spPr>
        <a:ln w="38100">
          <a:solidFill>
            <a:srgbClr val="7030A0"/>
          </a:solidFill>
        </a:ln>
      </dgm:spPr>
    </dgm:pt>
    <dgm:pt modelId="{6E1CE518-1E03-4C8D-BF1E-5A5A739FF559}" type="pres">
      <dgm:prSet presAssocID="{AEA6A04E-1F5B-4C7B-839A-4BD99DDBC4D5}" presName="d1" presStyleLbl="callout" presStyleIdx="1" presStyleCnt="6" custLinFactNeighborX="-48322"/>
      <dgm:spPr>
        <a:ln w="38100">
          <a:solidFill>
            <a:srgbClr val="7030A0"/>
          </a:solidFill>
        </a:ln>
      </dgm:spPr>
    </dgm:pt>
    <dgm:pt modelId="{60CDAFBA-7A7D-4477-A365-0A0C9A633A93}" type="pres">
      <dgm:prSet presAssocID="{B9324E81-58E5-4432-A787-ECCDAA2A5512}" presName="circle2" presStyleLbl="lnNode1" presStyleIdx="1" presStyleCnt="3" custScaleX="133100" custScaleY="133100" custLinFactNeighborX="-43585"/>
      <dgm:spPr/>
    </dgm:pt>
    <dgm:pt modelId="{FB05E203-0770-420D-B14C-102001AEB52E}" type="pres">
      <dgm:prSet presAssocID="{B9324E81-58E5-4432-A787-ECCDAA2A5512}" presName="text2" presStyleLbl="revTx" presStyleIdx="1" presStyleCnt="3" custScaleX="215801" custScaleY="86805" custLinFactNeighborX="7672" custLinFactNeighborY="2752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uk-UA"/>
        </a:p>
      </dgm:t>
    </dgm:pt>
    <dgm:pt modelId="{02D53C50-1F84-49C3-A91D-E7A77F8A86AF}" type="pres">
      <dgm:prSet presAssocID="{B9324E81-58E5-4432-A787-ECCDAA2A5512}" presName="line2" presStyleLbl="callout" presStyleIdx="2" presStyleCnt="6" custLinFactX="-100000" custLinFactNeighborX="-109192"/>
      <dgm:spPr>
        <a:ln w="38100">
          <a:solidFill>
            <a:srgbClr val="7030A0"/>
          </a:solidFill>
        </a:ln>
      </dgm:spPr>
    </dgm:pt>
    <dgm:pt modelId="{F0A2C5D5-AA06-487B-932E-1ED38D5C2CD4}" type="pres">
      <dgm:prSet presAssocID="{B9324E81-58E5-4432-A787-ECCDAA2A5512}" presName="d2" presStyleLbl="callout" presStyleIdx="3" presStyleCnt="6" custLinFactNeighborX="-65730"/>
      <dgm:spPr>
        <a:ln w="38100">
          <a:solidFill>
            <a:srgbClr val="7030A0"/>
          </a:solidFill>
        </a:ln>
      </dgm:spPr>
    </dgm:pt>
    <dgm:pt modelId="{514474B7-7B69-4E0F-8AE6-32FF49353A43}" type="pres">
      <dgm:prSet presAssocID="{B440DDCD-2D34-4F81-B5D3-08045F401570}" presName="circle3" presStyleLbl="lnNode1" presStyleIdx="2" presStyleCnt="3" custScaleX="133100" custScaleY="133100" custLinFactNeighborX="-26152"/>
      <dgm:spPr/>
    </dgm:pt>
    <dgm:pt modelId="{F2CEBD3D-AC1B-45A3-8F6E-941A2CD950EE}" type="pres">
      <dgm:prSet presAssocID="{B440DDCD-2D34-4F81-B5D3-08045F401570}" presName="text3" presStyleLbl="revTx" presStyleIdx="2" presStyleCnt="3" custScaleX="215801" custScaleY="86805" custLinFactNeighborX="7672" custLinFactNeighborY="2752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uk-UA"/>
        </a:p>
      </dgm:t>
    </dgm:pt>
    <dgm:pt modelId="{0D408496-D619-41C7-B7CB-F178AE8EBF5C}" type="pres">
      <dgm:prSet presAssocID="{B440DDCD-2D34-4F81-B5D3-08045F401570}" presName="line3" presStyleLbl="callout" presStyleIdx="4" presStyleCnt="6" custLinFactX="-100000" custLinFactNeighborX="-109192"/>
      <dgm:spPr>
        <a:ln w="38100">
          <a:solidFill>
            <a:srgbClr val="7030A0"/>
          </a:solidFill>
        </a:ln>
      </dgm:spPr>
    </dgm:pt>
    <dgm:pt modelId="{6F2C716C-90F8-4F2D-BFC7-C98ADF300DE8}" type="pres">
      <dgm:prSet presAssocID="{B440DDCD-2D34-4F81-B5D3-08045F401570}" presName="d3" presStyleLbl="callout" presStyleIdx="5" presStyleCnt="6" custScaleX="61485" custScaleY="111019" custLinFactNeighborX="-85572" custLinFactNeighborY="5712"/>
      <dgm:spPr>
        <a:ln w="38100">
          <a:solidFill>
            <a:srgbClr val="7030A0"/>
          </a:solidFill>
        </a:ln>
      </dgm:spPr>
    </dgm:pt>
  </dgm:ptLst>
  <dgm:cxnLst>
    <dgm:cxn modelId="{B572C9ED-4FE0-4FF6-BD14-211199617A3A}" srcId="{1F2B8366-3BF7-480F-9B6D-F48D1EBEA158}" destId="{AEA6A04E-1F5B-4C7B-839A-4BD99DDBC4D5}" srcOrd="0" destOrd="0" parTransId="{BA5A26C1-2C0E-4C53-8A95-B284DC67D16C}" sibTransId="{3AC21B16-335A-43BE-BA8A-B72F56B71BC5}"/>
    <dgm:cxn modelId="{D4D3C566-8493-4D63-B579-9578C348DE5C}" type="presOf" srcId="{B9324E81-58E5-4432-A787-ECCDAA2A5512}" destId="{FB05E203-0770-420D-B14C-102001AEB52E}" srcOrd="0" destOrd="0" presId="urn:microsoft.com/office/officeart/2005/8/layout/target1"/>
    <dgm:cxn modelId="{AC612EF5-90E5-4AFD-B693-4876E379C482}" srcId="{1F2B8366-3BF7-480F-9B6D-F48D1EBEA158}" destId="{B9324E81-58E5-4432-A787-ECCDAA2A5512}" srcOrd="1" destOrd="0" parTransId="{49ED22A8-EC7F-4B1F-837C-F37341F074CD}" sibTransId="{AA953159-E9C0-4919-AB1D-73268A618DC0}"/>
    <dgm:cxn modelId="{D5774BCC-E898-4428-A60A-3BB01B64AC3B}" type="presOf" srcId="{AEA6A04E-1F5B-4C7B-839A-4BD99DDBC4D5}" destId="{261DEB7F-8CC6-44E1-A5B4-3358049BBF85}" srcOrd="0" destOrd="0" presId="urn:microsoft.com/office/officeart/2005/8/layout/target1"/>
    <dgm:cxn modelId="{3F6DE9B9-14F4-49E9-96E0-A648A6E6862A}" srcId="{1F2B8366-3BF7-480F-9B6D-F48D1EBEA158}" destId="{B440DDCD-2D34-4F81-B5D3-08045F401570}" srcOrd="2" destOrd="0" parTransId="{26A9A667-B896-409D-B578-20318DF427B1}" sibTransId="{8E435C9D-5EC0-4F14-B95E-86C1823677DF}"/>
    <dgm:cxn modelId="{338029BE-4E69-4FA3-996C-1657928ADF25}" type="presOf" srcId="{B440DDCD-2D34-4F81-B5D3-08045F401570}" destId="{F2CEBD3D-AC1B-45A3-8F6E-941A2CD950EE}" srcOrd="0" destOrd="0" presId="urn:microsoft.com/office/officeart/2005/8/layout/target1"/>
    <dgm:cxn modelId="{BDECA0F2-33D9-48FC-8654-FB089EEACC57}" type="presOf" srcId="{1F2B8366-3BF7-480F-9B6D-F48D1EBEA158}" destId="{83C736C2-6D35-44EA-B525-D5F951B4CA43}" srcOrd="0" destOrd="0" presId="urn:microsoft.com/office/officeart/2005/8/layout/target1"/>
    <dgm:cxn modelId="{463C7F99-EBCF-44E8-98D6-6261084F599C}" type="presParOf" srcId="{83C736C2-6D35-44EA-B525-D5F951B4CA43}" destId="{80C56C4C-B923-4705-BAEF-F4AF9329A699}" srcOrd="0" destOrd="0" presId="urn:microsoft.com/office/officeart/2005/8/layout/target1"/>
    <dgm:cxn modelId="{DC37DB93-96BB-4D18-AF29-04AF22C7C090}" type="presParOf" srcId="{83C736C2-6D35-44EA-B525-D5F951B4CA43}" destId="{261DEB7F-8CC6-44E1-A5B4-3358049BBF85}" srcOrd="1" destOrd="0" presId="urn:microsoft.com/office/officeart/2005/8/layout/target1"/>
    <dgm:cxn modelId="{5FA88897-A24E-4719-8AEC-0618F0E504F4}" type="presParOf" srcId="{83C736C2-6D35-44EA-B525-D5F951B4CA43}" destId="{EBDE87B2-D3F0-48FD-9B0B-7B4324B15658}" srcOrd="2" destOrd="0" presId="urn:microsoft.com/office/officeart/2005/8/layout/target1"/>
    <dgm:cxn modelId="{EB9ADB00-859E-47C9-A519-F7B8E0A989FE}" type="presParOf" srcId="{83C736C2-6D35-44EA-B525-D5F951B4CA43}" destId="{6E1CE518-1E03-4C8D-BF1E-5A5A739FF559}" srcOrd="3" destOrd="0" presId="urn:microsoft.com/office/officeart/2005/8/layout/target1"/>
    <dgm:cxn modelId="{FB28D524-9A62-4B3D-9788-32C0B7895B09}" type="presParOf" srcId="{83C736C2-6D35-44EA-B525-D5F951B4CA43}" destId="{60CDAFBA-7A7D-4477-A365-0A0C9A633A93}" srcOrd="4" destOrd="0" presId="urn:microsoft.com/office/officeart/2005/8/layout/target1"/>
    <dgm:cxn modelId="{2F45E604-1577-4877-B987-D11D02E0D44B}" type="presParOf" srcId="{83C736C2-6D35-44EA-B525-D5F951B4CA43}" destId="{FB05E203-0770-420D-B14C-102001AEB52E}" srcOrd="5" destOrd="0" presId="urn:microsoft.com/office/officeart/2005/8/layout/target1"/>
    <dgm:cxn modelId="{2DD352A6-4ACB-48AD-8C55-379AC7CE4B89}" type="presParOf" srcId="{83C736C2-6D35-44EA-B525-D5F951B4CA43}" destId="{02D53C50-1F84-49C3-A91D-E7A77F8A86AF}" srcOrd="6" destOrd="0" presId="urn:microsoft.com/office/officeart/2005/8/layout/target1"/>
    <dgm:cxn modelId="{04E63105-8DF9-4A67-81DF-11D9748A10FF}" type="presParOf" srcId="{83C736C2-6D35-44EA-B525-D5F951B4CA43}" destId="{F0A2C5D5-AA06-487B-932E-1ED38D5C2CD4}" srcOrd="7" destOrd="0" presId="urn:microsoft.com/office/officeart/2005/8/layout/target1"/>
    <dgm:cxn modelId="{B3488046-EFC8-4B71-BD19-BAACE8572D6E}" type="presParOf" srcId="{83C736C2-6D35-44EA-B525-D5F951B4CA43}" destId="{514474B7-7B69-4E0F-8AE6-32FF49353A43}" srcOrd="8" destOrd="0" presId="urn:microsoft.com/office/officeart/2005/8/layout/target1"/>
    <dgm:cxn modelId="{73C0FD70-29D7-48A7-9680-9EC40B99C7E9}" type="presParOf" srcId="{83C736C2-6D35-44EA-B525-D5F951B4CA43}" destId="{F2CEBD3D-AC1B-45A3-8F6E-941A2CD950EE}" srcOrd="9" destOrd="0" presId="urn:microsoft.com/office/officeart/2005/8/layout/target1"/>
    <dgm:cxn modelId="{096A2C6C-F666-463C-A61F-405BA191CF0B}" type="presParOf" srcId="{83C736C2-6D35-44EA-B525-D5F951B4CA43}" destId="{0D408496-D619-41C7-B7CB-F178AE8EBF5C}" srcOrd="10" destOrd="0" presId="urn:microsoft.com/office/officeart/2005/8/layout/target1"/>
    <dgm:cxn modelId="{05FC40C0-2146-4399-8455-F6AE823ED563}" type="presParOf" srcId="{83C736C2-6D35-44EA-B525-D5F951B4CA43}" destId="{6F2C716C-90F8-4F2D-BFC7-C98ADF300DE8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DFAAC3-D5D1-4D2D-8FA8-9C34CE6010D1}" type="doc">
      <dgm:prSet loTypeId="urn:microsoft.com/office/officeart/2005/8/layout/cycle5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595F940-2DD0-4165-9519-E8E44A087ABD}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solidFill>
          <a:srgbClr val="00B050"/>
        </a:solidFill>
      </dgm:spPr>
      <dgm:t>
        <a:bodyPr/>
        <a:lstStyle/>
        <a:p>
          <a:pPr algn="ctr"/>
          <a:r>
            <a:rPr lang="uk-UA" b="1" i="1" dirty="0" smtClean="0"/>
            <a:t>Комп’ютери</a:t>
          </a:r>
        </a:p>
        <a:p>
          <a:pPr algn="l"/>
          <a:r>
            <a:rPr lang="uk-UA" i="1" dirty="0" smtClean="0"/>
            <a:t>- диски</a:t>
          </a:r>
        </a:p>
        <a:p>
          <a:pPr algn="l"/>
          <a:r>
            <a:rPr lang="uk-UA" i="1" dirty="0" smtClean="0"/>
            <a:t>- папки</a:t>
          </a:r>
        </a:p>
        <a:p>
          <a:pPr algn="l"/>
          <a:r>
            <a:rPr lang="uk-UA" i="1" dirty="0" smtClean="0"/>
            <a:t>-</a:t>
          </a:r>
          <a:r>
            <a:rPr lang="en-US" i="1" dirty="0" smtClean="0"/>
            <a:t> </a:t>
          </a:r>
          <a:r>
            <a:rPr lang="uk-UA" i="1" dirty="0" smtClean="0"/>
            <a:t>файли</a:t>
          </a:r>
        </a:p>
        <a:p>
          <a:pPr algn="l"/>
          <a:r>
            <a:rPr lang="uk-UA" i="1" dirty="0" smtClean="0"/>
            <a:t>- принтер</a:t>
          </a:r>
          <a:endParaRPr lang="uk-UA" i="1" dirty="0"/>
        </a:p>
      </dgm:t>
    </dgm:pt>
    <dgm:pt modelId="{D3CF0138-3378-4125-94D8-E6473E0E720D}" type="parTrans" cxnId="{033BF1B8-645E-4070-9055-331C6510216E}">
      <dgm:prSet/>
      <dgm:spPr/>
      <dgm:t>
        <a:bodyPr/>
        <a:lstStyle/>
        <a:p>
          <a:endParaRPr lang="uk-UA"/>
        </a:p>
      </dgm:t>
    </dgm:pt>
    <dgm:pt modelId="{0C78A77F-D7B6-4102-B86A-F10D5FBB1301}" type="sibTrans" cxnId="{033BF1B8-645E-4070-9055-331C6510216E}">
      <dgm:prSet/>
      <dgm:spPr>
        <a:ln w="76200">
          <a:solidFill>
            <a:srgbClr val="7030A0"/>
          </a:solidFill>
        </a:ln>
      </dgm:spPr>
      <dgm:t>
        <a:bodyPr/>
        <a:lstStyle/>
        <a:p>
          <a:endParaRPr lang="uk-UA"/>
        </a:p>
      </dgm:t>
    </dgm:pt>
    <dgm:pt modelId="{1188E813-8CD4-4A18-A2C3-CCC1BAB2DA3A}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solidFill>
          <a:srgbClr val="00B050"/>
        </a:solidFill>
      </dgm:spPr>
      <dgm:t>
        <a:bodyPr anchor="t"/>
        <a:lstStyle/>
        <a:p>
          <a:pPr algn="ctr"/>
          <a:r>
            <a:rPr lang="uk-UA" b="1" i="1" dirty="0" smtClean="0"/>
            <a:t>Обліковий запис</a:t>
          </a:r>
        </a:p>
        <a:p>
          <a:pPr algn="l"/>
          <a:r>
            <a:rPr lang="uk-UA" i="1" dirty="0" smtClean="0"/>
            <a:t>- ім’я користувача</a:t>
          </a:r>
        </a:p>
        <a:p>
          <a:pPr algn="l"/>
          <a:r>
            <a:rPr lang="uk-UA" i="1" dirty="0" smtClean="0"/>
            <a:t>- пароль</a:t>
          </a:r>
        </a:p>
        <a:p>
          <a:pPr algn="l"/>
          <a:r>
            <a:rPr lang="uk-UA" i="1" dirty="0" smtClean="0"/>
            <a:t>- рівні доступу</a:t>
          </a:r>
          <a:endParaRPr lang="uk-UA" i="1" dirty="0"/>
        </a:p>
      </dgm:t>
    </dgm:pt>
    <dgm:pt modelId="{73554E06-1A33-4442-AE39-E2481F49C1E7}" type="parTrans" cxnId="{E6AB2483-2666-43EB-A0BD-DACB03FEA732}">
      <dgm:prSet/>
      <dgm:spPr/>
      <dgm:t>
        <a:bodyPr/>
        <a:lstStyle/>
        <a:p>
          <a:endParaRPr lang="uk-UA"/>
        </a:p>
      </dgm:t>
    </dgm:pt>
    <dgm:pt modelId="{F065F4F2-9FD1-423A-A0D7-743F9D2A3DD1}" type="sibTrans" cxnId="{E6AB2483-2666-43EB-A0BD-DACB03FEA732}">
      <dgm:prSet/>
      <dgm:spPr>
        <a:ln w="76200">
          <a:solidFill>
            <a:srgbClr val="7030A0"/>
          </a:solidFill>
        </a:ln>
      </dgm:spPr>
      <dgm:t>
        <a:bodyPr/>
        <a:lstStyle/>
        <a:p>
          <a:endParaRPr lang="uk-UA"/>
        </a:p>
      </dgm:t>
    </dgm:pt>
    <dgm:pt modelId="{30EA74B5-AF0E-4683-BB95-ED1CF2451F10}" type="pres">
      <dgm:prSet presAssocID="{73DFAAC3-D5D1-4D2D-8FA8-9C34CE6010D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FF7849A-005B-489C-AA07-BA842B9F8693}" type="pres">
      <dgm:prSet presAssocID="{9595F940-2DD0-4165-9519-E8E44A087ABD}" presName="node" presStyleLbl="node1" presStyleIdx="0" presStyleCnt="2" custScaleX="115107" custScaleY="129044" custRadScaleRad="12003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1A1EA4C-6B53-477E-8642-09B126E65E11}" type="pres">
      <dgm:prSet presAssocID="{9595F940-2DD0-4165-9519-E8E44A087ABD}" presName="spNode" presStyleCnt="0"/>
      <dgm:spPr/>
    </dgm:pt>
    <dgm:pt modelId="{E7ED4344-24B7-4BFC-B271-F82E87617514}" type="pres">
      <dgm:prSet presAssocID="{0C78A77F-D7B6-4102-B86A-F10D5FBB1301}" presName="sibTrans" presStyleLbl="sibTrans1D1" presStyleIdx="0" presStyleCnt="2"/>
      <dgm:spPr/>
      <dgm:t>
        <a:bodyPr/>
        <a:lstStyle/>
        <a:p>
          <a:endParaRPr lang="uk-UA"/>
        </a:p>
      </dgm:t>
    </dgm:pt>
    <dgm:pt modelId="{498B4CBB-EBAB-4351-9A3B-0168B8C423DF}" type="pres">
      <dgm:prSet presAssocID="{1188E813-8CD4-4A18-A2C3-CCC1BAB2DA3A}" presName="node" presStyleLbl="node1" presStyleIdx="1" presStyleCnt="2" custScaleX="115107" custScaleY="129044" custRadScaleRad="11838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9F49998-F773-436F-B264-1A56A9F613B6}" type="pres">
      <dgm:prSet presAssocID="{1188E813-8CD4-4A18-A2C3-CCC1BAB2DA3A}" presName="spNode" presStyleCnt="0"/>
      <dgm:spPr/>
    </dgm:pt>
    <dgm:pt modelId="{029A7426-E64A-47A9-BB84-A5C07B2E4A89}" type="pres">
      <dgm:prSet presAssocID="{F065F4F2-9FD1-423A-A0D7-743F9D2A3DD1}" presName="sibTrans" presStyleLbl="sibTrans1D1" presStyleIdx="1" presStyleCnt="2"/>
      <dgm:spPr/>
      <dgm:t>
        <a:bodyPr/>
        <a:lstStyle/>
        <a:p>
          <a:endParaRPr lang="uk-UA"/>
        </a:p>
      </dgm:t>
    </dgm:pt>
  </dgm:ptLst>
  <dgm:cxnLst>
    <dgm:cxn modelId="{DECC9AA5-4E04-48AF-BB37-BF27CBFBCBF4}" type="presOf" srcId="{F065F4F2-9FD1-423A-A0D7-743F9D2A3DD1}" destId="{029A7426-E64A-47A9-BB84-A5C07B2E4A89}" srcOrd="0" destOrd="0" presId="urn:microsoft.com/office/officeart/2005/8/layout/cycle5"/>
    <dgm:cxn modelId="{FBD28FA4-1EEA-461B-A5F4-A360F9B1F5D5}" type="presOf" srcId="{0C78A77F-D7B6-4102-B86A-F10D5FBB1301}" destId="{E7ED4344-24B7-4BFC-B271-F82E87617514}" srcOrd="0" destOrd="0" presId="urn:microsoft.com/office/officeart/2005/8/layout/cycle5"/>
    <dgm:cxn modelId="{35A5D5B1-F709-453E-ADAD-12EDD303264F}" type="presOf" srcId="{1188E813-8CD4-4A18-A2C3-CCC1BAB2DA3A}" destId="{498B4CBB-EBAB-4351-9A3B-0168B8C423DF}" srcOrd="0" destOrd="0" presId="urn:microsoft.com/office/officeart/2005/8/layout/cycle5"/>
    <dgm:cxn modelId="{E6AB2483-2666-43EB-A0BD-DACB03FEA732}" srcId="{73DFAAC3-D5D1-4D2D-8FA8-9C34CE6010D1}" destId="{1188E813-8CD4-4A18-A2C3-CCC1BAB2DA3A}" srcOrd="1" destOrd="0" parTransId="{73554E06-1A33-4442-AE39-E2481F49C1E7}" sibTransId="{F065F4F2-9FD1-423A-A0D7-743F9D2A3DD1}"/>
    <dgm:cxn modelId="{0621E4CE-4D80-445D-920B-8F8EF1DC8CC4}" type="presOf" srcId="{73DFAAC3-D5D1-4D2D-8FA8-9C34CE6010D1}" destId="{30EA74B5-AF0E-4683-BB95-ED1CF2451F10}" srcOrd="0" destOrd="0" presId="urn:microsoft.com/office/officeart/2005/8/layout/cycle5"/>
    <dgm:cxn modelId="{033BF1B8-645E-4070-9055-331C6510216E}" srcId="{73DFAAC3-D5D1-4D2D-8FA8-9C34CE6010D1}" destId="{9595F940-2DD0-4165-9519-E8E44A087ABD}" srcOrd="0" destOrd="0" parTransId="{D3CF0138-3378-4125-94D8-E6473E0E720D}" sibTransId="{0C78A77F-D7B6-4102-B86A-F10D5FBB1301}"/>
    <dgm:cxn modelId="{AA2A246C-F9B6-4006-B92C-BCCD150BFA2A}" type="presOf" srcId="{9595F940-2DD0-4165-9519-E8E44A087ABD}" destId="{DFF7849A-005B-489C-AA07-BA842B9F8693}" srcOrd="0" destOrd="0" presId="urn:microsoft.com/office/officeart/2005/8/layout/cycle5"/>
    <dgm:cxn modelId="{9B9FAAAB-1F2C-4A0E-B4C6-21DEE71F2CC6}" type="presParOf" srcId="{30EA74B5-AF0E-4683-BB95-ED1CF2451F10}" destId="{DFF7849A-005B-489C-AA07-BA842B9F8693}" srcOrd="0" destOrd="0" presId="urn:microsoft.com/office/officeart/2005/8/layout/cycle5"/>
    <dgm:cxn modelId="{544A7EC3-A84B-4407-89E6-E8AC6B17EC66}" type="presParOf" srcId="{30EA74B5-AF0E-4683-BB95-ED1CF2451F10}" destId="{F1A1EA4C-6B53-477E-8642-09B126E65E11}" srcOrd="1" destOrd="0" presId="urn:microsoft.com/office/officeart/2005/8/layout/cycle5"/>
    <dgm:cxn modelId="{DF550DC6-A7C5-4533-877E-31C9914B0E7B}" type="presParOf" srcId="{30EA74B5-AF0E-4683-BB95-ED1CF2451F10}" destId="{E7ED4344-24B7-4BFC-B271-F82E87617514}" srcOrd="2" destOrd="0" presId="urn:microsoft.com/office/officeart/2005/8/layout/cycle5"/>
    <dgm:cxn modelId="{0BFEA1AF-E062-431A-935B-E08A5B6AFC6F}" type="presParOf" srcId="{30EA74B5-AF0E-4683-BB95-ED1CF2451F10}" destId="{498B4CBB-EBAB-4351-9A3B-0168B8C423DF}" srcOrd="3" destOrd="0" presId="urn:microsoft.com/office/officeart/2005/8/layout/cycle5"/>
    <dgm:cxn modelId="{92728EE6-F21B-42C1-A936-4A20EA9E193E}" type="presParOf" srcId="{30EA74B5-AF0E-4683-BB95-ED1CF2451F10}" destId="{79F49998-F773-436F-B264-1A56A9F613B6}" srcOrd="4" destOrd="0" presId="urn:microsoft.com/office/officeart/2005/8/layout/cycle5"/>
    <dgm:cxn modelId="{F5545D47-FF51-43FE-9115-9F533D02FEF0}" type="presParOf" srcId="{30EA74B5-AF0E-4683-BB95-ED1CF2451F10}" destId="{029A7426-E64A-47A9-BB84-A5C07B2E4A89}" srcOrd="5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F4F5B0-160D-40C2-BA04-7E2E012FE3F3}">
      <dsp:nvSpPr>
        <dsp:cNvPr id="0" name=""/>
        <dsp:cNvSpPr/>
      </dsp:nvSpPr>
      <dsp:spPr>
        <a:xfrm rot="5400000">
          <a:off x="559726" y="1479041"/>
          <a:ext cx="1668196" cy="2775842"/>
        </a:xfrm>
        <a:prstGeom prst="corner">
          <a:avLst>
            <a:gd name="adj1" fmla="val 16120"/>
            <a:gd name="adj2" fmla="val 16110"/>
          </a:avLst>
        </a:prstGeom>
        <a:gradFill flip="none" rotWithShape="0">
          <a:gsLst>
            <a:gs pos="0">
              <a:srgbClr val="660066"/>
            </a:gs>
            <a:gs pos="50000">
              <a:srgbClr val="7030A0"/>
            </a:gs>
            <a:gs pos="100000">
              <a:srgbClr val="CC00FF"/>
            </a:gs>
          </a:gsLst>
          <a:lin ang="2700000" scaled="1"/>
          <a:tileRect/>
        </a:gradFill>
        <a:ln w="6350" cap="flat" cmpd="sng" algn="ctr">
          <a:solidFill>
            <a:srgbClr val="7030A0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A1C8FA4-0F52-445B-8E3A-B1010353A56A}">
      <dsp:nvSpPr>
        <dsp:cNvPr id="0" name=""/>
        <dsp:cNvSpPr/>
      </dsp:nvSpPr>
      <dsp:spPr>
        <a:xfrm>
          <a:off x="281263" y="2308419"/>
          <a:ext cx="2506045" cy="2196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noProof="0" dirty="0" smtClean="0"/>
            <a:t>Які права можуть надаватися користувачам локальної мережі</a:t>
          </a:r>
        </a:p>
      </dsp:txBody>
      <dsp:txXfrm>
        <a:off x="281263" y="2308419"/>
        <a:ext cx="2506045" cy="2196696"/>
      </dsp:txXfrm>
    </dsp:sp>
    <dsp:sp modelId="{E9CC8D66-CC3D-43B1-9028-C9C2A7507516}">
      <dsp:nvSpPr>
        <dsp:cNvPr id="0" name=""/>
        <dsp:cNvSpPr/>
      </dsp:nvSpPr>
      <dsp:spPr>
        <a:xfrm>
          <a:off x="2314470" y="1274680"/>
          <a:ext cx="472838" cy="472838"/>
        </a:xfrm>
        <a:prstGeom prst="triangle">
          <a:avLst>
            <a:gd name="adj" fmla="val 100000"/>
          </a:avLst>
        </a:prstGeom>
        <a:gradFill flip="none" rotWithShape="0">
          <a:gsLst>
            <a:gs pos="0">
              <a:srgbClr val="660066"/>
            </a:gs>
            <a:gs pos="50000">
              <a:srgbClr val="7030A0"/>
            </a:gs>
            <a:gs pos="100000">
              <a:srgbClr val="CC00FF"/>
            </a:gs>
          </a:gsLst>
          <a:lin ang="2700000" scaled="1"/>
          <a:tileRect/>
        </a:gradFill>
        <a:ln w="6350" cap="flat" cmpd="sng" algn="ctr">
          <a:solidFill>
            <a:srgbClr val="7030A0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0DE14E-82E2-45F6-BC06-171FB2815A16}">
      <dsp:nvSpPr>
        <dsp:cNvPr id="0" name=""/>
        <dsp:cNvSpPr/>
      </dsp:nvSpPr>
      <dsp:spPr>
        <a:xfrm rot="5400000">
          <a:off x="3627616" y="719888"/>
          <a:ext cx="1668196" cy="2775842"/>
        </a:xfrm>
        <a:prstGeom prst="corner">
          <a:avLst>
            <a:gd name="adj1" fmla="val 16120"/>
            <a:gd name="adj2" fmla="val 16110"/>
          </a:avLst>
        </a:prstGeom>
        <a:gradFill flip="none" rotWithShape="0">
          <a:gsLst>
            <a:gs pos="0">
              <a:srgbClr val="660066"/>
            </a:gs>
            <a:gs pos="50000">
              <a:srgbClr val="7030A0"/>
            </a:gs>
            <a:gs pos="100000">
              <a:srgbClr val="CC00FF"/>
            </a:gs>
          </a:gsLst>
          <a:lin ang="2700000" scaled="1"/>
          <a:tileRect/>
        </a:gradFill>
        <a:ln w="6350" cap="flat" cmpd="sng" algn="ctr">
          <a:solidFill>
            <a:srgbClr val="7030A0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BAF9E15-80C3-4253-BCA0-4AFD6FEA651C}">
      <dsp:nvSpPr>
        <dsp:cNvPr id="0" name=""/>
        <dsp:cNvSpPr/>
      </dsp:nvSpPr>
      <dsp:spPr>
        <a:xfrm>
          <a:off x="3349152" y="1549267"/>
          <a:ext cx="2506045" cy="2196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noProof="0" dirty="0" smtClean="0"/>
            <a:t>Як переглянути об'єкти локальної мережі</a:t>
          </a:r>
          <a:endParaRPr lang="uk-UA" sz="2400" b="1" i="1" kern="1200" noProof="0" dirty="0" smtClean="0">
            <a:solidFill>
              <a:srgbClr val="FF0000"/>
            </a:solidFill>
          </a:endParaRPr>
        </a:p>
      </dsp:txBody>
      <dsp:txXfrm>
        <a:off x="3349152" y="1549267"/>
        <a:ext cx="2506045" cy="2196696"/>
      </dsp:txXfrm>
    </dsp:sp>
    <dsp:sp modelId="{A9164056-8AA8-4CA8-AFE5-5EFFB9095995}">
      <dsp:nvSpPr>
        <dsp:cNvPr id="0" name=""/>
        <dsp:cNvSpPr/>
      </dsp:nvSpPr>
      <dsp:spPr>
        <a:xfrm>
          <a:off x="5382359" y="515528"/>
          <a:ext cx="472838" cy="472838"/>
        </a:xfrm>
        <a:prstGeom prst="triangle">
          <a:avLst>
            <a:gd name="adj" fmla="val 100000"/>
          </a:avLst>
        </a:prstGeom>
        <a:gradFill flip="none" rotWithShape="0">
          <a:gsLst>
            <a:gs pos="0">
              <a:srgbClr val="660066"/>
            </a:gs>
            <a:gs pos="50000">
              <a:srgbClr val="7030A0"/>
            </a:gs>
            <a:gs pos="100000">
              <a:srgbClr val="CC00FF"/>
            </a:gs>
          </a:gsLst>
          <a:lin ang="2700000" scaled="1"/>
          <a:tileRect/>
        </a:gradFill>
        <a:ln w="6350" cap="flat" cmpd="sng" algn="ctr">
          <a:solidFill>
            <a:srgbClr val="7030A0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7AA25AA-2414-40B8-95D0-A8FD724C6A6E}">
      <dsp:nvSpPr>
        <dsp:cNvPr id="0" name=""/>
        <dsp:cNvSpPr/>
      </dsp:nvSpPr>
      <dsp:spPr>
        <a:xfrm rot="5400000">
          <a:off x="6695505" y="-39263"/>
          <a:ext cx="1668196" cy="2775842"/>
        </a:xfrm>
        <a:prstGeom prst="corner">
          <a:avLst>
            <a:gd name="adj1" fmla="val 16120"/>
            <a:gd name="adj2" fmla="val 16110"/>
          </a:avLst>
        </a:prstGeom>
        <a:gradFill flip="none" rotWithShape="0">
          <a:gsLst>
            <a:gs pos="0">
              <a:srgbClr val="660066"/>
            </a:gs>
            <a:gs pos="50000">
              <a:srgbClr val="7030A0"/>
            </a:gs>
            <a:gs pos="100000">
              <a:srgbClr val="CC00FF"/>
            </a:gs>
          </a:gsLst>
          <a:lin ang="2700000" scaled="1"/>
          <a:tileRect/>
        </a:gradFill>
        <a:ln w="6350" cap="flat" cmpd="sng" algn="ctr">
          <a:solidFill>
            <a:srgbClr val="7030A0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3512FE0-87F1-49B2-B59A-C01170C09C67}">
      <dsp:nvSpPr>
        <dsp:cNvPr id="0" name=""/>
        <dsp:cNvSpPr/>
      </dsp:nvSpPr>
      <dsp:spPr>
        <a:xfrm>
          <a:off x="6417042" y="790115"/>
          <a:ext cx="2506045" cy="2196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noProof="0" dirty="0" smtClean="0"/>
            <a:t>Як працювати з об’єктами локальної мережі</a:t>
          </a:r>
          <a:endParaRPr lang="uk-UA" sz="2400" b="1" i="1" kern="1200" noProof="0" dirty="0" smtClean="0">
            <a:solidFill>
              <a:srgbClr val="FF0000"/>
            </a:solidFill>
          </a:endParaRPr>
        </a:p>
      </dsp:txBody>
      <dsp:txXfrm>
        <a:off x="6417042" y="790115"/>
        <a:ext cx="2506045" cy="21966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4474B7-7B69-4E0F-8AE6-32FF49353A43}">
      <dsp:nvSpPr>
        <dsp:cNvPr id="0" name=""/>
        <dsp:cNvSpPr/>
      </dsp:nvSpPr>
      <dsp:spPr>
        <a:xfrm>
          <a:off x="164" y="248599"/>
          <a:ext cx="4384801" cy="4384801"/>
        </a:xfrm>
        <a:prstGeom prst="ellipse">
          <a:avLst/>
        </a:prstGeom>
        <a:gradFill rotWithShape="0">
          <a:gsLst>
            <a:gs pos="0">
              <a:schemeClr val="accent5">
                <a:hueOff val="1817114"/>
                <a:satOff val="9902"/>
                <a:lumOff val="-329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817114"/>
                <a:satOff val="9902"/>
                <a:lumOff val="-329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817114"/>
                <a:satOff val="9902"/>
                <a:lumOff val="-329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0CDAFBA-7A7D-4477-A365-0A0C9A633A93}">
      <dsp:nvSpPr>
        <dsp:cNvPr id="0" name=""/>
        <dsp:cNvSpPr/>
      </dsp:nvSpPr>
      <dsp:spPr>
        <a:xfrm>
          <a:off x="877157" y="1125559"/>
          <a:ext cx="2630880" cy="2630880"/>
        </a:xfrm>
        <a:prstGeom prst="ellipse">
          <a:avLst/>
        </a:prstGeom>
        <a:gradFill rotWithShape="0">
          <a:gsLst>
            <a:gs pos="0">
              <a:schemeClr val="accent5">
                <a:hueOff val="908557"/>
                <a:satOff val="4951"/>
                <a:lumOff val="-1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908557"/>
                <a:satOff val="4951"/>
                <a:lumOff val="-1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908557"/>
                <a:satOff val="4951"/>
                <a:lumOff val="-1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0C56C4C-B923-4705-BAEF-F4AF9329A699}">
      <dsp:nvSpPr>
        <dsp:cNvPr id="0" name=""/>
        <dsp:cNvSpPr/>
      </dsp:nvSpPr>
      <dsp:spPr>
        <a:xfrm>
          <a:off x="1754163" y="2002519"/>
          <a:ext cx="876960" cy="87696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61DEB7F-8CC6-44E1-A5B4-3358049BBF85}">
      <dsp:nvSpPr>
        <dsp:cNvPr id="0" name=""/>
        <dsp:cNvSpPr/>
      </dsp:nvSpPr>
      <dsp:spPr>
        <a:xfrm>
          <a:off x="4422995" y="23534"/>
          <a:ext cx="3554637" cy="834071"/>
        </a:xfrm>
        <a:prstGeom prst="round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u="none" kern="1200" dirty="0" smtClean="0">
              <a:solidFill>
                <a:schemeClr val="bg1"/>
              </a:solidFill>
            </a:rPr>
            <a:t>Обмежений</a:t>
          </a:r>
          <a:endParaRPr lang="uk-UA" sz="2400" b="1" i="1" u="none" kern="1200" dirty="0">
            <a:solidFill>
              <a:schemeClr val="bg1"/>
            </a:solidFill>
          </a:endParaRPr>
        </a:p>
      </dsp:txBody>
      <dsp:txXfrm>
        <a:off x="4463711" y="64250"/>
        <a:ext cx="3473205" cy="752639"/>
      </dsp:txXfrm>
    </dsp:sp>
    <dsp:sp modelId="{EBDE87B2-D3F0-48FD-9B0B-7B4324B15658}">
      <dsp:nvSpPr>
        <dsp:cNvPr id="0" name=""/>
        <dsp:cNvSpPr/>
      </dsp:nvSpPr>
      <dsp:spPr>
        <a:xfrm>
          <a:off x="3977111" y="176123"/>
          <a:ext cx="411795" cy="0"/>
        </a:xfrm>
        <a:prstGeom prst="line">
          <a:avLst/>
        </a:prstGeom>
        <a:noFill/>
        <a:ln w="381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6E1CE518-1E03-4C8D-BF1E-5A5A739FF559}">
      <dsp:nvSpPr>
        <dsp:cNvPr id="0" name=""/>
        <dsp:cNvSpPr/>
      </dsp:nvSpPr>
      <dsp:spPr>
        <a:xfrm rot="5400000">
          <a:off x="1951858" y="417435"/>
          <a:ext cx="2264327" cy="1782801"/>
        </a:xfrm>
        <a:prstGeom prst="line">
          <a:avLst/>
        </a:prstGeom>
        <a:noFill/>
        <a:ln w="381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FB05E203-0770-420D-B14C-102001AEB52E}">
      <dsp:nvSpPr>
        <dsp:cNvPr id="0" name=""/>
        <dsp:cNvSpPr/>
      </dsp:nvSpPr>
      <dsp:spPr>
        <a:xfrm>
          <a:off x="4422995" y="984391"/>
          <a:ext cx="3554637" cy="834071"/>
        </a:xfrm>
        <a:prstGeom prst="round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63576" tIns="29210" rIns="2921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i="1" u="none" kern="1200" dirty="0" smtClean="0">
              <a:solidFill>
                <a:schemeClr val="bg1"/>
              </a:solidFill>
            </a:rPr>
            <a:t>Частково обмежений</a:t>
          </a:r>
          <a:endParaRPr lang="uk-UA" sz="2300" b="1" i="1" u="none" kern="1200" dirty="0">
            <a:solidFill>
              <a:schemeClr val="bg1"/>
            </a:solidFill>
          </a:endParaRPr>
        </a:p>
      </dsp:txBody>
      <dsp:txXfrm>
        <a:off x="4463711" y="1025107"/>
        <a:ext cx="3473205" cy="752639"/>
      </dsp:txXfrm>
    </dsp:sp>
    <dsp:sp modelId="{02D53C50-1F84-49C3-A91D-E7A77F8A86AF}">
      <dsp:nvSpPr>
        <dsp:cNvPr id="0" name=""/>
        <dsp:cNvSpPr/>
      </dsp:nvSpPr>
      <dsp:spPr>
        <a:xfrm>
          <a:off x="3977111" y="1136980"/>
          <a:ext cx="411795" cy="0"/>
        </a:xfrm>
        <a:prstGeom prst="line">
          <a:avLst/>
        </a:prstGeom>
        <a:noFill/>
        <a:ln w="381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F0A2C5D5-AA06-487B-932E-1ED38D5C2CD4}">
      <dsp:nvSpPr>
        <dsp:cNvPr id="0" name=""/>
        <dsp:cNvSpPr/>
      </dsp:nvSpPr>
      <dsp:spPr>
        <a:xfrm rot="5400000">
          <a:off x="2437909" y="1363303"/>
          <a:ext cx="1764462" cy="1310608"/>
        </a:xfrm>
        <a:prstGeom prst="line">
          <a:avLst/>
        </a:prstGeom>
        <a:noFill/>
        <a:ln w="381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F2CEBD3D-AC1B-45A3-8F6E-941A2CD950EE}">
      <dsp:nvSpPr>
        <dsp:cNvPr id="0" name=""/>
        <dsp:cNvSpPr/>
      </dsp:nvSpPr>
      <dsp:spPr>
        <a:xfrm>
          <a:off x="4422995" y="1945247"/>
          <a:ext cx="3554637" cy="834071"/>
        </a:xfrm>
        <a:prstGeom prst="round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63576" tIns="29210" rIns="2921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i="1" u="none" kern="1200" dirty="0" smtClean="0">
              <a:solidFill>
                <a:schemeClr val="bg1"/>
              </a:solidFill>
            </a:rPr>
            <a:t>Повний</a:t>
          </a:r>
          <a:endParaRPr lang="uk-UA" sz="2300" b="1" i="1" u="none" kern="1200" dirty="0">
            <a:solidFill>
              <a:schemeClr val="bg1"/>
            </a:solidFill>
          </a:endParaRPr>
        </a:p>
      </dsp:txBody>
      <dsp:txXfrm>
        <a:off x="4463711" y="1985963"/>
        <a:ext cx="3473205" cy="752639"/>
      </dsp:txXfrm>
    </dsp:sp>
    <dsp:sp modelId="{0D408496-D619-41C7-B7CB-F178AE8EBF5C}">
      <dsp:nvSpPr>
        <dsp:cNvPr id="0" name=""/>
        <dsp:cNvSpPr/>
      </dsp:nvSpPr>
      <dsp:spPr>
        <a:xfrm>
          <a:off x="3977111" y="2097836"/>
          <a:ext cx="411795" cy="0"/>
        </a:xfrm>
        <a:prstGeom prst="line">
          <a:avLst/>
        </a:prstGeom>
        <a:noFill/>
        <a:ln w="381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6F2C716C-90F8-4F2D-BFC7-C98ADF300DE8}">
      <dsp:nvSpPr>
        <dsp:cNvPr id="0" name=""/>
        <dsp:cNvSpPr/>
      </dsp:nvSpPr>
      <dsp:spPr>
        <a:xfrm rot="5400000">
          <a:off x="2999100" y="2541867"/>
          <a:ext cx="1399554" cy="515500"/>
        </a:xfrm>
        <a:prstGeom prst="line">
          <a:avLst/>
        </a:prstGeom>
        <a:noFill/>
        <a:ln w="381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F7849A-005B-489C-AA07-BA842B9F8693}">
      <dsp:nvSpPr>
        <dsp:cNvPr id="0" name=""/>
        <dsp:cNvSpPr/>
      </dsp:nvSpPr>
      <dsp:spPr>
        <a:xfrm>
          <a:off x="220349" y="864091"/>
          <a:ext cx="3930326" cy="2864033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i="1" kern="1200" dirty="0" smtClean="0"/>
            <a:t>Комп’ютери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i="1" kern="1200" dirty="0" smtClean="0"/>
            <a:t>- диски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i="1" kern="1200" dirty="0" smtClean="0"/>
            <a:t>- папки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i="1" kern="1200" dirty="0" smtClean="0"/>
            <a:t>-</a:t>
          </a:r>
          <a:r>
            <a:rPr lang="en-US" sz="2600" i="1" kern="1200" dirty="0" smtClean="0"/>
            <a:t> </a:t>
          </a:r>
          <a:r>
            <a:rPr lang="uk-UA" sz="2600" i="1" kern="1200" dirty="0" smtClean="0"/>
            <a:t>файли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i="1" kern="1200" dirty="0" smtClean="0"/>
            <a:t>- принтер</a:t>
          </a:r>
          <a:endParaRPr lang="uk-UA" sz="2600" i="1" kern="1200" dirty="0"/>
        </a:p>
      </dsp:txBody>
      <dsp:txXfrm>
        <a:off x="360160" y="1003902"/>
        <a:ext cx="3650704" cy="2584411"/>
      </dsp:txXfrm>
    </dsp:sp>
    <dsp:sp modelId="{E7ED4344-24B7-4BFC-B271-F82E87617514}">
      <dsp:nvSpPr>
        <dsp:cNvPr id="0" name=""/>
        <dsp:cNvSpPr/>
      </dsp:nvSpPr>
      <dsp:spPr>
        <a:xfrm>
          <a:off x="2543025" y="-276579"/>
          <a:ext cx="3770323" cy="3770323"/>
        </a:xfrm>
        <a:custGeom>
          <a:avLst/>
          <a:gdLst/>
          <a:ahLst/>
          <a:cxnLst/>
          <a:rect l="0" t="0" r="0" b="0"/>
          <a:pathLst>
            <a:path>
              <a:moveTo>
                <a:pt x="536343" y="568148"/>
              </a:moveTo>
              <a:arcTo wR="1885161" hR="1885161" stAng="13458988" swAng="5482024"/>
            </a:path>
          </a:pathLst>
        </a:custGeom>
        <a:noFill/>
        <a:ln w="76200" cap="flat" cmpd="sng" algn="ctr">
          <a:solidFill>
            <a:srgbClr val="7030A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8B4CBB-EBAB-4351-9A3B-0168B8C423DF}">
      <dsp:nvSpPr>
        <dsp:cNvPr id="0" name=""/>
        <dsp:cNvSpPr/>
      </dsp:nvSpPr>
      <dsp:spPr>
        <a:xfrm>
          <a:off x="4714971" y="864091"/>
          <a:ext cx="3930326" cy="2864033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i="1" kern="1200" dirty="0" smtClean="0"/>
            <a:t>Обліковий запис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i="1" kern="1200" dirty="0" smtClean="0"/>
            <a:t>- ім’я користувача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i="1" kern="1200" dirty="0" smtClean="0"/>
            <a:t>- пароль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i="1" kern="1200" dirty="0" smtClean="0"/>
            <a:t>- рівні доступу</a:t>
          </a:r>
          <a:endParaRPr lang="uk-UA" sz="2600" i="1" kern="1200" dirty="0"/>
        </a:p>
      </dsp:txBody>
      <dsp:txXfrm>
        <a:off x="4854782" y="1003902"/>
        <a:ext cx="3650704" cy="2584411"/>
      </dsp:txXfrm>
    </dsp:sp>
    <dsp:sp modelId="{029A7426-E64A-47A9-BB84-A5C07B2E4A89}">
      <dsp:nvSpPr>
        <dsp:cNvPr id="0" name=""/>
        <dsp:cNvSpPr/>
      </dsp:nvSpPr>
      <dsp:spPr>
        <a:xfrm>
          <a:off x="2543025" y="1098471"/>
          <a:ext cx="3770323" cy="3770323"/>
        </a:xfrm>
        <a:custGeom>
          <a:avLst/>
          <a:gdLst/>
          <a:ahLst/>
          <a:cxnLst/>
          <a:rect l="0" t="0" r="0" b="0"/>
          <a:pathLst>
            <a:path>
              <a:moveTo>
                <a:pt x="3233980" y="3202175"/>
              </a:moveTo>
              <a:arcTo wR="1885161" hR="1885161" stAng="2658988" swAng="5482024"/>
            </a:path>
          </a:pathLst>
        </a:custGeom>
        <a:noFill/>
        <a:ln w="76200" cap="flat" cmpd="sng" algn="ctr">
          <a:solidFill>
            <a:srgbClr val="7030A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7DABD-C727-49CC-811C-3CC655D6D80A}" type="datetimeFigureOut">
              <a:rPr lang="uk-UA" smtClean="0"/>
              <a:t>07.04.2020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383F7-9346-4AD5-8EFC-1D69FC14701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1356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teach-inf.at.ua/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6968"/>
            <a:ext cx="3956575" cy="5544616"/>
          </a:xfrm>
          <a:prstGeom prst="rect">
            <a:avLst/>
          </a:prstGeom>
          <a:noFill/>
        </p:spPr>
      </p:pic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0" y="3527425"/>
            <a:ext cx="9144000" cy="33575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3097" name="Oval 25"/>
          <p:cNvSpPr>
            <a:spLocks noChangeArrowheads="1"/>
          </p:cNvSpPr>
          <p:nvPr/>
        </p:nvSpPr>
        <p:spPr bwMode="ltGray">
          <a:xfrm>
            <a:off x="1258888" y="4508500"/>
            <a:ext cx="4248150" cy="1800225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86525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 sz="1200" b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86525"/>
            <a:ext cx="2895600" cy="168275"/>
          </a:xfrm>
          <a:prstGeom prst="rect">
            <a:avLst/>
          </a:prstGeom>
        </p:spPr>
        <p:txBody>
          <a:bodyPr/>
          <a:lstStyle>
            <a:lvl1pPr algn="ctr">
              <a:defRPr sz="1200" b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86525"/>
            <a:ext cx="2133600" cy="1682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45CBB50B-3705-4B77-895D-1505E85136B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3141663"/>
            <a:ext cx="914400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3090" name="Oval 18"/>
          <p:cNvSpPr>
            <a:spLocks noChangeArrowheads="1"/>
          </p:cNvSpPr>
          <p:nvPr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172739" dir="3238358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3093" name="Freeform 21" descr="2"/>
          <p:cNvSpPr>
            <a:spLocks/>
          </p:cNvSpPr>
          <p:nvPr/>
        </p:nvSpPr>
        <p:spPr bwMode="gray">
          <a:xfrm>
            <a:off x="376238" y="2147888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24200" y="762000"/>
            <a:ext cx="5715000" cy="1828800"/>
          </a:xfrm>
        </p:spPr>
        <p:txBody>
          <a:bodyPr/>
          <a:lstStyle>
            <a:lvl1pPr algn="r"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uk-UA" noProof="0" smtClean="0"/>
              <a:t>Зразок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4343400" y="3178175"/>
            <a:ext cx="4572000" cy="3810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uk-UA" noProof="0" smtClean="0"/>
              <a:t>Зразок підзаголовка</a:t>
            </a:r>
            <a:endParaRPr lang="en-US" noProof="0" smtClean="0"/>
          </a:p>
        </p:txBody>
      </p:sp>
      <p:sp>
        <p:nvSpPr>
          <p:cNvPr id="3091" name="Freeform 19" descr="4"/>
          <p:cNvSpPr>
            <a:spLocks/>
          </p:cNvSpPr>
          <p:nvPr/>
        </p:nvSpPr>
        <p:spPr bwMode="gray">
          <a:xfrm>
            <a:off x="2625725" y="2119313"/>
            <a:ext cx="2139950" cy="3116262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endParaRPr lang="uk-UA" dirty="0"/>
          </a:p>
        </p:txBody>
      </p:sp>
      <p:sp>
        <p:nvSpPr>
          <p:cNvPr id="3092" name="Freeform 20" descr="1"/>
          <p:cNvSpPr>
            <a:spLocks/>
          </p:cNvSpPr>
          <p:nvPr/>
        </p:nvSpPr>
        <p:spPr bwMode="gray">
          <a:xfrm>
            <a:off x="1130300" y="141605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endParaRPr lang="uk-UA"/>
          </a:p>
        </p:txBody>
      </p:sp>
      <p:sp>
        <p:nvSpPr>
          <p:cNvPr id="3094" name="Freeform 22" descr="55282"/>
          <p:cNvSpPr>
            <a:spLocks/>
          </p:cNvSpPr>
          <p:nvPr/>
        </p:nvSpPr>
        <p:spPr bwMode="gray">
          <a:xfrm>
            <a:off x="1085850" y="3730625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endParaRPr lang="uk-UA"/>
          </a:p>
        </p:txBody>
      </p:sp>
      <p:sp>
        <p:nvSpPr>
          <p:cNvPr id="3095" name="Oval 23"/>
          <p:cNvSpPr>
            <a:spLocks noChangeArrowheads="1"/>
          </p:cNvSpPr>
          <p:nvPr/>
        </p:nvSpPr>
        <p:spPr bwMode="gray">
          <a:xfrm>
            <a:off x="1806575" y="2954338"/>
            <a:ext cx="1655763" cy="165576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2" name="TextBox 1"/>
          <p:cNvSpPr txBox="1"/>
          <p:nvPr userDrawn="1"/>
        </p:nvSpPr>
        <p:spPr>
          <a:xfrm>
            <a:off x="1920416" y="2606934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b="1" i="1" dirty="0" smtClean="0">
                <a:solidFill>
                  <a:srgbClr val="660066"/>
                </a:solidFill>
              </a:rPr>
              <a:t>6</a:t>
            </a:r>
            <a:endParaRPr lang="uk-UA" sz="15000" b="1" i="1" dirty="0">
              <a:solidFill>
                <a:srgbClr val="660066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6021288"/>
            <a:ext cx="5699686" cy="9912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B25CB-8942-46A9-9D64-AE57E939D9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1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152400"/>
            <a:ext cx="2076450" cy="63373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076950" cy="6337300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448C87-FF51-440B-BD72-802A9E0B7D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і таблиц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391400" cy="563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аблиці 2"/>
          <p:cNvSpPr>
            <a:spLocks noGrp="1"/>
          </p:cNvSpPr>
          <p:nvPr>
            <p:ph type="tbl" idx="1"/>
          </p:nvPr>
        </p:nvSpPr>
        <p:spPr>
          <a:xfrm>
            <a:off x="457200" y="1241425"/>
            <a:ext cx="8229600" cy="5248275"/>
          </a:xfrm>
        </p:spPr>
        <p:txBody>
          <a:bodyPr/>
          <a:lstStyle/>
          <a:p>
            <a:r>
              <a:rPr lang="uk-UA" smtClean="0"/>
              <a:t>Вставлення таблиці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3124200" y="6553200"/>
            <a:ext cx="2133600" cy="234950"/>
          </a:xfrm>
        </p:spPr>
        <p:txBody>
          <a:bodyPr/>
          <a:lstStyle>
            <a:lvl1pPr>
              <a:defRPr/>
            </a:lvl1pPr>
          </a:lstStyle>
          <a:p>
            <a:fld id="{AB2F4EBE-20FE-4449-88AF-F5CA261BED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4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і діагра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391400" cy="563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іаграми 2"/>
          <p:cNvSpPr>
            <a:spLocks noGrp="1"/>
          </p:cNvSpPr>
          <p:nvPr>
            <p:ph type="chart" idx="1"/>
          </p:nvPr>
        </p:nvSpPr>
        <p:spPr>
          <a:xfrm>
            <a:off x="457200" y="1241425"/>
            <a:ext cx="8229600" cy="5248275"/>
          </a:xfrm>
        </p:spPr>
        <p:txBody>
          <a:bodyPr/>
          <a:lstStyle/>
          <a:p>
            <a:r>
              <a:rPr lang="uk-UA" smtClean="0"/>
              <a:t>Вставлення діаграми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3124200" y="6553200"/>
            <a:ext cx="2133600" cy="234950"/>
          </a:xfrm>
        </p:spPr>
        <p:txBody>
          <a:bodyPr/>
          <a:lstStyle>
            <a:lvl1pPr>
              <a:defRPr/>
            </a:lvl1pPr>
          </a:lstStyle>
          <a:p>
            <a:fld id="{12AF022A-610B-40DB-863A-6B4C2942BB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3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indent="-187325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7688" indent="-153987" algn="l" rtl="0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325" indent="-174625" algn="l" rtl="0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6963" indent="-173037" algn="l" rtl="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indent="-101600" algn="l" rtl="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indent="-166370" algn="l" rtl="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z="1800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indent="-161289" algn="l" rtl="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indent="-168910" algn="l" rtl="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indent="-163829" algn="l" rtl="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400" b="0" i="0" u="none" strike="noStrike" cap="none" baseline="0">
                <a:solidFill>
                  <a:srgbClr val="42445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146050" y="6210300"/>
            <a:ext cx="4572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1"/>
          <a:lstStyle>
            <a:lvl1pPr marL="0" marR="0" indent="0" algn="ctr" rtl="0">
              <a:defRPr sz="14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057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BD709-F3B8-488A-AAC8-6BF360827BDE}" type="datetime1">
              <a:rPr lang="uk-UA"/>
              <a:pPr>
                <a:defRPr/>
              </a:pPr>
              <a:t>07.04.2020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A42492-B806-48B6-B4BC-271A15C5897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http://sayt-portfolio.at.ua</a:t>
            </a:r>
          </a:p>
        </p:txBody>
      </p:sp>
    </p:spTree>
    <p:extLst>
      <p:ext uri="{BB962C8B-B14F-4D97-AF65-F5344CB8AC3E}">
        <p14:creationId xmlns:p14="http://schemas.microsoft.com/office/powerpoint/2010/main" val="413871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34282"/>
            <a:ext cx="7391400" cy="563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4D95D-8320-440D-B675-56517B76CC1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812360" y="566624"/>
            <a:ext cx="1499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i="1" dirty="0" smtClean="0"/>
              <a:t>6</a:t>
            </a:r>
            <a:endParaRPr lang="uk-UA" sz="4400" b="1" i="1" dirty="0"/>
          </a:p>
        </p:txBody>
      </p:sp>
      <p:grpSp>
        <p:nvGrpSpPr>
          <p:cNvPr id="9" name="Групувати 8"/>
          <p:cNvGrpSpPr/>
          <p:nvPr userDrawn="1"/>
        </p:nvGrpSpPr>
        <p:grpSpPr>
          <a:xfrm>
            <a:off x="-15225" y="6529718"/>
            <a:ext cx="4680520" cy="328282"/>
            <a:chOff x="467544" y="6485698"/>
            <a:chExt cx="4680520" cy="328282"/>
          </a:xfrm>
        </p:grpSpPr>
        <p:pic>
          <p:nvPicPr>
            <p:cNvPr id="1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467544" y="6506203"/>
              <a:ext cx="46805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>
                  <a:latin typeface="+mn-lt"/>
                </a:rPr>
                <a:t>© </a:t>
              </a:r>
              <a:r>
                <a:rPr lang="uk-UA" sz="1400" i="1" dirty="0" smtClean="0">
                  <a:latin typeface="+mn-lt"/>
                </a:rPr>
                <a:t>Вивчаємо інформатику        </a:t>
              </a:r>
              <a:r>
                <a:rPr lang="en-US" sz="1400" b="1" i="1" dirty="0" smtClean="0">
                  <a:latin typeface="+mn-lt"/>
                  <a:hlinkClick r:id="rId3" tooltip="Перейти на сайт"/>
                </a:rPr>
                <a:t>teach-inf.at.ua</a:t>
              </a:r>
              <a:endParaRPr lang="ru-RU" sz="1400" b="1" i="1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167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4B9E8-36A4-49AA-BF0A-4090F7111B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5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241425"/>
            <a:ext cx="4038600" cy="5248275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241425"/>
            <a:ext cx="4038600" cy="5248275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5AC7A6-F13F-42D1-9BDA-B8BB9D5CAC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3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7A531-D6AF-465B-937B-58C25D280C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0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Зразок заголовка</a:t>
            </a:r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B2264-9432-4810-A103-B0FCAC4E63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1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365C5-E334-46A2-BE20-E564EC8594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3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18B2A-8D94-4F14-8018-5C066F330F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0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15983-866F-4FF3-8457-22C806021F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798513"/>
            <a:ext cx="9144000" cy="3127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white">
          <a:xfrm>
            <a:off x="0" y="0"/>
            <a:ext cx="9144000" cy="8366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41425"/>
            <a:ext cx="8229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24200" y="6553200"/>
            <a:ext cx="21336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30A211-C992-450A-A6C7-D494D912341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81000" y="152400"/>
            <a:ext cx="73914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  <a:endParaRPr lang="en-US" smtClean="0"/>
          </a:p>
        </p:txBody>
      </p:sp>
      <p:grpSp>
        <p:nvGrpSpPr>
          <p:cNvPr id="1041" name="Group 17"/>
          <p:cNvGrpSpPr>
            <a:grpSpLocks/>
          </p:cNvGrpSpPr>
          <p:nvPr/>
        </p:nvGrpSpPr>
        <p:grpSpPr bwMode="auto">
          <a:xfrm>
            <a:off x="7308850" y="188913"/>
            <a:ext cx="1665288" cy="1512887"/>
            <a:chOff x="4604" y="119"/>
            <a:chExt cx="1049" cy="953"/>
          </a:xfrm>
        </p:grpSpPr>
        <p:sp>
          <p:nvSpPr>
            <p:cNvPr id="1042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43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dist="63500" dir="2212194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44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5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6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7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8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7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50186" y="592088"/>
            <a:ext cx="5715000" cy="1828800"/>
          </a:xfrm>
        </p:spPr>
        <p:txBody>
          <a:bodyPr/>
          <a:lstStyle/>
          <a:p>
            <a:r>
              <a:rPr lang="uk-UA" sz="4700" dirty="0" smtClean="0">
                <a:effectLst/>
              </a:rPr>
              <a:t>Поняття користувача</a:t>
            </a:r>
            <a:br>
              <a:rPr lang="uk-UA" sz="4700" dirty="0" smtClean="0">
                <a:effectLst/>
              </a:rPr>
            </a:br>
            <a:r>
              <a:rPr lang="uk-UA" sz="4700" dirty="0" smtClean="0">
                <a:effectLst/>
              </a:rPr>
              <a:t>й сеансу користувача</a:t>
            </a:r>
            <a:endParaRPr lang="uk-UA" sz="4700" dirty="0"/>
          </a:p>
        </p:txBody>
      </p:sp>
      <p:pic>
        <p:nvPicPr>
          <p:cNvPr id="3" name="Picture 4" descr="anonymous, male, man, user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80741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mputer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448" y="3294568"/>
            <a:ext cx="2644552" cy="264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 bwMode="auto">
          <a:xfrm>
            <a:off x="3563888" y="5939121"/>
            <a:ext cx="5580112" cy="1018271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Спільний доступ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5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27</a:t>
            </a:r>
            <a:endParaRPr lang="uk-UA" sz="1200" kern="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7191" y="2924944"/>
            <a:ext cx="8717297" cy="3607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2008" y="1196752"/>
            <a:ext cx="9036496" cy="1600438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200" b="1" i="1" dirty="0" smtClean="0">
                <a:solidFill>
                  <a:schemeClr val="bg1"/>
                </a:solidFill>
              </a:rPr>
              <a:t>Надати </a:t>
            </a:r>
            <a:r>
              <a:rPr lang="uk-UA" sz="2200" b="1" i="1" dirty="0" smtClean="0">
                <a:solidFill>
                  <a:srgbClr val="FFFF00"/>
                </a:solidFill>
              </a:rPr>
              <a:t>спільний доступ </a:t>
            </a:r>
            <a:r>
              <a:rPr lang="uk-UA" sz="2200" b="1" i="1" dirty="0" smtClean="0">
                <a:solidFill>
                  <a:schemeClr val="bg1"/>
                </a:solidFill>
              </a:rPr>
              <a:t>можна за допомогою вказівок вікна папки, що містяться у списку </a:t>
            </a:r>
            <a:r>
              <a:rPr lang="uk-UA" sz="2200" b="1" i="1" dirty="0" smtClean="0">
                <a:solidFill>
                  <a:srgbClr val="FFFF00"/>
                </a:solidFill>
              </a:rPr>
              <a:t>Дозволити спільний доступ для… </a:t>
            </a:r>
            <a:r>
              <a:rPr lang="uk-UA" sz="2200" b="1" i="1" dirty="0" smtClean="0">
                <a:solidFill>
                  <a:schemeClr val="bg1"/>
                </a:solidFill>
              </a:rPr>
              <a:t>чи за допомогою вказівок контекстного меню виділеного об’єкта</a:t>
            </a:r>
            <a:endParaRPr lang="uk-UA" sz="2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77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Об’єкти локальної мережі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5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27</a:t>
            </a:r>
            <a:endParaRPr lang="uk-UA" sz="1200" kern="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3473291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200" b="1" i="1" dirty="0">
                <a:solidFill>
                  <a:schemeClr val="bg1"/>
                </a:solidFill>
              </a:rPr>
              <a:t>Об'єкти операційної системи спільного </a:t>
            </a:r>
            <a:r>
              <a:rPr lang="uk-UA" sz="2200" b="1" i="1" dirty="0" smtClean="0">
                <a:solidFill>
                  <a:schemeClr val="bg1"/>
                </a:solidFill>
              </a:rPr>
              <a:t>використання </a:t>
            </a:r>
            <a:r>
              <a:rPr lang="uk-UA" sz="2200" b="1" i="1" dirty="0">
                <a:solidFill>
                  <a:schemeClr val="bg1"/>
                </a:solidFill>
              </a:rPr>
              <a:t>в локальній мережі — це </a:t>
            </a:r>
            <a:r>
              <a:rPr lang="uk-UA" sz="2200" b="1" i="1" dirty="0" smtClean="0">
                <a:solidFill>
                  <a:schemeClr val="bg1"/>
                </a:solidFill>
              </a:rPr>
              <a:t>об’єкти</a:t>
            </a:r>
            <a:r>
              <a:rPr lang="uk-UA" sz="2200" b="1" i="1" dirty="0">
                <a:solidFill>
                  <a:schemeClr val="bg1"/>
                </a:solidFill>
              </a:rPr>
              <a:t>, розміщені в одній із загальних </a:t>
            </a:r>
            <a:r>
              <a:rPr lang="uk-UA" sz="2200" b="1" i="1" dirty="0" smtClean="0">
                <a:solidFill>
                  <a:schemeClr val="bg1"/>
                </a:solidFill>
              </a:rPr>
              <a:t>папок. Будь-який </a:t>
            </a:r>
            <a:r>
              <a:rPr lang="uk-UA" sz="2200" b="1" i="1" dirty="0">
                <a:solidFill>
                  <a:schemeClr val="bg1"/>
                </a:solidFill>
              </a:rPr>
              <a:t>файл або папка, створені чи скопійовані до загальної папки, стають доступними для інших користувачів локальної мережі. Також загальні обпекти, </a:t>
            </a:r>
            <a:r>
              <a:rPr lang="uk-UA" sz="2200" b="1" i="1" dirty="0" smtClean="0">
                <a:solidFill>
                  <a:schemeClr val="bg1"/>
                </a:solidFill>
              </a:rPr>
              <a:t>як правило, розміщуються в </a:t>
            </a:r>
            <a:r>
              <a:rPr lang="uk-UA" sz="2200" b="1" i="1" dirty="0" smtClean="0">
                <a:solidFill>
                  <a:srgbClr val="FFFF00"/>
                </a:solidFill>
              </a:rPr>
              <a:t>домашній групі</a:t>
            </a:r>
            <a:r>
              <a:rPr lang="uk-UA" sz="2200" b="1" i="1" dirty="0" smtClean="0">
                <a:solidFill>
                  <a:schemeClr val="bg1"/>
                </a:solidFill>
              </a:rPr>
              <a:t>. Це можуть бути як файли чи папки, так і пристрої, зокрема принтер.</a:t>
            </a:r>
            <a:endParaRPr lang="uk-UA" sz="2200" b="1" i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1766" y="4779352"/>
            <a:ext cx="7029915" cy="1745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521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Навігація локальною </a:t>
            </a:r>
            <a:r>
              <a:rPr lang="uk-UA" dirty="0" smtClean="0"/>
              <a:t>мережею 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5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27</a:t>
            </a:r>
            <a:endParaRPr lang="uk-UA" sz="1200" kern="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1975009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200" b="1" i="1" dirty="0">
                <a:solidFill>
                  <a:schemeClr val="bg1"/>
                </a:solidFill>
              </a:rPr>
              <a:t>Щоб відкрити </a:t>
            </a:r>
            <a:r>
              <a:rPr lang="uk-UA" sz="2200" b="1" i="1" dirty="0" smtClean="0">
                <a:solidFill>
                  <a:schemeClr val="bg1"/>
                </a:solidFill>
              </a:rPr>
              <a:t>об’єкт</a:t>
            </a:r>
            <a:r>
              <a:rPr lang="uk-UA" sz="2200" b="1" i="1" dirty="0">
                <a:solidFill>
                  <a:schemeClr val="bg1"/>
                </a:solidFill>
              </a:rPr>
              <a:t>, який розташований на іншому комп'ютері локальної мережі, необхідно його обрати серед об'єктів мережі </a:t>
            </a:r>
            <a:r>
              <a:rPr lang="uk-UA" sz="2200" b="1" i="1" dirty="0" smtClean="0">
                <a:solidFill>
                  <a:schemeClr val="bg1"/>
                </a:solidFill>
              </a:rPr>
              <a:t>та </a:t>
            </a:r>
            <a:r>
              <a:rPr lang="uk-UA" sz="2200" b="1" i="1" dirty="0">
                <a:solidFill>
                  <a:schemeClr val="bg1"/>
                </a:solidFill>
              </a:rPr>
              <a:t>двічі клацнути на його значку. У такий спосіб здійснюють навігацію локальною мережею.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75656" y="3276530"/>
            <a:ext cx="7560840" cy="1736646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rgbClr val="FFFF00"/>
                </a:solidFill>
              </a:rPr>
              <a:t>Навігація локальною мережею </a:t>
            </a:r>
            <a:r>
              <a:rPr lang="uk-UA" sz="2400" b="1" i="1" dirty="0"/>
              <a:t>— це перегляд вмісту об'єктів операційної системи, що розміщені на комп'ютерах локальної мережі.</a:t>
            </a:r>
          </a:p>
        </p:txBody>
      </p:sp>
      <p:pic>
        <p:nvPicPr>
          <p:cNvPr id="8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91" y="331482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folder, network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012680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phpbb.com.ua/blog/wp-content/uploads/2014/07/netw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19"/>
          <a:stretch/>
        </p:blipFill>
        <p:spPr bwMode="auto">
          <a:xfrm>
            <a:off x="683568" y="5157192"/>
            <a:ext cx="4968552" cy="138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86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Навігація локальною мережею 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5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27</a:t>
            </a:r>
            <a:endParaRPr lang="uk-UA" sz="1200" kern="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1975009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200" b="1" i="1" dirty="0" smtClean="0">
                <a:solidFill>
                  <a:schemeClr val="bg1"/>
                </a:solidFill>
              </a:rPr>
              <a:t>Залежно від наданих прав доступу користувач може переглядати, копіювати або переміщувати файли чи папки, розташовані нарізних комп’ютерах мережі. Ці дії виконуються так само, як і при роботі на власному комп'ютері.</a:t>
            </a:r>
            <a:endParaRPr lang="uk-UA" sz="2200" b="1" i="1" dirty="0">
              <a:solidFill>
                <a:schemeClr val="bg1"/>
              </a:solidFill>
            </a:endParaRPr>
          </a:p>
        </p:txBody>
      </p:sp>
      <p:pic>
        <p:nvPicPr>
          <p:cNvPr id="7" name="Picture 2" descr="Зображення перетягування файлу з одного вікна до іншого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999" y="3356992"/>
            <a:ext cx="5778514" cy="324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61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Шлях до ресурсів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5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27</a:t>
            </a:r>
            <a:endParaRPr lang="uk-UA" sz="1200" kern="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2349579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200" b="1" i="1" dirty="0" smtClean="0">
                <a:solidFill>
                  <a:schemeClr val="bg1"/>
                </a:solidFill>
              </a:rPr>
              <a:t>Шлях до ресурсів, розташованих на інших комп’ютерах мережі, записується дещо інакше, ніж шлях до папок і файлів на комп’ютері. Для цього на початку шляху замість імені </a:t>
            </a:r>
            <a:r>
              <a:rPr lang="uk-UA" sz="2200" b="1" i="1" dirty="0">
                <a:solidFill>
                  <a:schemeClr val="bg1"/>
                </a:solidFill>
              </a:rPr>
              <a:t>диска і символу двокрапки записують подвійний символ </a:t>
            </a:r>
            <a:r>
              <a:rPr lang="uk-UA" sz="2200" b="1" i="1" dirty="0" smtClean="0">
                <a:solidFill>
                  <a:srgbClr val="FFFF00"/>
                </a:solidFill>
              </a:rPr>
              <a:t>\</a:t>
            </a:r>
            <a:r>
              <a:rPr lang="uk-UA" sz="2200" b="1" i="1" dirty="0" smtClean="0">
                <a:solidFill>
                  <a:schemeClr val="bg1"/>
                </a:solidFill>
              </a:rPr>
              <a:t> (</a:t>
            </a:r>
            <a:r>
              <a:rPr lang="uk-UA" sz="2200" b="1" i="1" dirty="0" smtClean="0">
                <a:solidFill>
                  <a:srgbClr val="FFFF00"/>
                </a:solidFill>
              </a:rPr>
              <a:t>\\</a:t>
            </a:r>
            <a:r>
              <a:rPr lang="uk-UA" sz="2200" b="1" i="1" dirty="0" smtClean="0">
                <a:solidFill>
                  <a:schemeClr val="bg1"/>
                </a:solidFill>
              </a:rPr>
              <a:t>) та ім’я комп’ютера. Наприклад:</a:t>
            </a:r>
            <a:endParaRPr lang="uk-UA" sz="2200" b="1" i="1" dirty="0">
              <a:solidFill>
                <a:schemeClr val="bg1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821172" y="4302623"/>
            <a:ext cx="4108462" cy="627062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uk-UA" sz="3600" i="1" dirty="0">
                <a:latin typeface="+mj-lt"/>
              </a:rPr>
              <a:t>\</a:t>
            </a:r>
            <a:r>
              <a:rPr lang="en-US" sz="3600" i="1" dirty="0" smtClean="0">
                <a:latin typeface="+mj-lt"/>
              </a:rPr>
              <a:t>\teacher\canon</a:t>
            </a:r>
            <a:endParaRPr lang="ru-RU" sz="3600" i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897187" y="4332784"/>
            <a:ext cx="2232248" cy="5572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917574" y="5285762"/>
            <a:ext cx="3149304" cy="505395"/>
          </a:xfrm>
          <a:prstGeom prst="wedgeRoundRectCallout">
            <a:avLst>
              <a:gd name="adj1" fmla="val -4864"/>
              <a:gd name="adj2" fmla="val -132365"/>
              <a:gd name="adj3" fmla="val 16667"/>
            </a:avLst>
          </a:prstGeom>
          <a:solidFill>
            <a:srgbClr val="660066"/>
          </a:solidFill>
          <a:ln>
            <a:headEnd/>
            <a:tailEnd type="none" w="lg" len="lg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54000" rIns="54000"/>
          <a:lstStyle/>
          <a:p>
            <a:pPr algn="ctr">
              <a:defRPr/>
            </a:pPr>
            <a:r>
              <a:rPr lang="uk-UA" sz="2400" b="1" i="1" dirty="0" smtClean="0">
                <a:latin typeface="+mj-lt"/>
              </a:rPr>
              <a:t>Ім’я комп’ютера</a:t>
            </a:r>
            <a:endParaRPr lang="uk-UA" sz="2400" b="1" i="1" dirty="0">
              <a:latin typeface="+mj-lt"/>
            </a:endParaRP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4222017" y="4293096"/>
            <a:ext cx="1563601" cy="596901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5979668" y="4929685"/>
            <a:ext cx="2264740" cy="929784"/>
          </a:xfrm>
          <a:prstGeom prst="wedgeRoundRectCallout">
            <a:avLst>
              <a:gd name="adj1" fmla="val -63495"/>
              <a:gd name="adj2" fmla="val -71687"/>
              <a:gd name="adj3" fmla="val 16667"/>
            </a:avLst>
          </a:prstGeom>
          <a:solidFill>
            <a:srgbClr val="660066"/>
          </a:solidFill>
          <a:ln>
            <a:headEnd/>
            <a:tailEnd type="none" w="lg" len="lg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54000" rIns="54000"/>
          <a:lstStyle/>
          <a:p>
            <a:pPr algn="ctr">
              <a:defRPr/>
            </a:pPr>
            <a:r>
              <a:rPr lang="uk-UA" sz="2400" b="1" i="1" dirty="0" smtClean="0">
                <a:latin typeface="+mj-lt"/>
              </a:rPr>
              <a:t>Папка або принтер</a:t>
            </a:r>
            <a:endParaRPr lang="uk-UA" sz="24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681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70688" y="134282"/>
            <a:ext cx="7391400" cy="563563"/>
          </a:xfrm>
        </p:spPr>
        <p:txBody>
          <a:bodyPr/>
          <a:lstStyle/>
          <a:p>
            <a:r>
              <a:rPr lang="uk-UA" dirty="0"/>
              <a:t>Розгадайте кросворд</a:t>
            </a: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я 6"/>
          <p:cNvGraphicFramePr>
            <a:graphicFrameLocks noGrp="1"/>
          </p:cNvGraphicFramePr>
          <p:nvPr>
            <p:extLst/>
          </p:nvPr>
        </p:nvGraphicFramePr>
        <p:xfrm>
          <a:off x="395534" y="1484784"/>
          <a:ext cx="3192018" cy="48403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2003"/>
                <a:gridCol w="532003"/>
                <a:gridCol w="532003"/>
                <a:gridCol w="532003"/>
                <a:gridCol w="532003"/>
                <a:gridCol w="532003"/>
              </a:tblGrid>
              <a:tr h="403359">
                <a:tc>
                  <a:txBody>
                    <a:bodyPr/>
                    <a:lstStyle/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/>
                </a:tc>
                <a:tc>
                  <a:txBody>
                    <a:bodyPr/>
                    <a:lstStyle/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i="0"/>
                    </a:p>
                  </a:txBody>
                  <a:tcPr marL="92060" marR="92060" marT="46030" marB="46030" anchor="ctr"/>
                </a:tc>
                <a:tc>
                  <a:txBody>
                    <a:bodyPr/>
                    <a:lstStyle/>
                    <a:p>
                      <a:pPr algn="ctr"/>
                      <a:endParaRPr lang="uk-UA" sz="2000" b="1" i="0"/>
                    </a:p>
                  </a:txBody>
                  <a:tcPr marL="92060" marR="92060" marT="46030" marB="4603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i="0"/>
                    </a:p>
                  </a:txBody>
                  <a:tcPr marL="92060" marR="92060" marT="46030" marB="4603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359">
                <a:tc>
                  <a:txBody>
                    <a:bodyPr/>
                    <a:lstStyle/>
                    <a:p>
                      <a:pPr algn="ctr"/>
                      <a:endParaRPr lang="uk-UA" sz="2000" b="1" i="0"/>
                    </a:p>
                  </a:txBody>
                  <a:tcPr marL="92060" marR="92060" marT="46030" marB="4603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359">
                <a:tc>
                  <a:txBody>
                    <a:bodyPr/>
                    <a:lstStyle/>
                    <a:p>
                      <a:pPr algn="ctr"/>
                      <a:endParaRPr lang="uk-UA" sz="2000" b="1" i="0"/>
                    </a:p>
                  </a:txBody>
                  <a:tcPr marL="92060" marR="92060" marT="46030" marB="4603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359">
                <a:tc>
                  <a:txBody>
                    <a:bodyPr/>
                    <a:lstStyle/>
                    <a:p>
                      <a:pPr algn="ctr"/>
                      <a:endParaRPr lang="uk-UA" sz="2000" b="1" i="0"/>
                    </a:p>
                  </a:txBody>
                  <a:tcPr marL="92060" marR="92060" marT="46030" marB="4603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359">
                <a:tc>
                  <a:txBody>
                    <a:bodyPr/>
                    <a:lstStyle/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03359">
                <a:tc>
                  <a:txBody>
                    <a:bodyPr/>
                    <a:lstStyle/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3359">
                <a:tc>
                  <a:txBody>
                    <a:bodyPr/>
                    <a:lstStyle/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359">
                <a:tc>
                  <a:txBody>
                    <a:bodyPr/>
                    <a:lstStyle/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i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i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03359">
                <a:tc>
                  <a:txBody>
                    <a:bodyPr/>
                    <a:lstStyle/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i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i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03359">
                <a:tc>
                  <a:txBody>
                    <a:bodyPr/>
                    <a:lstStyle/>
                    <a:p>
                      <a:pPr algn="ctr"/>
                      <a:endParaRPr lang="uk-UA" sz="2000" b="1" i="0"/>
                    </a:p>
                  </a:txBody>
                  <a:tcPr marL="92060" marR="92060" marT="46030" marB="4603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i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i="0"/>
                    </a:p>
                  </a:txBody>
                  <a:tcPr marL="92060" marR="92060" marT="46030" marB="4603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i="0"/>
                    </a:p>
                  </a:txBody>
                  <a:tcPr marL="92060" marR="92060" marT="46030" marB="46030" anchor="ctr"/>
                </a:tc>
              </a:tr>
              <a:tr h="403359">
                <a:tc>
                  <a:txBody>
                    <a:bodyPr/>
                    <a:lstStyle/>
                    <a:p>
                      <a:pPr algn="ctr"/>
                      <a:endParaRPr lang="uk-UA" sz="2000" b="1" i="0"/>
                    </a:p>
                  </a:txBody>
                  <a:tcPr marL="92060" marR="92060" marT="46030" marB="46030" anchor="ctr"/>
                </a:tc>
                <a:tc>
                  <a:txBody>
                    <a:bodyPr/>
                    <a:lstStyle/>
                    <a:p>
                      <a:pPr algn="ctr"/>
                      <a:endParaRPr lang="uk-UA" sz="2000" b="1" i="0"/>
                    </a:p>
                  </a:txBody>
                  <a:tcPr marL="92060" marR="92060" marT="46030" marB="4603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i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i="0"/>
                    </a:p>
                  </a:txBody>
                  <a:tcPr marL="92060" marR="92060" marT="46030" marB="46030" anchor="ctr"/>
                </a:tc>
                <a:tc>
                  <a:txBody>
                    <a:bodyPr/>
                    <a:lstStyle/>
                    <a:p>
                      <a:pPr algn="ctr"/>
                      <a:endParaRPr lang="uk-UA" sz="2000" b="1" i="0"/>
                    </a:p>
                  </a:txBody>
                  <a:tcPr marL="92060" marR="92060" marT="46030" marB="46030" anchor="ctr"/>
                </a:tc>
              </a:tr>
              <a:tr h="403359">
                <a:tc>
                  <a:txBody>
                    <a:bodyPr/>
                    <a:lstStyle/>
                    <a:p>
                      <a:pPr algn="ctr"/>
                      <a:endParaRPr lang="uk-UA" sz="2000" b="1" i="0"/>
                    </a:p>
                  </a:txBody>
                  <a:tcPr marL="92060" marR="92060" marT="46030" marB="46030" anchor="ctr"/>
                </a:tc>
                <a:tc>
                  <a:txBody>
                    <a:bodyPr/>
                    <a:lstStyle/>
                    <a:p>
                      <a:pPr algn="ctr"/>
                      <a:endParaRPr lang="uk-UA" sz="2000" b="1" i="0"/>
                    </a:p>
                  </a:txBody>
                  <a:tcPr marL="92060" marR="92060" marT="46030" marB="4603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i="0"/>
                    </a:p>
                  </a:txBody>
                  <a:tcPr marL="92060" marR="92060" marT="46030" marB="4603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i="0"/>
                    </a:p>
                  </a:txBody>
                  <a:tcPr marL="92060" marR="92060" marT="46030" marB="46030" anchor="ctr"/>
                </a:tc>
                <a:tc>
                  <a:txBody>
                    <a:bodyPr/>
                    <a:lstStyle/>
                    <a:p>
                      <a:pPr algn="ctr"/>
                      <a:endParaRPr lang="uk-UA" sz="2000" b="1" i="0" dirty="0"/>
                    </a:p>
                  </a:txBody>
                  <a:tcPr marL="92060" marR="92060" marT="46030" marB="46030" anchor="ctr"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08" y="5123656"/>
            <a:ext cx="465584" cy="465584"/>
          </a:xfrm>
          <a:prstGeom prst="rect">
            <a:avLst/>
          </a:prstGeom>
        </p:spPr>
      </p:pic>
      <p:sp>
        <p:nvSpPr>
          <p:cNvPr id="9" name="Округлена прямокутна виноска 8"/>
          <p:cNvSpPr/>
          <p:nvPr/>
        </p:nvSpPr>
        <p:spPr>
          <a:xfrm>
            <a:off x="395536" y="2636912"/>
            <a:ext cx="416682" cy="360040"/>
          </a:xfrm>
          <a:prstGeom prst="wedgeRoundRectCallout">
            <a:avLst>
              <a:gd name="adj1" fmla="val 49367"/>
              <a:gd name="adj2" fmla="val 87011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95936" y="1748734"/>
            <a:ext cx="5085601" cy="1328023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uk-UA" sz="2400" b="1" i="1" dirty="0" smtClean="0">
                <a:solidFill>
                  <a:schemeClr val="bg1"/>
                </a:solidFill>
              </a:rPr>
              <a:t>Робота з комп'ютером</a:t>
            </a:r>
          </a:p>
          <a:p>
            <a:r>
              <a:rPr lang="uk-UA" sz="2400" b="1" i="1" dirty="0" smtClean="0">
                <a:solidFill>
                  <a:schemeClr val="bg1"/>
                </a:solidFill>
              </a:rPr>
              <a:t>з обліковим записом користувача</a:t>
            </a:r>
            <a:endParaRPr lang="uk-UA" sz="2400" b="1" i="1" dirty="0">
              <a:solidFill>
                <a:srgbClr val="FFFF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522" y="1700808"/>
            <a:ext cx="551982" cy="551982"/>
          </a:xfrm>
          <a:prstGeom prst="rect">
            <a:avLst/>
          </a:prstGeom>
        </p:spPr>
      </p:pic>
      <p:graphicFrame>
        <p:nvGraphicFramePr>
          <p:cNvPr id="13" name="Таблиця 12"/>
          <p:cNvGraphicFramePr>
            <a:graphicFrameLocks noGrp="1"/>
          </p:cNvGraphicFramePr>
          <p:nvPr>
            <p:extLst/>
          </p:nvPr>
        </p:nvGraphicFramePr>
        <p:xfrm>
          <a:off x="395536" y="3106861"/>
          <a:ext cx="532003" cy="20167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2003"/>
              </a:tblGrid>
              <a:tr h="403359">
                <a:tc>
                  <a:txBody>
                    <a:bodyPr/>
                    <a:lstStyle/>
                    <a:p>
                      <a:pPr algn="ctr"/>
                      <a:r>
                        <a:rPr lang="uk-UA" sz="2000" b="1" i="0" dirty="0" smtClean="0"/>
                        <a:t>С</a:t>
                      </a:r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3359">
                <a:tc>
                  <a:txBody>
                    <a:bodyPr/>
                    <a:lstStyle/>
                    <a:p>
                      <a:pPr algn="ctr"/>
                      <a:r>
                        <a:rPr lang="uk-UA" sz="2000" b="1" i="0" dirty="0" smtClean="0"/>
                        <a:t>е</a:t>
                      </a:r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359">
                <a:tc>
                  <a:txBody>
                    <a:bodyPr/>
                    <a:lstStyle/>
                    <a:p>
                      <a:pPr algn="ctr"/>
                      <a:r>
                        <a:rPr lang="uk-UA" sz="2000" b="1" i="0" dirty="0" smtClean="0"/>
                        <a:t>а</a:t>
                      </a:r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3359">
                <a:tc>
                  <a:txBody>
                    <a:bodyPr/>
                    <a:lstStyle/>
                    <a:p>
                      <a:pPr algn="ctr"/>
                      <a:r>
                        <a:rPr lang="uk-UA" sz="2000" b="1" i="0" dirty="0" smtClean="0"/>
                        <a:t>н</a:t>
                      </a:r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3359">
                <a:tc>
                  <a:txBody>
                    <a:bodyPr/>
                    <a:lstStyle/>
                    <a:p>
                      <a:pPr algn="ctr"/>
                      <a:r>
                        <a:rPr lang="uk-UA" sz="2000" b="1" i="0" dirty="0" smtClean="0"/>
                        <a:t>с</a:t>
                      </a:r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64" y="4293096"/>
            <a:ext cx="465584" cy="465584"/>
          </a:xfrm>
          <a:prstGeom prst="rect">
            <a:avLst/>
          </a:prstGeom>
        </p:spPr>
      </p:pic>
      <p:sp>
        <p:nvSpPr>
          <p:cNvPr id="15" name="Округлена прямокутна виноска 14"/>
          <p:cNvSpPr/>
          <p:nvPr/>
        </p:nvSpPr>
        <p:spPr>
          <a:xfrm>
            <a:off x="971600" y="1412776"/>
            <a:ext cx="416682" cy="360040"/>
          </a:xfrm>
          <a:prstGeom prst="wedgeRoundRectCallout">
            <a:avLst>
              <a:gd name="adj1" fmla="val 49367"/>
              <a:gd name="adj2" fmla="val 87011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95936" y="1748734"/>
            <a:ext cx="5085601" cy="173664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chemeClr val="bg1"/>
                </a:solidFill>
              </a:rPr>
              <a:t>2. Сукупність комп’ютерів та інших пристроїв, з’єднання каналами передавання даних</a:t>
            </a:r>
            <a:endParaRPr lang="uk-UA" sz="2400" b="1" i="1" dirty="0">
              <a:solidFill>
                <a:srgbClr val="FFFF0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522" y="1700808"/>
            <a:ext cx="551982" cy="551982"/>
          </a:xfrm>
          <a:prstGeom prst="rect">
            <a:avLst/>
          </a:prstGeom>
        </p:spPr>
      </p:pic>
      <p:graphicFrame>
        <p:nvGraphicFramePr>
          <p:cNvPr id="18" name="Таблиця 17"/>
          <p:cNvGraphicFramePr>
            <a:graphicFrameLocks noGrp="1"/>
          </p:cNvGraphicFramePr>
          <p:nvPr>
            <p:extLst/>
          </p:nvPr>
        </p:nvGraphicFramePr>
        <p:xfrm>
          <a:off x="941151" y="1872942"/>
          <a:ext cx="532003" cy="24201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2003"/>
              </a:tblGrid>
              <a:tr h="403359">
                <a:tc>
                  <a:txBody>
                    <a:bodyPr/>
                    <a:lstStyle/>
                    <a:p>
                      <a:pPr algn="ctr"/>
                      <a:r>
                        <a:rPr lang="uk-UA" sz="2000" b="1" i="0" dirty="0" smtClean="0"/>
                        <a:t>М</a:t>
                      </a:r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3359">
                <a:tc>
                  <a:txBody>
                    <a:bodyPr/>
                    <a:lstStyle/>
                    <a:p>
                      <a:pPr algn="ctr"/>
                      <a:r>
                        <a:rPr lang="uk-UA" sz="2000" b="1" i="0" dirty="0" smtClean="0"/>
                        <a:t>е</a:t>
                      </a:r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3359">
                <a:tc>
                  <a:txBody>
                    <a:bodyPr/>
                    <a:lstStyle/>
                    <a:p>
                      <a:pPr algn="ctr"/>
                      <a:r>
                        <a:rPr lang="uk-UA" sz="2000" b="1" i="0" dirty="0" smtClean="0"/>
                        <a:t>р</a:t>
                      </a:r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3359">
                <a:tc>
                  <a:txBody>
                    <a:bodyPr/>
                    <a:lstStyle/>
                    <a:p>
                      <a:pPr algn="ctr"/>
                      <a:r>
                        <a:rPr lang="uk-UA" sz="2000" b="1" i="0" dirty="0" smtClean="0"/>
                        <a:t>е</a:t>
                      </a:r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359">
                <a:tc>
                  <a:txBody>
                    <a:bodyPr/>
                    <a:lstStyle/>
                    <a:p>
                      <a:pPr algn="ctr"/>
                      <a:r>
                        <a:rPr lang="uk-UA" sz="2000" b="1" i="0" dirty="0" smtClean="0"/>
                        <a:t>ж</a:t>
                      </a:r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359">
                <a:tc>
                  <a:txBody>
                    <a:bodyPr/>
                    <a:lstStyle/>
                    <a:p>
                      <a:pPr algn="ctr"/>
                      <a:r>
                        <a:rPr lang="uk-UA" sz="2000" b="1" i="0" dirty="0" smtClean="0"/>
                        <a:t>а</a:t>
                      </a:r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452" y="6309320"/>
            <a:ext cx="465584" cy="465584"/>
          </a:xfrm>
          <a:prstGeom prst="rect">
            <a:avLst/>
          </a:prstGeom>
        </p:spPr>
      </p:pic>
      <p:sp>
        <p:nvSpPr>
          <p:cNvPr id="20" name="Округлена прямокутна виноска 19"/>
          <p:cNvSpPr/>
          <p:nvPr/>
        </p:nvSpPr>
        <p:spPr>
          <a:xfrm>
            <a:off x="1507302" y="1844824"/>
            <a:ext cx="416682" cy="360040"/>
          </a:xfrm>
          <a:prstGeom prst="wedgeRoundRectCallout">
            <a:avLst>
              <a:gd name="adj1" fmla="val 49367"/>
              <a:gd name="adj2" fmla="val 87011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95936" y="1748734"/>
            <a:ext cx="5085601" cy="919401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chemeClr val="bg1"/>
                </a:solidFill>
              </a:rPr>
              <a:t>3. Людина, що працює з комп’ютером</a:t>
            </a:r>
            <a:endParaRPr lang="uk-UA" sz="2400" b="1" i="1" dirty="0">
              <a:solidFill>
                <a:srgbClr val="FFFF00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522" y="1700808"/>
            <a:ext cx="551982" cy="551982"/>
          </a:xfrm>
          <a:prstGeom prst="rect">
            <a:avLst/>
          </a:prstGeom>
        </p:spPr>
      </p:pic>
      <p:graphicFrame>
        <p:nvGraphicFramePr>
          <p:cNvPr id="23" name="Таблиця 22"/>
          <p:cNvGraphicFramePr>
            <a:graphicFrameLocks noGrp="1"/>
          </p:cNvGraphicFramePr>
          <p:nvPr>
            <p:extLst/>
          </p:nvPr>
        </p:nvGraphicFramePr>
        <p:xfrm>
          <a:off x="1456511" y="2291410"/>
          <a:ext cx="532003" cy="40335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2003"/>
              </a:tblGrid>
              <a:tr h="403359">
                <a:tc>
                  <a:txBody>
                    <a:bodyPr/>
                    <a:lstStyle/>
                    <a:p>
                      <a:pPr algn="ctr"/>
                      <a:r>
                        <a:rPr lang="uk-UA" sz="2000" b="1" i="0" dirty="0" smtClean="0"/>
                        <a:t>К</a:t>
                      </a:r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3359">
                <a:tc>
                  <a:txBody>
                    <a:bodyPr/>
                    <a:lstStyle/>
                    <a:p>
                      <a:pPr algn="ctr"/>
                      <a:r>
                        <a:rPr lang="uk-UA" sz="2000" b="1" i="0" dirty="0" smtClean="0"/>
                        <a:t>о</a:t>
                      </a:r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3359">
                <a:tc>
                  <a:txBody>
                    <a:bodyPr/>
                    <a:lstStyle/>
                    <a:p>
                      <a:pPr algn="ctr"/>
                      <a:r>
                        <a:rPr lang="uk-UA" sz="2000" b="1" i="0" dirty="0" smtClean="0"/>
                        <a:t>р</a:t>
                      </a:r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359">
                <a:tc>
                  <a:txBody>
                    <a:bodyPr/>
                    <a:lstStyle/>
                    <a:p>
                      <a:pPr algn="ctr"/>
                      <a:r>
                        <a:rPr lang="uk-UA" sz="2000" b="1" i="0" dirty="0" smtClean="0"/>
                        <a:t>и</a:t>
                      </a:r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359">
                <a:tc>
                  <a:txBody>
                    <a:bodyPr/>
                    <a:lstStyle/>
                    <a:p>
                      <a:pPr algn="ctr"/>
                      <a:r>
                        <a:rPr lang="uk-UA" sz="2000" b="1" i="0" dirty="0" smtClean="0"/>
                        <a:t>с</a:t>
                      </a:r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3359">
                <a:tc>
                  <a:txBody>
                    <a:bodyPr/>
                    <a:lstStyle/>
                    <a:p>
                      <a:pPr algn="ctr"/>
                      <a:r>
                        <a:rPr lang="uk-UA" sz="2000" b="1" i="0" dirty="0" smtClean="0"/>
                        <a:t>т</a:t>
                      </a:r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3359">
                <a:tc>
                  <a:txBody>
                    <a:bodyPr/>
                    <a:lstStyle/>
                    <a:p>
                      <a:pPr algn="ctr"/>
                      <a:r>
                        <a:rPr lang="uk-UA" sz="2000" b="1" i="0" dirty="0" smtClean="0"/>
                        <a:t>у</a:t>
                      </a:r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3359">
                <a:tc>
                  <a:txBody>
                    <a:bodyPr/>
                    <a:lstStyle/>
                    <a:p>
                      <a:pPr algn="ctr"/>
                      <a:r>
                        <a:rPr lang="uk-UA" sz="2000" b="1" i="0" dirty="0" smtClean="0"/>
                        <a:t>в</a:t>
                      </a:r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3359">
                <a:tc>
                  <a:txBody>
                    <a:bodyPr/>
                    <a:lstStyle/>
                    <a:p>
                      <a:pPr algn="ctr"/>
                      <a:r>
                        <a:rPr lang="uk-UA" sz="2000" b="1" i="0" dirty="0" smtClean="0"/>
                        <a:t>а</a:t>
                      </a:r>
                    </a:p>
                  </a:txBody>
                  <a:tcPr marL="92060" marR="92060" marT="46030" marB="460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3359">
                <a:tc>
                  <a:txBody>
                    <a:bodyPr/>
                    <a:lstStyle/>
                    <a:p>
                      <a:pPr algn="ctr"/>
                      <a:r>
                        <a:rPr lang="uk-UA" sz="2000" b="1" i="0" dirty="0" smtClean="0"/>
                        <a:t>ч</a:t>
                      </a:r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184" y="3899520"/>
            <a:ext cx="465584" cy="465584"/>
          </a:xfrm>
          <a:prstGeom prst="rect">
            <a:avLst/>
          </a:prstGeom>
        </p:spPr>
      </p:pic>
      <p:sp>
        <p:nvSpPr>
          <p:cNvPr id="25" name="Округлена прямокутна виноска 24"/>
          <p:cNvSpPr/>
          <p:nvPr/>
        </p:nvSpPr>
        <p:spPr>
          <a:xfrm>
            <a:off x="2067086" y="1441773"/>
            <a:ext cx="416682" cy="360040"/>
          </a:xfrm>
          <a:prstGeom prst="wedgeRoundRectCallout">
            <a:avLst>
              <a:gd name="adj1" fmla="val 49367"/>
              <a:gd name="adj2" fmla="val 87011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995936" y="1748734"/>
            <a:ext cx="5085601" cy="2553891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chemeClr val="bg1"/>
                </a:solidFill>
              </a:rPr>
              <a:t>4. Можуть відрізнятися</a:t>
            </a:r>
            <a:br>
              <a:rPr lang="uk-UA" sz="2400" b="1" i="1" dirty="0" smtClean="0">
                <a:solidFill>
                  <a:schemeClr val="bg1"/>
                </a:solidFill>
              </a:rPr>
            </a:br>
            <a:r>
              <a:rPr lang="uk-UA" sz="2400" b="1" i="1" dirty="0" smtClean="0">
                <a:solidFill>
                  <a:schemeClr val="bg1"/>
                </a:solidFill>
              </a:rPr>
              <a:t>в користувачів, які працюють за одним і тим самим комп’ютером з різними обліковими записами</a:t>
            </a:r>
            <a:endParaRPr lang="uk-UA" sz="2400" b="1" i="1" dirty="0">
              <a:solidFill>
                <a:srgbClr val="FFFF00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522" y="1700808"/>
            <a:ext cx="551982" cy="551982"/>
          </a:xfrm>
          <a:prstGeom prst="rect">
            <a:avLst/>
          </a:prstGeom>
        </p:spPr>
      </p:pic>
      <p:graphicFrame>
        <p:nvGraphicFramePr>
          <p:cNvPr id="28" name="Таблиця 27"/>
          <p:cNvGraphicFramePr>
            <a:graphicFrameLocks noGrp="1"/>
          </p:cNvGraphicFramePr>
          <p:nvPr>
            <p:extLst/>
          </p:nvPr>
        </p:nvGraphicFramePr>
        <p:xfrm>
          <a:off x="1982036" y="1882552"/>
          <a:ext cx="532003" cy="20167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2003"/>
              </a:tblGrid>
              <a:tr h="403359">
                <a:tc>
                  <a:txBody>
                    <a:bodyPr/>
                    <a:lstStyle/>
                    <a:p>
                      <a:pPr algn="ctr"/>
                      <a:r>
                        <a:rPr lang="uk-UA" sz="2000" b="1" i="0" dirty="0" smtClean="0"/>
                        <a:t>П</a:t>
                      </a:r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3359">
                <a:tc>
                  <a:txBody>
                    <a:bodyPr/>
                    <a:lstStyle/>
                    <a:p>
                      <a:pPr algn="ctr"/>
                      <a:r>
                        <a:rPr lang="uk-UA" sz="2000" b="1" i="0" dirty="0" smtClean="0"/>
                        <a:t>р</a:t>
                      </a:r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3359">
                <a:tc>
                  <a:txBody>
                    <a:bodyPr/>
                    <a:lstStyle/>
                    <a:p>
                      <a:pPr algn="ctr"/>
                      <a:r>
                        <a:rPr lang="uk-UA" sz="2000" b="1" i="0" dirty="0" smtClean="0"/>
                        <a:t>а</a:t>
                      </a:r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3359">
                <a:tc>
                  <a:txBody>
                    <a:bodyPr/>
                    <a:lstStyle/>
                    <a:p>
                      <a:pPr algn="ctr"/>
                      <a:r>
                        <a:rPr lang="uk-UA" sz="2000" b="1" i="0" dirty="0" smtClean="0"/>
                        <a:t>в</a:t>
                      </a:r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359">
                <a:tc>
                  <a:txBody>
                    <a:bodyPr/>
                    <a:lstStyle/>
                    <a:p>
                      <a:pPr algn="ctr"/>
                      <a:r>
                        <a:rPr lang="uk-UA" sz="2000" b="1" i="0" dirty="0" smtClean="0"/>
                        <a:t>а</a:t>
                      </a:r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5085184"/>
            <a:ext cx="465584" cy="465584"/>
          </a:xfrm>
          <a:prstGeom prst="rect">
            <a:avLst/>
          </a:prstGeom>
        </p:spPr>
      </p:pic>
      <p:sp>
        <p:nvSpPr>
          <p:cNvPr id="30" name="Округлена прямокутна виноска 29"/>
          <p:cNvSpPr/>
          <p:nvPr/>
        </p:nvSpPr>
        <p:spPr>
          <a:xfrm>
            <a:off x="2555776" y="1412776"/>
            <a:ext cx="416682" cy="360040"/>
          </a:xfrm>
          <a:prstGeom prst="wedgeRoundRectCallout">
            <a:avLst>
              <a:gd name="adj1" fmla="val 49367"/>
              <a:gd name="adj2" fmla="val 87011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995936" y="1748734"/>
            <a:ext cx="5085601" cy="173664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chemeClr val="bg1"/>
                </a:solidFill>
              </a:rPr>
              <a:t>5. Права користувача, який має доступ лише до частини ресурсів комп’ютера та мережі</a:t>
            </a:r>
            <a:endParaRPr lang="uk-UA" sz="2400" b="1" i="1" dirty="0">
              <a:solidFill>
                <a:srgbClr val="FFFF00"/>
              </a:solidFill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522" y="1700808"/>
            <a:ext cx="551982" cy="551982"/>
          </a:xfrm>
          <a:prstGeom prst="rect">
            <a:avLst/>
          </a:prstGeom>
        </p:spPr>
      </p:pic>
      <p:graphicFrame>
        <p:nvGraphicFramePr>
          <p:cNvPr id="33" name="Таблиця 32"/>
          <p:cNvGraphicFramePr>
            <a:graphicFrameLocks noGrp="1"/>
          </p:cNvGraphicFramePr>
          <p:nvPr>
            <p:extLst/>
          </p:nvPr>
        </p:nvGraphicFramePr>
        <p:xfrm>
          <a:off x="2522566" y="1897991"/>
          <a:ext cx="532003" cy="32268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2003"/>
              </a:tblGrid>
              <a:tr h="403359">
                <a:tc>
                  <a:txBody>
                    <a:bodyPr/>
                    <a:lstStyle/>
                    <a:p>
                      <a:pPr algn="ctr"/>
                      <a:r>
                        <a:rPr lang="uk-UA" sz="2000" b="1" i="0" dirty="0" smtClean="0"/>
                        <a:t>О</a:t>
                      </a:r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3359">
                <a:tc>
                  <a:txBody>
                    <a:bodyPr/>
                    <a:lstStyle/>
                    <a:p>
                      <a:pPr algn="ctr"/>
                      <a:r>
                        <a:rPr lang="uk-UA" sz="2000" b="1" i="0" dirty="0" smtClean="0"/>
                        <a:t>б</a:t>
                      </a:r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3359">
                <a:tc>
                  <a:txBody>
                    <a:bodyPr/>
                    <a:lstStyle/>
                    <a:p>
                      <a:pPr algn="ctr"/>
                      <a:r>
                        <a:rPr lang="uk-UA" sz="2000" b="1" i="0" dirty="0" smtClean="0"/>
                        <a:t>м</a:t>
                      </a:r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3359">
                <a:tc>
                  <a:txBody>
                    <a:bodyPr/>
                    <a:lstStyle/>
                    <a:p>
                      <a:pPr algn="ctr"/>
                      <a:r>
                        <a:rPr lang="uk-UA" sz="2000" b="1" i="0" dirty="0" smtClean="0"/>
                        <a:t>е</a:t>
                      </a:r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359">
                <a:tc>
                  <a:txBody>
                    <a:bodyPr/>
                    <a:lstStyle/>
                    <a:p>
                      <a:pPr algn="ctr"/>
                      <a:r>
                        <a:rPr lang="uk-UA" sz="2000" b="1" i="0" dirty="0" smtClean="0"/>
                        <a:t>ж</a:t>
                      </a:r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359">
                <a:tc>
                  <a:txBody>
                    <a:bodyPr/>
                    <a:lstStyle/>
                    <a:p>
                      <a:pPr algn="ctr"/>
                      <a:r>
                        <a:rPr lang="uk-UA" sz="2000" b="1" i="0" dirty="0" smtClean="0"/>
                        <a:t>е</a:t>
                      </a:r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3359">
                <a:tc>
                  <a:txBody>
                    <a:bodyPr/>
                    <a:lstStyle/>
                    <a:p>
                      <a:pPr algn="ctr"/>
                      <a:r>
                        <a:rPr lang="uk-UA" sz="2000" b="1" i="0" dirty="0" smtClean="0"/>
                        <a:t>н</a:t>
                      </a:r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3359">
                <a:tc>
                  <a:txBody>
                    <a:bodyPr/>
                    <a:lstStyle/>
                    <a:p>
                      <a:pPr algn="ctr"/>
                      <a:r>
                        <a:rPr lang="uk-UA" sz="2000" b="1" i="0" dirty="0" smtClean="0"/>
                        <a:t>і</a:t>
                      </a:r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293096"/>
            <a:ext cx="465584" cy="465584"/>
          </a:xfrm>
          <a:prstGeom prst="rect">
            <a:avLst/>
          </a:prstGeom>
        </p:spPr>
      </p:pic>
      <p:sp>
        <p:nvSpPr>
          <p:cNvPr id="35" name="Округлена прямокутна виноска 34"/>
          <p:cNvSpPr/>
          <p:nvPr/>
        </p:nvSpPr>
        <p:spPr>
          <a:xfrm>
            <a:off x="3131840" y="1052736"/>
            <a:ext cx="416682" cy="360040"/>
          </a:xfrm>
          <a:prstGeom prst="wedgeRoundRectCallout">
            <a:avLst>
              <a:gd name="adj1" fmla="val 49367"/>
              <a:gd name="adj2" fmla="val 87011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995936" y="1748734"/>
            <a:ext cx="5085601" cy="1328023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chemeClr val="bg1"/>
                </a:solidFill>
              </a:rPr>
              <a:t>6. Пристрої, програми та документи, доступ до яких можна отримати в мережі</a:t>
            </a:r>
            <a:endParaRPr lang="uk-UA" sz="2400" b="1" i="1" dirty="0">
              <a:solidFill>
                <a:srgbClr val="FFFF00"/>
              </a:solidFill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522" y="1700808"/>
            <a:ext cx="551982" cy="551982"/>
          </a:xfrm>
          <a:prstGeom prst="rect">
            <a:avLst/>
          </a:prstGeom>
        </p:spPr>
      </p:pic>
      <p:graphicFrame>
        <p:nvGraphicFramePr>
          <p:cNvPr id="38" name="Таблиця 37"/>
          <p:cNvGraphicFramePr>
            <a:graphicFrameLocks noGrp="1"/>
          </p:cNvGraphicFramePr>
          <p:nvPr>
            <p:extLst/>
          </p:nvPr>
        </p:nvGraphicFramePr>
        <p:xfrm>
          <a:off x="3034120" y="1469583"/>
          <a:ext cx="532003" cy="28235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2003"/>
              </a:tblGrid>
              <a:tr h="403359">
                <a:tc>
                  <a:txBody>
                    <a:bodyPr/>
                    <a:lstStyle/>
                    <a:p>
                      <a:pPr algn="ctr"/>
                      <a:r>
                        <a:rPr lang="uk-UA" sz="2000" b="1" i="0" dirty="0" smtClean="0"/>
                        <a:t>Р</a:t>
                      </a:r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3359">
                <a:tc>
                  <a:txBody>
                    <a:bodyPr/>
                    <a:lstStyle/>
                    <a:p>
                      <a:pPr algn="ctr"/>
                      <a:r>
                        <a:rPr lang="uk-UA" sz="2000" b="1" i="0" dirty="0" smtClean="0"/>
                        <a:t>е</a:t>
                      </a:r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3359">
                <a:tc>
                  <a:txBody>
                    <a:bodyPr/>
                    <a:lstStyle/>
                    <a:p>
                      <a:pPr algn="ctr"/>
                      <a:r>
                        <a:rPr lang="uk-UA" sz="2000" b="1" i="0" dirty="0" smtClean="0"/>
                        <a:t>с</a:t>
                      </a:r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3359">
                <a:tc>
                  <a:txBody>
                    <a:bodyPr/>
                    <a:lstStyle/>
                    <a:p>
                      <a:pPr algn="ctr"/>
                      <a:r>
                        <a:rPr lang="uk-UA" sz="2000" b="1" i="0" dirty="0" smtClean="0"/>
                        <a:t>у</a:t>
                      </a:r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3359">
                <a:tc>
                  <a:txBody>
                    <a:bodyPr/>
                    <a:lstStyle/>
                    <a:p>
                      <a:pPr algn="ctr"/>
                      <a:r>
                        <a:rPr lang="uk-UA" sz="2000" b="1" i="0" dirty="0" smtClean="0"/>
                        <a:t>р</a:t>
                      </a:r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359">
                <a:tc>
                  <a:txBody>
                    <a:bodyPr/>
                    <a:lstStyle/>
                    <a:p>
                      <a:pPr algn="ctr"/>
                      <a:r>
                        <a:rPr lang="uk-UA" sz="2000" b="1" i="0" dirty="0" smtClean="0"/>
                        <a:t>с</a:t>
                      </a:r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359">
                <a:tc>
                  <a:txBody>
                    <a:bodyPr/>
                    <a:lstStyle/>
                    <a:p>
                      <a:pPr algn="ctr"/>
                      <a:r>
                        <a:rPr lang="uk-UA" sz="2000" b="1" i="0" dirty="0" smtClean="0"/>
                        <a:t>и</a:t>
                      </a:r>
                      <a:endParaRPr lang="uk-UA" sz="2000" b="1" i="0" dirty="0"/>
                    </a:p>
                  </a:txBody>
                  <a:tcPr marL="92060" marR="92060" marT="46030" marB="460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9" name="Стрілка вправо 38">
            <a:hlinkClick r:id="" action="ppaction://hlinkshowjump?jump=nextslide"/>
          </p:cNvPr>
          <p:cNvSpPr/>
          <p:nvPr/>
        </p:nvSpPr>
        <p:spPr>
          <a:xfrm>
            <a:off x="7764847" y="6119500"/>
            <a:ext cx="1194789" cy="718780"/>
          </a:xfrm>
          <a:prstGeom prst="rightArrow">
            <a:avLst/>
          </a:prstGeom>
          <a:solidFill>
            <a:srgbClr val="2B5797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 smtClean="0"/>
              <a:t>Далі</a:t>
            </a:r>
            <a:endParaRPr lang="uk-UA" sz="2000" b="1" i="1" dirty="0"/>
          </a:p>
        </p:txBody>
      </p:sp>
      <p:pic>
        <p:nvPicPr>
          <p:cNvPr id="7170" name="Picture 2" descr="http://www.naverex.net/sites/default/files/styles/medium/public/services-network-cloud_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177" y="4365217"/>
            <a:ext cx="2824824" cy="211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5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27</a:t>
            </a:r>
            <a:endParaRPr lang="uk-UA" sz="1200" kern="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52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6" grpId="0" animBg="1"/>
      <p:bldP spid="16" grpId="1" animBg="1"/>
      <p:bldP spid="21" grpId="0" animBg="1"/>
      <p:bldP spid="21" grpId="1" animBg="1"/>
      <p:bldP spid="26" grpId="0" animBg="1"/>
      <p:bldP spid="26" grpId="1" animBg="1"/>
      <p:bldP spid="31" grpId="0" animBg="1"/>
      <p:bldP spid="31" grpId="1" animBg="1"/>
      <p:bldP spid="36" grpId="0" animBg="1"/>
      <p:bldP spid="36" grpId="1" animBg="1"/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Повторюємо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5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27</a:t>
            </a:r>
            <a:endParaRPr lang="uk-UA" sz="1200" kern="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06173204"/>
              </p:ext>
            </p:extLst>
          </p:nvPr>
        </p:nvGraphicFramePr>
        <p:xfrm>
          <a:off x="247191" y="1484784"/>
          <a:ext cx="8896809" cy="4592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27585" y="1847529"/>
            <a:ext cx="3293970" cy="624364"/>
          </a:xfrm>
          <a:prstGeom prst="roundRect">
            <a:avLst>
              <a:gd name="adj" fmla="val 11702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chemeClr val="bg1"/>
                </a:solidFill>
              </a:rPr>
              <a:t>Ресурси</a:t>
            </a:r>
            <a:endParaRPr lang="uk-UA" sz="3200" b="1" i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94440" y="1847529"/>
            <a:ext cx="3293970" cy="624364"/>
          </a:xfrm>
          <a:prstGeom prst="roundRect">
            <a:avLst>
              <a:gd name="adj" fmla="val 11702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chemeClr val="bg1"/>
                </a:solidFill>
              </a:rPr>
              <a:t>Користувачі</a:t>
            </a:r>
            <a:endParaRPr lang="uk-UA" sz="3200" b="1" i="1" dirty="0">
              <a:solidFill>
                <a:schemeClr val="bg1"/>
              </a:solidFill>
            </a:endParaRPr>
          </a:p>
        </p:txBody>
      </p:sp>
      <p:pic>
        <p:nvPicPr>
          <p:cNvPr id="18434" name="Picture 2" descr="account, male, man, profile, user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301208"/>
            <a:ext cx="1178786" cy="137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computer, desktop, pc ic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085184"/>
            <a:ext cx="1758264" cy="175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FF7849A-005B-489C-AA07-BA842B9F8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graphicEl>
                                              <a:dgm id="{DFF7849A-005B-489C-AA07-BA842B9F8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graphicEl>
                                              <a:dgm id="{DFF7849A-005B-489C-AA07-BA842B9F8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graphicEl>
                                              <a:dgm id="{DFF7849A-005B-489C-AA07-BA842B9F86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7ED4344-24B7-4BFC-B271-F82E87617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graphicEl>
                                              <a:dgm id="{E7ED4344-24B7-4BFC-B271-F82E876175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98B4CBB-EBAB-4351-9A3B-0168B8C42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graphicEl>
                                              <a:dgm id="{498B4CBB-EBAB-4351-9A3B-0168B8C42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graphicEl>
                                              <a:dgm id="{498B4CBB-EBAB-4351-9A3B-0168B8C42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graphicEl>
                                              <a:dgm id="{498B4CBB-EBAB-4351-9A3B-0168B8C423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9A7426-E64A-47A9-BB84-A5C07B2E4A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3">
                                            <p:graphicEl>
                                              <a:dgm id="{029A7426-E64A-47A9-BB84-A5C07B2E4A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Фізкультхвилинка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wedding.ua/images_user/W_news/fitnes_with_baby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6984776" cy="5245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5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27</a:t>
            </a:r>
            <a:endParaRPr lang="uk-UA" sz="1200" kern="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66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100" dirty="0" smtClean="0"/>
              <a:t>Працюємо за комп’ютером</a:t>
            </a:r>
            <a:endParaRPr lang="uk-UA" sz="310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4294967295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www.teach-inf.at.ua</a:t>
            </a:r>
            <a:endParaRPr lang="en-US" dirty="0"/>
          </a:p>
        </p:txBody>
      </p:sp>
      <p:pic>
        <p:nvPicPr>
          <p:cNvPr id="7" name="Picture 2" descr="http://reaction.org.ua/wp-content/themes/quiven/timthumb.php?src=http://reaction.org.ua/wp-content/uploads/2013/04/%D0%BA%D0%BE%D0%BC%D0%BF%D1%8E%D1%82%D0%B5%D1%80-%D1%8F%D0%BA-%D1%81%D0%B8%D0%B4%D1%96%D1%82%D0%B8.jpg&amp;w=627&amp;h=300&amp;zc=1&amp;q=100&amp;s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7488"/>
            <a:ext cx="8728810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dirty="0" smtClean="0">
                <a:solidFill>
                  <a:srgbClr val="000000"/>
                </a:solidFill>
                <a:latin typeface="Verdana" pitchFamily="34" charset="0"/>
              </a:rPr>
              <a:t>27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10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Місце для вмісту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8400779"/>
              </p:ext>
            </p:extLst>
          </p:nvPr>
        </p:nvGraphicFramePr>
        <p:xfrm>
          <a:off x="107504" y="1533525"/>
          <a:ext cx="8928992" cy="5019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22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dirty="0" smtClean="0"/>
              <a:t>Ти дізнаєшся:</a:t>
            </a:r>
          </a:p>
        </p:txBody>
      </p:sp>
      <p:pic>
        <p:nvPicPr>
          <p:cNvPr id="15" name="Picture 60" descr="3D_2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5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27</a:t>
            </a:r>
            <a:endParaRPr lang="uk-UA" sz="1200" kern="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2290" name="Picture 2" descr="accounts, help, user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0" y="1801813"/>
            <a:ext cx="1728192" cy="172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qnap.ru/sites/qnap.ru/files/features/H_Privileges0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387" y="4581128"/>
            <a:ext cx="4860613" cy="214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folder, network 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052736"/>
            <a:ext cx="1802792" cy="180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50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Доступ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5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27</a:t>
            </a:r>
            <a:endParaRPr lang="uk-UA" sz="1200" kern="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272415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200" b="1" i="1" dirty="0">
                <a:solidFill>
                  <a:schemeClr val="bg1"/>
                </a:solidFill>
              </a:rPr>
              <a:t>Для того щоб налагодити </a:t>
            </a:r>
            <a:r>
              <a:rPr lang="uk-UA" sz="2200" b="1" i="1" dirty="0">
                <a:solidFill>
                  <a:srgbClr val="FFFF00"/>
                </a:solidFill>
              </a:rPr>
              <a:t>мережну взаємодію</a:t>
            </a:r>
            <a:r>
              <a:rPr lang="uk-UA" sz="2200" b="1" i="1" dirty="0">
                <a:solidFill>
                  <a:schemeClr val="bg1"/>
                </a:solidFill>
              </a:rPr>
              <a:t> між об'єктами мережі, потрібні спеціальні програми, зокрема мережна операційна </a:t>
            </a:r>
            <a:r>
              <a:rPr lang="uk-UA" sz="2200" b="1" i="1" dirty="0" smtClean="0">
                <a:solidFill>
                  <a:schemeClr val="bg1"/>
                </a:solidFill>
              </a:rPr>
              <a:t>система. </a:t>
            </a:r>
            <a:r>
              <a:rPr lang="uk-UA" sz="2200" b="1" i="1" dirty="0">
                <a:solidFill>
                  <a:schemeClr val="bg1"/>
                </a:solidFill>
              </a:rPr>
              <a:t>Операційна </a:t>
            </a:r>
            <a:r>
              <a:rPr lang="uk-UA" sz="2200" b="1" i="1" dirty="0" smtClean="0">
                <a:solidFill>
                  <a:schemeClr val="bg1"/>
                </a:solidFill>
              </a:rPr>
              <a:t>система </a:t>
            </a:r>
            <a:r>
              <a:rPr lang="en-US" sz="2200" b="1" i="1" dirty="0" smtClean="0">
                <a:solidFill>
                  <a:srgbClr val="FFFF00"/>
                </a:solidFill>
              </a:rPr>
              <a:t>Windows </a:t>
            </a:r>
            <a:r>
              <a:rPr lang="uk-UA" sz="2200" b="1" i="1" dirty="0" smtClean="0">
                <a:solidFill>
                  <a:srgbClr val="FFFF00"/>
                </a:solidFill>
              </a:rPr>
              <a:t> </a:t>
            </a:r>
            <a:r>
              <a:rPr lang="uk-UA" sz="2200" b="1" i="1" dirty="0">
                <a:solidFill>
                  <a:srgbClr val="FFFF00"/>
                </a:solidFill>
              </a:rPr>
              <a:t>7</a:t>
            </a:r>
            <a:r>
              <a:rPr lang="uk-UA" sz="2200" b="1" i="1" dirty="0">
                <a:solidFill>
                  <a:schemeClr val="bg1"/>
                </a:solidFill>
              </a:rPr>
              <a:t> забезпечує роботу локальної мережі. </a:t>
            </a:r>
            <a:r>
              <a:rPr lang="ru-RU" sz="2200" b="1" i="1" dirty="0" smtClean="0">
                <a:solidFill>
                  <a:schemeClr val="bg1"/>
                </a:solidFill>
              </a:rPr>
              <a:t>За </a:t>
            </a:r>
            <a:r>
              <a:rPr lang="uk-UA" sz="2200" b="1" i="1" dirty="0" smtClean="0">
                <a:solidFill>
                  <a:schemeClr val="bg1"/>
                </a:solidFill>
              </a:rPr>
              <a:t>її допомогою </a:t>
            </a:r>
            <a:r>
              <a:rPr lang="uk-UA" sz="2200" b="1" i="1" dirty="0">
                <a:solidFill>
                  <a:schemeClr val="bg1"/>
                </a:solidFill>
              </a:rPr>
              <a:t>можна управляти доступом користувачів до </a:t>
            </a:r>
            <a:r>
              <a:rPr lang="uk-UA" sz="2200" b="1" i="1" dirty="0" smtClean="0">
                <a:solidFill>
                  <a:schemeClr val="bg1"/>
                </a:solidFill>
              </a:rPr>
              <a:t>комп’ютера і </a:t>
            </a:r>
            <a:r>
              <a:rPr lang="uk-UA" sz="2200" b="1" i="1" dirty="0">
                <a:solidFill>
                  <a:schemeClr val="bg1"/>
                </a:solidFill>
              </a:rPr>
              <a:t>до мережних </a:t>
            </a:r>
            <a:r>
              <a:rPr lang="uk-UA" sz="2200" b="1" i="1" dirty="0" smtClean="0">
                <a:solidFill>
                  <a:schemeClr val="bg1"/>
                </a:solidFill>
              </a:rPr>
              <a:t>ресурсів.</a:t>
            </a:r>
            <a:endParaRPr lang="uk-UA" sz="2200" b="1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4077072"/>
            <a:ext cx="7560840" cy="1055608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 smtClean="0">
                <a:solidFill>
                  <a:srgbClr val="FFFF00"/>
                </a:solidFill>
              </a:rPr>
              <a:t>Доступ</a:t>
            </a:r>
            <a:r>
              <a:rPr lang="uk-UA" sz="2800" b="1" i="1" dirty="0" smtClean="0"/>
              <a:t> — це право на використання деякого ресурсу.</a:t>
            </a:r>
            <a:endParaRPr lang="uk-UA" sz="2800" b="1" i="1" dirty="0"/>
          </a:p>
        </p:txBody>
      </p:sp>
      <p:pic>
        <p:nvPicPr>
          <p:cNvPr id="8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91" y="411536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therunet.com/uploads/image_block/image/2388/main_Fotolia_40497372_Subscription_Monthly_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213785"/>
            <a:ext cx="3049367" cy="161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56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Доступ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5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27</a:t>
            </a:r>
            <a:endParaRPr lang="uk-UA" sz="1200" kern="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37402402"/>
              </p:ext>
            </p:extLst>
          </p:nvPr>
        </p:nvGraphicFramePr>
        <p:xfrm>
          <a:off x="266776" y="1801813"/>
          <a:ext cx="871296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47664" y="1196752"/>
            <a:ext cx="6085184" cy="510778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chemeClr val="bg1"/>
                </a:solidFill>
              </a:rPr>
              <a:t>Розрізняють такі рівні доступу: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www.vxzone.com/images/stories/article-pics/265b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653136"/>
            <a:ext cx="3084261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47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0C56C4C-B923-4705-BAEF-F4AF9329A6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graphicEl>
                                              <a:dgm id="{80C56C4C-B923-4705-BAEF-F4AF9329A6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graphicEl>
                                              <a:dgm id="{80C56C4C-B923-4705-BAEF-F4AF9329A6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graphicEl>
                                              <a:dgm id="{80C56C4C-B923-4705-BAEF-F4AF9329A6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DE87B2-D3F0-48FD-9B0B-7B4324B156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EBDE87B2-D3F0-48FD-9B0B-7B4324B156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graphicEl>
                                              <a:dgm id="{EBDE87B2-D3F0-48FD-9B0B-7B4324B156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graphicEl>
                                              <a:dgm id="{EBDE87B2-D3F0-48FD-9B0B-7B4324B156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1CE518-1E03-4C8D-BF1E-5A5A739FF5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6E1CE518-1E03-4C8D-BF1E-5A5A739FF5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graphicEl>
                                              <a:dgm id="{6E1CE518-1E03-4C8D-BF1E-5A5A739FF5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graphicEl>
                                              <a:dgm id="{6E1CE518-1E03-4C8D-BF1E-5A5A739FF5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1DEB7F-8CC6-44E1-A5B4-3358049BBF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graphicEl>
                                              <a:dgm id="{261DEB7F-8CC6-44E1-A5B4-3358049BBF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261DEB7F-8CC6-44E1-A5B4-3358049BBF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graphicEl>
                                              <a:dgm id="{261DEB7F-8CC6-44E1-A5B4-3358049BBF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CDAFBA-7A7D-4477-A365-0A0C9A633A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graphicEl>
                                              <a:dgm id="{60CDAFBA-7A7D-4477-A365-0A0C9A633A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graphicEl>
                                              <a:dgm id="{60CDAFBA-7A7D-4477-A365-0A0C9A633A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graphicEl>
                                              <a:dgm id="{60CDAFBA-7A7D-4477-A365-0A0C9A633A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D53C50-1F84-49C3-A91D-E7A77F8A86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graphicEl>
                                              <a:dgm id="{02D53C50-1F84-49C3-A91D-E7A77F8A86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02D53C50-1F84-49C3-A91D-E7A77F8A86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graphicEl>
                                              <a:dgm id="{02D53C50-1F84-49C3-A91D-E7A77F8A86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0A2C5D5-AA06-487B-932E-1ED38D5C2C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graphicEl>
                                              <a:dgm id="{F0A2C5D5-AA06-487B-932E-1ED38D5C2C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graphicEl>
                                              <a:dgm id="{F0A2C5D5-AA06-487B-932E-1ED38D5C2C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graphicEl>
                                              <a:dgm id="{F0A2C5D5-AA06-487B-932E-1ED38D5C2C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05E203-0770-420D-B14C-102001AEB5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graphicEl>
                                              <a:dgm id="{FB05E203-0770-420D-B14C-102001AEB5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graphicEl>
                                              <a:dgm id="{FB05E203-0770-420D-B14C-102001AEB5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graphicEl>
                                              <a:dgm id="{FB05E203-0770-420D-B14C-102001AEB5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408496-D619-41C7-B7CB-F178AE8EB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graphicEl>
                                              <a:dgm id="{0D408496-D619-41C7-B7CB-F178AE8EB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graphicEl>
                                              <a:dgm id="{0D408496-D619-41C7-B7CB-F178AE8EB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graphicEl>
                                              <a:dgm id="{0D408496-D619-41C7-B7CB-F178AE8EBF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2C716C-90F8-4F2D-BFC7-C98ADF300D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graphicEl>
                                              <a:dgm id="{6F2C716C-90F8-4F2D-BFC7-C98ADF300D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graphicEl>
                                              <a:dgm id="{6F2C716C-90F8-4F2D-BFC7-C98ADF300D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graphicEl>
                                              <a:dgm id="{6F2C716C-90F8-4F2D-BFC7-C98ADF300D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4474B7-7B69-4E0F-8AE6-32FF49353A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graphicEl>
                                              <a:dgm id="{514474B7-7B69-4E0F-8AE6-32FF49353A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graphicEl>
                                              <a:dgm id="{514474B7-7B69-4E0F-8AE6-32FF49353A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graphicEl>
                                              <a:dgm id="{514474B7-7B69-4E0F-8AE6-32FF49353A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CEBD3D-AC1B-45A3-8F6E-941A2CD950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graphicEl>
                                              <a:dgm id="{F2CEBD3D-AC1B-45A3-8F6E-941A2CD950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graphicEl>
                                              <a:dgm id="{F2CEBD3D-AC1B-45A3-8F6E-941A2CD950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graphicEl>
                                              <a:dgm id="{F2CEBD3D-AC1B-45A3-8F6E-941A2CD950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dirty="0"/>
              <a:t>Обліковий запис користувача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5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27</a:t>
            </a:r>
            <a:endParaRPr lang="uk-UA" sz="1200" kern="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3473291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200" b="1" i="1" dirty="0" smtClean="0">
                <a:solidFill>
                  <a:schemeClr val="bg1"/>
                </a:solidFill>
              </a:rPr>
              <a:t>Управління доступом на рівні користувачів дає можливість призначати паролі для доступу до ресурсів конкретного комп'ютера чи до будь-якого іншого комп'ютера локальної мережі. При роботі з мережною операційною системою можна вказувати конкретних користувачів, що мають доступ до ресурсів для спільного використання. Потрібні відомості зазначаються при створенні </a:t>
            </a:r>
            <a:r>
              <a:rPr lang="uk-UA" sz="2200" b="1" i="1" dirty="0" smtClean="0">
                <a:solidFill>
                  <a:srgbClr val="FFFF00"/>
                </a:solidFill>
              </a:rPr>
              <a:t>облікового запису користувача</a:t>
            </a:r>
            <a:r>
              <a:rPr lang="uk-UA" sz="2200" b="1" i="1" dirty="0" smtClean="0">
                <a:solidFill>
                  <a:schemeClr val="bg1"/>
                </a:solidFill>
              </a:rPr>
              <a:t>.</a:t>
            </a:r>
            <a:endParaRPr lang="uk-UA" sz="2200" b="1" i="1" dirty="0">
              <a:solidFill>
                <a:schemeClr val="bg1"/>
              </a:solidFill>
            </a:endParaRPr>
          </a:p>
        </p:txBody>
      </p:sp>
      <p:pic>
        <p:nvPicPr>
          <p:cNvPr id="7" name="Picture 2" descr="http://qnap.ru/sites/qnap.ru/files/features/H_Privileges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581128"/>
            <a:ext cx="4860613" cy="214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05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5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27</a:t>
            </a:r>
            <a:endParaRPr lang="uk-UA" sz="1200" kern="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70688" y="134282"/>
            <a:ext cx="7391400" cy="563563"/>
          </a:xfrm>
        </p:spPr>
        <p:txBody>
          <a:bodyPr/>
          <a:lstStyle/>
          <a:p>
            <a:r>
              <a:rPr lang="uk-UA" sz="2800" dirty="0"/>
              <a:t>Обліковий запис користувача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75656" y="1320602"/>
            <a:ext cx="7560840" cy="1736646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>
                <a:solidFill>
                  <a:srgbClr val="FFFF00"/>
                </a:solidFill>
              </a:rPr>
              <a:t>Обліковий запис користувача </a:t>
            </a:r>
            <a:r>
              <a:rPr lang="uk-UA" sz="2400" b="1" i="1" dirty="0" smtClean="0"/>
              <a:t>— сукупність відомостей про користувач а та його права при роботі з </a:t>
            </a:r>
            <a:r>
              <a:rPr lang="uk-UA" sz="2400" b="1" i="1" dirty="0" err="1" smtClean="0"/>
              <a:t>об’ектами</a:t>
            </a:r>
            <a:r>
              <a:rPr lang="uk-UA" sz="2400" b="1" i="1" dirty="0" smtClean="0"/>
              <a:t> операційної системи й мережі.</a:t>
            </a:r>
            <a:endParaRPr lang="uk-UA" sz="2400" b="1" i="1" dirty="0"/>
          </a:p>
        </p:txBody>
      </p:sp>
      <p:pic>
        <p:nvPicPr>
          <p:cNvPr id="8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91" y="135889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yak-prosto.com/images/b/6/yak-zrobiti-oblikoviy-zapis-administrator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140968"/>
            <a:ext cx="4474468" cy="335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ettings, user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32019"/>
            <a:ext cx="345638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36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Сеанс користувача 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5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27</a:t>
            </a:r>
            <a:endParaRPr lang="uk-UA" sz="1200" kern="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1320602"/>
            <a:ext cx="7560840" cy="1328023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>
                <a:solidFill>
                  <a:srgbClr val="FFFF00"/>
                </a:solidFill>
              </a:rPr>
              <a:t>Сеанс користувача </a:t>
            </a:r>
            <a:r>
              <a:rPr lang="uk-UA" sz="2400" b="1" i="1" dirty="0" smtClean="0"/>
              <a:t>— це робота за комп’ютером з обліковим записом користувача.</a:t>
            </a:r>
            <a:endParaRPr lang="uk-UA" sz="2400" b="1" i="1" dirty="0"/>
          </a:p>
        </p:txBody>
      </p:sp>
      <p:pic>
        <p:nvPicPr>
          <p:cNvPr id="7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91" y="135889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cquirer, batch, bidder, bunch, buyer, charterer, class, client, clients, cohort, cong, congress, consultation, convention, council, counsel, customer, customers, diet, folk, friends, girl, group, human, humanity, men, palaver, parley, party, patron, people, person, pow-wow, purchaser, rally, session, shopper, staff, synod, user, users, utilizer, woman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544" y="3193574"/>
            <a:ext cx="2642199" cy="264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omputer, desktop computer, windows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285" y="2578095"/>
            <a:ext cx="4010211" cy="401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ілка вправо 9"/>
          <p:cNvSpPr/>
          <p:nvPr/>
        </p:nvSpPr>
        <p:spPr bwMode="auto">
          <a:xfrm>
            <a:off x="3570244" y="4010618"/>
            <a:ext cx="1296144" cy="1008112"/>
          </a:xfrm>
          <a:prstGeom prst="rightArrow">
            <a:avLst/>
          </a:prstGeom>
          <a:solidFill>
            <a:srgbClr val="008000"/>
          </a:solidFill>
          <a:ln/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151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dirty="0"/>
              <a:t>Обліковий запис користувача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5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27</a:t>
            </a:r>
            <a:endParaRPr lang="uk-UA" sz="1200" kern="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3473291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200" b="1" i="1" dirty="0" smtClean="0">
                <a:solidFill>
                  <a:schemeClr val="bg1"/>
                </a:solidFill>
              </a:rPr>
              <a:t>Але не обов'язково кожен користувач повинен мати власний обліковий запис; можна створити обліковий запис, наприклад, для користувача «</a:t>
            </a:r>
            <a:r>
              <a:rPr lang="uk-UA" sz="2200" b="1" i="1" dirty="0" smtClean="0">
                <a:solidFill>
                  <a:srgbClr val="FFFF00"/>
                </a:solidFill>
              </a:rPr>
              <a:t>учень</a:t>
            </a:r>
            <a:r>
              <a:rPr lang="uk-UA" sz="2200" b="1" i="1" dirty="0" smtClean="0">
                <a:solidFill>
                  <a:schemeClr val="bg1"/>
                </a:solidFill>
              </a:rPr>
              <a:t>» для роботи в локальній мережі школи. У такий спосіб визначають рівні доступу до папок, дисків, принтера. В обліковому записі учня вказується, з якими ресурсами йому дозволено працювати та які дії виконувати, наприклад, копіювати файли із </a:t>
            </a:r>
            <a:r>
              <a:rPr lang="uk-UA" sz="2200" b="1" i="1" dirty="0" smtClean="0">
                <a:solidFill>
                  <a:srgbClr val="FFFF00"/>
                </a:solidFill>
              </a:rPr>
              <a:t>мережної папки</a:t>
            </a:r>
            <a:r>
              <a:rPr lang="uk-UA" sz="2200" b="1" i="1" dirty="0" smtClean="0">
                <a:solidFill>
                  <a:schemeClr val="bg1"/>
                </a:solidFill>
              </a:rPr>
              <a:t>.</a:t>
            </a:r>
            <a:endParaRPr lang="uk-UA" sz="2200" b="1" i="1" dirty="0">
              <a:solidFill>
                <a:schemeClr val="bg1"/>
              </a:solidFill>
            </a:endParaRPr>
          </a:p>
        </p:txBody>
      </p:sp>
      <p:pic>
        <p:nvPicPr>
          <p:cNvPr id="7" name="Picture 2" descr="http://www.radmin.ru/images/artworks/radmin_solutions_educationa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028" y="4773374"/>
            <a:ext cx="4754719" cy="218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57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Об’єкти локальної мережі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5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27</a:t>
            </a:r>
            <a:endParaRPr lang="uk-UA" sz="1200" kern="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1600438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200" b="1" i="1" dirty="0">
                <a:solidFill>
                  <a:schemeClr val="bg1"/>
                </a:solidFill>
              </a:rPr>
              <a:t>Усі ресурси локальної мережі, до яких можна отримати доступ з певного </a:t>
            </a:r>
            <a:r>
              <a:rPr lang="uk-UA" sz="2200" b="1" i="1" dirty="0" smtClean="0">
                <a:solidFill>
                  <a:schemeClr val="bg1"/>
                </a:solidFill>
              </a:rPr>
              <a:t>комп’ютера</a:t>
            </a:r>
            <a:r>
              <a:rPr lang="uk-UA" sz="2200" b="1" i="1" dirty="0">
                <a:solidFill>
                  <a:schemeClr val="bg1"/>
                </a:solidFill>
              </a:rPr>
              <a:t>, відображуються в системній </a:t>
            </a:r>
            <a:r>
              <a:rPr lang="uk-UA" sz="2200" b="1" i="1" dirty="0" smtClean="0">
                <a:solidFill>
                  <a:schemeClr val="bg1"/>
                </a:solidFill>
              </a:rPr>
              <a:t>папці </a:t>
            </a:r>
            <a:r>
              <a:rPr lang="uk-UA" sz="2200" b="1" i="1" dirty="0" smtClean="0">
                <a:solidFill>
                  <a:srgbClr val="FFFF00"/>
                </a:solidFill>
              </a:rPr>
              <a:t>Комп'ютер</a:t>
            </a:r>
            <a:r>
              <a:rPr lang="uk-UA" sz="2200" b="1" i="1" dirty="0" smtClean="0">
                <a:solidFill>
                  <a:schemeClr val="bg1"/>
                </a:solidFill>
              </a:rPr>
              <a:t> Та </a:t>
            </a:r>
            <a:r>
              <a:rPr lang="uk-UA" sz="2200" b="1" i="1" dirty="0" smtClean="0">
                <a:solidFill>
                  <a:srgbClr val="FFFF00"/>
                </a:solidFill>
              </a:rPr>
              <a:t>Мережа</a:t>
            </a:r>
            <a:r>
              <a:rPr lang="uk-UA" sz="2200" b="1" i="1" dirty="0" smtClean="0">
                <a:solidFill>
                  <a:schemeClr val="bg1"/>
                </a:solidFill>
              </a:rPr>
              <a:t>. </a:t>
            </a:r>
            <a:endParaRPr lang="uk-UA" sz="2200" b="1" i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1720" y="2924944"/>
            <a:ext cx="5723871" cy="3644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59903" y="4651404"/>
            <a:ext cx="1864185" cy="1225868"/>
          </a:xfrm>
          <a:prstGeom prst="wedgeRoundRectCallout">
            <a:avLst>
              <a:gd name="adj1" fmla="val 66369"/>
              <a:gd name="adj2" fmla="val 58948"/>
              <a:gd name="adj3" fmla="val 16667"/>
            </a:avLst>
          </a:prstGeom>
          <a:solidFill>
            <a:srgbClr val="008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200" b="1" i="1" dirty="0" smtClean="0">
                <a:solidFill>
                  <a:schemeClr val="bg1"/>
                </a:solidFill>
              </a:rPr>
              <a:t>Системна папка </a:t>
            </a:r>
            <a:r>
              <a:rPr lang="uk-UA" sz="2200" b="1" i="1" dirty="0" smtClean="0">
                <a:solidFill>
                  <a:srgbClr val="FFFF00"/>
                </a:solidFill>
              </a:rPr>
              <a:t>Мережа</a:t>
            </a:r>
            <a:endParaRPr lang="uk-UA" sz="2200" b="1" i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92280" y="5045673"/>
            <a:ext cx="1864185" cy="851297"/>
          </a:xfrm>
          <a:prstGeom prst="wedgeRoundRectCallout">
            <a:avLst>
              <a:gd name="adj1" fmla="val -86234"/>
              <a:gd name="adj2" fmla="val 64063"/>
              <a:gd name="adj3" fmla="val 16667"/>
            </a:avLst>
          </a:prstGeom>
          <a:solidFill>
            <a:srgbClr val="008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200" b="1" i="1" dirty="0" smtClean="0">
                <a:solidFill>
                  <a:schemeClr val="bg1"/>
                </a:solidFill>
              </a:rPr>
              <a:t>Об’єкти мережі</a:t>
            </a:r>
            <a:endParaRPr lang="uk-UA" sz="2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sample">
  <a:themeElements>
    <a:clrScheme name="sample 2">
      <a:dk1>
        <a:srgbClr val="19426B"/>
      </a:dk1>
      <a:lt1>
        <a:srgbClr val="FFFFFF"/>
      </a:lt1>
      <a:dk2>
        <a:srgbClr val="008080"/>
      </a:dk2>
      <a:lt2>
        <a:srgbClr val="B2B2B2"/>
      </a:lt2>
      <a:accent1>
        <a:srgbClr val="35C9C2"/>
      </a:accent1>
      <a:accent2>
        <a:srgbClr val="398AC7"/>
      </a:accent2>
      <a:accent3>
        <a:srgbClr val="FFFFFF"/>
      </a:accent3>
      <a:accent4>
        <a:srgbClr val="14375A"/>
      </a:accent4>
      <a:accent5>
        <a:srgbClr val="AEE1DD"/>
      </a:accent5>
      <a:accent6>
        <a:srgbClr val="337DB4"/>
      </a:accent6>
      <a:hlink>
        <a:srgbClr val="8BBC00"/>
      </a:hlink>
      <a:folHlink>
        <a:srgbClr val="6D50CA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anchor="ctr"/>
      <a:lstStyle>
        <a:defPPr>
          <a:defRPr/>
        </a:defPPr>
      </a:lstStyle>
    </a:spDef>
  </a:objectDefaults>
  <a:extraClrSchemeLst>
    <a:extraClrScheme>
      <a:clrScheme name="sample 1">
        <a:dk1>
          <a:srgbClr val="000000"/>
        </a:dk1>
        <a:lt1>
          <a:srgbClr val="FFFFFF"/>
        </a:lt1>
        <a:dk2>
          <a:srgbClr val="1640B6"/>
        </a:dk2>
        <a:lt2>
          <a:srgbClr val="B2B2B2"/>
        </a:lt2>
        <a:accent1>
          <a:srgbClr val="48BDEC"/>
        </a:accent1>
        <a:accent2>
          <a:srgbClr val="E68402"/>
        </a:accent2>
        <a:accent3>
          <a:srgbClr val="FFFFFF"/>
        </a:accent3>
        <a:accent4>
          <a:srgbClr val="000000"/>
        </a:accent4>
        <a:accent5>
          <a:srgbClr val="B1DBF4"/>
        </a:accent5>
        <a:accent6>
          <a:srgbClr val="D07702"/>
        </a:accent6>
        <a:hlink>
          <a:srgbClr val="339966"/>
        </a:hlink>
        <a:folHlink>
          <a:srgbClr val="7E8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9426B"/>
        </a:dk1>
        <a:lt1>
          <a:srgbClr val="FFFFFF"/>
        </a:lt1>
        <a:dk2>
          <a:srgbClr val="008080"/>
        </a:dk2>
        <a:lt2>
          <a:srgbClr val="B2B2B2"/>
        </a:lt2>
        <a:accent1>
          <a:srgbClr val="35C9C2"/>
        </a:accent1>
        <a:accent2>
          <a:srgbClr val="398AC7"/>
        </a:accent2>
        <a:accent3>
          <a:srgbClr val="FFFFFF"/>
        </a:accent3>
        <a:accent4>
          <a:srgbClr val="14375A"/>
        </a:accent4>
        <a:accent5>
          <a:srgbClr val="AEE1DD"/>
        </a:accent5>
        <a:accent6>
          <a:srgbClr val="337DB4"/>
        </a:accent6>
        <a:hlink>
          <a:srgbClr val="8BBC00"/>
        </a:hlink>
        <a:folHlink>
          <a:srgbClr val="6D50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25095D"/>
        </a:dk1>
        <a:lt1>
          <a:srgbClr val="FFFFFF"/>
        </a:lt1>
        <a:dk2>
          <a:srgbClr val="235752"/>
        </a:dk2>
        <a:lt2>
          <a:srgbClr val="B2B2B2"/>
        </a:lt2>
        <a:accent1>
          <a:srgbClr val="DAAF34"/>
        </a:accent1>
        <a:accent2>
          <a:srgbClr val="6F9A3C"/>
        </a:accent2>
        <a:accent3>
          <a:srgbClr val="FFFFFF"/>
        </a:accent3>
        <a:accent4>
          <a:srgbClr val="1E064E"/>
        </a:accent4>
        <a:accent5>
          <a:srgbClr val="EAD4AE"/>
        </a:accent5>
        <a:accent6>
          <a:srgbClr val="648B35"/>
        </a:accent6>
        <a:hlink>
          <a:srgbClr val="8DAED9"/>
        </a:hlink>
        <a:folHlink>
          <a:srgbClr val="A8C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cdb2004123l</Template>
  <TotalTime>100053</TotalTime>
  <Words>731</Words>
  <Application>Microsoft Office PowerPoint</Application>
  <PresentationFormat>Экран (4:3)</PresentationFormat>
  <Paragraphs>127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sample</vt:lpstr>
      <vt:lpstr>Поняття користувача й сеансу користувача</vt:lpstr>
      <vt:lpstr>Ти дізнаєшся:</vt:lpstr>
      <vt:lpstr>Доступ</vt:lpstr>
      <vt:lpstr>Доступ</vt:lpstr>
      <vt:lpstr>Обліковий запис користувача</vt:lpstr>
      <vt:lpstr>Обліковий запис користувача</vt:lpstr>
      <vt:lpstr>Сеанс користувача </vt:lpstr>
      <vt:lpstr>Обліковий запис користувача</vt:lpstr>
      <vt:lpstr>Об’єкти локальної мережі</vt:lpstr>
      <vt:lpstr>Спільний доступ</vt:lpstr>
      <vt:lpstr>Об’єкти локальної мережі</vt:lpstr>
      <vt:lpstr>Навігація локальною мережею </vt:lpstr>
      <vt:lpstr>Навігація локальною мережею </vt:lpstr>
      <vt:lpstr>Шлях до ресурсів</vt:lpstr>
      <vt:lpstr>Розгадайте кросворд</vt:lpstr>
      <vt:lpstr>Повторюємо</vt:lpstr>
      <vt:lpstr>Фізкультхвилинка</vt:lpstr>
      <vt:lpstr>Працюємо за комп’ютером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Обліковий запис Microsoft</dc:creator>
  <cp:lastModifiedBy>Користувач Windows</cp:lastModifiedBy>
  <cp:revision>2682</cp:revision>
  <dcterms:created xsi:type="dcterms:W3CDTF">2013-09-01T18:00:33Z</dcterms:created>
  <dcterms:modified xsi:type="dcterms:W3CDTF">2020-04-07T10:16:13Z</dcterms:modified>
</cp:coreProperties>
</file>