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3"/>
  </p:notesMasterIdLst>
  <p:sldIdLst>
    <p:sldId id="297" r:id="rId2"/>
    <p:sldId id="298" r:id="rId3"/>
    <p:sldId id="306" r:id="rId4"/>
    <p:sldId id="299" r:id="rId5"/>
    <p:sldId id="300" r:id="rId6"/>
    <p:sldId id="301" r:id="rId7"/>
    <p:sldId id="305" r:id="rId8"/>
    <p:sldId id="304" r:id="rId9"/>
    <p:sldId id="302" r:id="rId10"/>
    <p:sldId id="303" r:id="rId11"/>
    <p:sldId id="29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0000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99" autoAdjust="0"/>
    <p:restoredTop sz="91837" autoAdjust="0"/>
  </p:normalViewPr>
  <p:slideViewPr>
    <p:cSldViewPr>
      <p:cViewPr varScale="1">
        <p:scale>
          <a:sx n="52" d="100"/>
          <a:sy n="52" d="100"/>
        </p:scale>
        <p:origin x="-8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1B4B4C-697D-49A2-8ABD-E6A849A634BC}" type="doc">
      <dgm:prSet loTypeId="urn:microsoft.com/office/officeart/2005/8/layout/radial1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7D3A81D-8C94-48DC-8EE8-55EDF4E5AD3D}">
      <dgm:prSet phldrT="[Текст]"/>
      <dgm:spPr/>
      <dgm:t>
        <a:bodyPr/>
        <a:lstStyle/>
        <a:p>
          <a:r>
            <a:rPr lang="uk-UA" b="1" smtClean="0">
              <a:solidFill>
                <a:schemeClr val="tx1"/>
              </a:solidFill>
            </a:rPr>
            <a:t>КОНФЛІКТ</a:t>
          </a:r>
          <a:endParaRPr lang="ru-RU" b="1" dirty="0">
            <a:solidFill>
              <a:schemeClr val="tx1"/>
            </a:solidFill>
          </a:endParaRPr>
        </a:p>
      </dgm:t>
    </dgm:pt>
    <dgm:pt modelId="{0CC24F1A-BD20-4974-BE80-0C2C7DA85C92}" type="parTrans" cxnId="{6394F779-F69C-45C2-8064-AD6A55D37CFF}">
      <dgm:prSet/>
      <dgm:spPr/>
      <dgm:t>
        <a:bodyPr/>
        <a:lstStyle/>
        <a:p>
          <a:endParaRPr lang="ru-RU"/>
        </a:p>
      </dgm:t>
    </dgm:pt>
    <dgm:pt modelId="{328B89B3-5129-4DE2-AE6F-4A6436517E41}" type="sibTrans" cxnId="{6394F779-F69C-45C2-8064-AD6A55D37CFF}">
      <dgm:prSet/>
      <dgm:spPr/>
      <dgm:t>
        <a:bodyPr/>
        <a:lstStyle/>
        <a:p>
          <a:endParaRPr lang="ru-RU"/>
        </a:p>
      </dgm:t>
    </dgm:pt>
    <dgm:pt modelId="{24FEABB1-E712-4FB3-845F-C32153BF4581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   ЗЛО</a:t>
          </a:r>
          <a:endParaRPr lang="ru-RU" dirty="0">
            <a:solidFill>
              <a:schemeClr val="tx1"/>
            </a:solidFill>
          </a:endParaRPr>
        </a:p>
      </dgm:t>
    </dgm:pt>
    <dgm:pt modelId="{41CF231A-D737-4C3B-A87F-9A16C1E60841}" type="parTrans" cxnId="{445D55F6-150F-4C30-8157-161CC3BBEE92}">
      <dgm:prSet/>
      <dgm:spPr/>
      <dgm:t>
        <a:bodyPr/>
        <a:lstStyle/>
        <a:p>
          <a:endParaRPr lang="ru-RU"/>
        </a:p>
      </dgm:t>
    </dgm:pt>
    <dgm:pt modelId="{B3DE00D7-DB0D-4BD1-8AEC-90CB74C7EF5D}" type="sibTrans" cxnId="{445D55F6-150F-4C30-8157-161CC3BBEE92}">
      <dgm:prSet/>
      <dgm:spPr/>
      <dgm:t>
        <a:bodyPr/>
        <a:lstStyle/>
        <a:p>
          <a:endParaRPr lang="ru-RU"/>
        </a:p>
      </dgm:t>
    </dgm:pt>
    <dgm:pt modelId="{733E3EB0-DF15-4378-AE60-194CA3323837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АГРЕСІЯ</a:t>
          </a:r>
          <a:endParaRPr lang="ru-RU" dirty="0">
            <a:solidFill>
              <a:schemeClr val="tx1"/>
            </a:solidFill>
          </a:endParaRPr>
        </a:p>
      </dgm:t>
    </dgm:pt>
    <dgm:pt modelId="{009DA8D8-59E2-49AD-BE81-230064F1BA49}" type="parTrans" cxnId="{D5EC2BF9-B07F-460F-BAC5-C43607CB02EF}">
      <dgm:prSet/>
      <dgm:spPr/>
      <dgm:t>
        <a:bodyPr/>
        <a:lstStyle/>
        <a:p>
          <a:endParaRPr lang="ru-RU"/>
        </a:p>
      </dgm:t>
    </dgm:pt>
    <dgm:pt modelId="{0D5665A1-AE04-4E69-B325-75B6317EA3E5}" type="sibTrans" cxnId="{D5EC2BF9-B07F-460F-BAC5-C43607CB02EF}">
      <dgm:prSet/>
      <dgm:spPr/>
      <dgm:t>
        <a:bodyPr/>
        <a:lstStyle/>
        <a:p>
          <a:endParaRPr lang="ru-RU"/>
        </a:p>
      </dgm:t>
    </dgm:pt>
    <dgm:pt modelId="{9B3B5169-89A3-4297-B889-3FA28284E640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БІЙКА</a:t>
          </a:r>
          <a:r>
            <a:rPr lang="uk-UA" dirty="0" smtClean="0"/>
            <a:t> </a:t>
          </a:r>
          <a:endParaRPr lang="ru-RU" dirty="0"/>
        </a:p>
      </dgm:t>
    </dgm:pt>
    <dgm:pt modelId="{7DF48A78-0D80-4C60-8DAC-D6133E80A5CE}" type="parTrans" cxnId="{EF5E7822-82D8-48CD-8805-4D348D2CDB7B}">
      <dgm:prSet/>
      <dgm:spPr/>
      <dgm:t>
        <a:bodyPr/>
        <a:lstStyle/>
        <a:p>
          <a:endParaRPr lang="ru-RU"/>
        </a:p>
      </dgm:t>
    </dgm:pt>
    <dgm:pt modelId="{E6CBA797-6104-4E87-B0AA-46000A1C4CE4}" type="sibTrans" cxnId="{EF5E7822-82D8-48CD-8805-4D348D2CDB7B}">
      <dgm:prSet/>
      <dgm:spPr/>
      <dgm:t>
        <a:bodyPr/>
        <a:lstStyle/>
        <a:p>
          <a:endParaRPr lang="ru-RU"/>
        </a:p>
      </dgm:t>
    </dgm:pt>
    <dgm:pt modelId="{B2B0DEEA-6502-4CC0-9AB7-091332DDF6B1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СЛЬОЗИ</a:t>
          </a:r>
          <a:endParaRPr lang="ru-RU" dirty="0">
            <a:solidFill>
              <a:schemeClr val="tx1"/>
            </a:solidFill>
          </a:endParaRPr>
        </a:p>
      </dgm:t>
    </dgm:pt>
    <dgm:pt modelId="{617DA009-5A85-4ECA-AE18-ADD45917A5DB}" type="parTrans" cxnId="{996BBADE-AC8F-4264-B570-69B253F54A06}">
      <dgm:prSet/>
      <dgm:spPr/>
      <dgm:t>
        <a:bodyPr/>
        <a:lstStyle/>
        <a:p>
          <a:endParaRPr lang="ru-RU"/>
        </a:p>
      </dgm:t>
    </dgm:pt>
    <dgm:pt modelId="{EB0719E8-66D8-497D-BCF3-EA6ECE3C808E}" type="sibTrans" cxnId="{996BBADE-AC8F-4264-B570-69B253F54A06}">
      <dgm:prSet/>
      <dgm:spPr/>
      <dgm:t>
        <a:bodyPr/>
        <a:lstStyle/>
        <a:p>
          <a:endParaRPr lang="ru-RU"/>
        </a:p>
      </dgm:t>
    </dgm:pt>
    <dgm:pt modelId="{648FD43E-A9B2-4B6A-8072-9B8B1B3D3B51}">
      <dgm:prSet/>
      <dgm:spPr/>
      <dgm:t>
        <a:bodyPr/>
        <a:lstStyle/>
        <a:p>
          <a:endParaRPr lang="ru-RU" dirty="0"/>
        </a:p>
      </dgm:t>
    </dgm:pt>
    <dgm:pt modelId="{4B2F2687-261D-41D6-AF08-97D6F8926163}" type="parTrans" cxnId="{15A095A8-4507-4B25-8E2C-532D443E4D84}">
      <dgm:prSet/>
      <dgm:spPr/>
      <dgm:t>
        <a:bodyPr/>
        <a:lstStyle/>
        <a:p>
          <a:endParaRPr lang="ru-RU"/>
        </a:p>
      </dgm:t>
    </dgm:pt>
    <dgm:pt modelId="{0E3B3C56-FCA0-4BDE-8696-F2766CA9446D}" type="sibTrans" cxnId="{15A095A8-4507-4B25-8E2C-532D443E4D84}">
      <dgm:prSet/>
      <dgm:spPr/>
      <dgm:t>
        <a:bodyPr/>
        <a:lstStyle/>
        <a:p>
          <a:endParaRPr lang="ru-RU"/>
        </a:p>
      </dgm:t>
    </dgm:pt>
    <dgm:pt modelId="{16FF02D1-02D8-41BC-A2CE-56A2E5299C6B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БІЛЬ</a:t>
          </a:r>
          <a:endParaRPr lang="ru-RU" dirty="0">
            <a:solidFill>
              <a:schemeClr val="tx1"/>
            </a:solidFill>
          </a:endParaRPr>
        </a:p>
      </dgm:t>
    </dgm:pt>
    <dgm:pt modelId="{E323B3CA-F788-4289-9036-E6B0F0044FBE}" type="parTrans" cxnId="{71CDF7FD-9BC7-456F-A84E-41A2B1C8571C}">
      <dgm:prSet/>
      <dgm:spPr/>
      <dgm:t>
        <a:bodyPr/>
        <a:lstStyle/>
        <a:p>
          <a:endParaRPr lang="ru-RU"/>
        </a:p>
      </dgm:t>
    </dgm:pt>
    <dgm:pt modelId="{DE926B90-F56F-4062-8A34-CC5457943090}" type="sibTrans" cxnId="{71CDF7FD-9BC7-456F-A84E-41A2B1C8571C}">
      <dgm:prSet/>
      <dgm:spPr/>
      <dgm:t>
        <a:bodyPr/>
        <a:lstStyle/>
        <a:p>
          <a:endParaRPr lang="ru-RU"/>
        </a:p>
      </dgm:t>
    </dgm:pt>
    <dgm:pt modelId="{1C940C6A-D489-4A0E-922A-EF5F024BDFD9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СУМ</a:t>
          </a:r>
          <a:endParaRPr lang="ru-RU" dirty="0">
            <a:solidFill>
              <a:schemeClr val="tx1"/>
            </a:solidFill>
          </a:endParaRPr>
        </a:p>
      </dgm:t>
    </dgm:pt>
    <dgm:pt modelId="{05F3C1A7-05AE-4B85-9ADF-7A370527E75D}" type="parTrans" cxnId="{5FA2B6A2-2574-4EDA-8A90-A73CE67D75AC}">
      <dgm:prSet/>
      <dgm:spPr/>
      <dgm:t>
        <a:bodyPr/>
        <a:lstStyle/>
        <a:p>
          <a:endParaRPr lang="ru-RU"/>
        </a:p>
      </dgm:t>
    </dgm:pt>
    <dgm:pt modelId="{DD93BBE3-B4C4-4087-8F37-505A29F03CF1}" type="sibTrans" cxnId="{5FA2B6A2-2574-4EDA-8A90-A73CE67D75AC}">
      <dgm:prSet/>
      <dgm:spPr/>
      <dgm:t>
        <a:bodyPr/>
        <a:lstStyle/>
        <a:p>
          <a:endParaRPr lang="ru-RU"/>
        </a:p>
      </dgm:t>
    </dgm:pt>
    <dgm:pt modelId="{8E2CE3F1-2199-429C-8596-9C7E9D31E7D9}">
      <dgm:prSet/>
      <dgm:spPr/>
    </dgm:pt>
    <dgm:pt modelId="{0B9B048C-1EEA-421F-91BD-CBBA35707C05}" type="parTrans" cxnId="{79ABF7A2-6FC8-42B0-BA2A-07C44A8BF51A}">
      <dgm:prSet/>
      <dgm:spPr/>
      <dgm:t>
        <a:bodyPr/>
        <a:lstStyle/>
        <a:p>
          <a:endParaRPr lang="ru-RU"/>
        </a:p>
      </dgm:t>
    </dgm:pt>
    <dgm:pt modelId="{7CF49B3A-A1D0-4141-9531-332DFB63B2BB}" type="sibTrans" cxnId="{79ABF7A2-6FC8-42B0-BA2A-07C44A8BF51A}">
      <dgm:prSet/>
      <dgm:spPr/>
      <dgm:t>
        <a:bodyPr/>
        <a:lstStyle/>
        <a:p>
          <a:endParaRPr lang="ru-RU"/>
        </a:p>
      </dgm:t>
    </dgm:pt>
    <dgm:pt modelId="{EC7FD1DE-41FD-460E-B22D-8D35B11BEE13}" type="pres">
      <dgm:prSet presAssocID="{B81B4B4C-697D-49A2-8ABD-E6A849A634B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3B5CBEB-0633-4D37-A743-2B2655364C11}" type="pres">
      <dgm:prSet presAssocID="{77D3A81D-8C94-48DC-8EE8-55EDF4E5AD3D}" presName="centerShape" presStyleLbl="node0" presStyleIdx="0" presStyleCnt="1"/>
      <dgm:spPr/>
    </dgm:pt>
    <dgm:pt modelId="{EA12698E-9C1C-4C6C-A55F-9D58942D3F44}" type="pres">
      <dgm:prSet presAssocID="{41CF231A-D737-4C3B-A87F-9A16C1E60841}" presName="Name9" presStyleLbl="parChTrans1D2" presStyleIdx="0" presStyleCnt="6"/>
      <dgm:spPr/>
    </dgm:pt>
    <dgm:pt modelId="{6D54DE95-3AAC-4413-AF5D-495AB20E2FCB}" type="pres">
      <dgm:prSet presAssocID="{41CF231A-D737-4C3B-A87F-9A16C1E60841}" presName="connTx" presStyleLbl="parChTrans1D2" presStyleIdx="0" presStyleCnt="6"/>
      <dgm:spPr/>
    </dgm:pt>
    <dgm:pt modelId="{6B5C7544-64C0-40E1-A2FB-6A1C0F8BEA6B}" type="pres">
      <dgm:prSet presAssocID="{24FEABB1-E712-4FB3-845F-C32153BF4581}" presName="node" presStyleLbl="node1" presStyleIdx="0" presStyleCnt="6">
        <dgm:presLayoutVars>
          <dgm:bulletEnabled val="1"/>
        </dgm:presLayoutVars>
      </dgm:prSet>
      <dgm:spPr/>
    </dgm:pt>
    <dgm:pt modelId="{E5E0B32D-8A87-4E9E-AEB1-073AB3518022}" type="pres">
      <dgm:prSet presAssocID="{05F3C1A7-05AE-4B85-9ADF-7A370527E75D}" presName="Name9" presStyleLbl="parChTrans1D2" presStyleIdx="1" presStyleCnt="6"/>
      <dgm:spPr/>
    </dgm:pt>
    <dgm:pt modelId="{DB9B4399-FC9A-4F07-9223-B9F925CB9C2B}" type="pres">
      <dgm:prSet presAssocID="{05F3C1A7-05AE-4B85-9ADF-7A370527E75D}" presName="connTx" presStyleLbl="parChTrans1D2" presStyleIdx="1" presStyleCnt="6"/>
      <dgm:spPr/>
    </dgm:pt>
    <dgm:pt modelId="{29990B26-C31B-420D-8031-B5A99D443E90}" type="pres">
      <dgm:prSet presAssocID="{1C940C6A-D489-4A0E-922A-EF5F024BDFD9}" presName="node" presStyleLbl="node1" presStyleIdx="1" presStyleCnt="6">
        <dgm:presLayoutVars>
          <dgm:bulletEnabled val="1"/>
        </dgm:presLayoutVars>
      </dgm:prSet>
      <dgm:spPr/>
    </dgm:pt>
    <dgm:pt modelId="{339074DB-6711-418C-AE17-8C7BE0F29B3D}" type="pres">
      <dgm:prSet presAssocID="{E323B3CA-F788-4289-9036-E6B0F0044FBE}" presName="Name9" presStyleLbl="parChTrans1D2" presStyleIdx="2" presStyleCnt="6"/>
      <dgm:spPr/>
    </dgm:pt>
    <dgm:pt modelId="{96F359AB-0935-44CC-905F-50AEDE12A5FA}" type="pres">
      <dgm:prSet presAssocID="{E323B3CA-F788-4289-9036-E6B0F0044FBE}" presName="connTx" presStyleLbl="parChTrans1D2" presStyleIdx="2" presStyleCnt="6"/>
      <dgm:spPr/>
    </dgm:pt>
    <dgm:pt modelId="{D34D2F1A-7515-4CB6-B793-88D7C9EA58B9}" type="pres">
      <dgm:prSet presAssocID="{16FF02D1-02D8-41BC-A2CE-56A2E5299C6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A4912-0300-45DB-AEF2-E2F4FC93F90E}" type="pres">
      <dgm:prSet presAssocID="{009DA8D8-59E2-49AD-BE81-230064F1BA49}" presName="Name9" presStyleLbl="parChTrans1D2" presStyleIdx="3" presStyleCnt="6"/>
      <dgm:spPr/>
    </dgm:pt>
    <dgm:pt modelId="{5DF14D10-1D3B-4AC5-A6E4-B2E8C09C1FEC}" type="pres">
      <dgm:prSet presAssocID="{009DA8D8-59E2-49AD-BE81-230064F1BA49}" presName="connTx" presStyleLbl="parChTrans1D2" presStyleIdx="3" presStyleCnt="6"/>
      <dgm:spPr/>
    </dgm:pt>
    <dgm:pt modelId="{A0BB2E2B-1993-4348-BA19-75ADC2757449}" type="pres">
      <dgm:prSet presAssocID="{733E3EB0-DF15-4378-AE60-194CA332383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A55ED-5D94-45D4-8CDC-9094FA98A767}" type="pres">
      <dgm:prSet presAssocID="{7DF48A78-0D80-4C60-8DAC-D6133E80A5CE}" presName="Name9" presStyleLbl="parChTrans1D2" presStyleIdx="4" presStyleCnt="6"/>
      <dgm:spPr/>
    </dgm:pt>
    <dgm:pt modelId="{4BEBB7B1-B2AE-48C1-BE09-85AF330CCF14}" type="pres">
      <dgm:prSet presAssocID="{7DF48A78-0D80-4C60-8DAC-D6133E80A5CE}" presName="connTx" presStyleLbl="parChTrans1D2" presStyleIdx="4" presStyleCnt="6"/>
      <dgm:spPr/>
    </dgm:pt>
    <dgm:pt modelId="{7008A058-5F47-46A9-B2EE-FCDA4A1A7E09}" type="pres">
      <dgm:prSet presAssocID="{9B3B5169-89A3-4297-B889-3FA28284E64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9887E-25F0-4832-BDB0-C8E2C062581E}" type="pres">
      <dgm:prSet presAssocID="{617DA009-5A85-4ECA-AE18-ADD45917A5DB}" presName="Name9" presStyleLbl="parChTrans1D2" presStyleIdx="5" presStyleCnt="6"/>
      <dgm:spPr/>
    </dgm:pt>
    <dgm:pt modelId="{9C2C94D6-EF37-4D73-9FB6-E0237C25C76F}" type="pres">
      <dgm:prSet presAssocID="{617DA009-5A85-4ECA-AE18-ADD45917A5DB}" presName="connTx" presStyleLbl="parChTrans1D2" presStyleIdx="5" presStyleCnt="6"/>
      <dgm:spPr/>
    </dgm:pt>
    <dgm:pt modelId="{B8F34808-C351-4883-B3F4-0FFEB9FD54E2}" type="pres">
      <dgm:prSet presAssocID="{B2B0DEEA-6502-4CC0-9AB7-091332DDF6B1}" presName="node" presStyleLbl="node1" presStyleIdx="5" presStyleCnt="6">
        <dgm:presLayoutVars>
          <dgm:bulletEnabled val="1"/>
        </dgm:presLayoutVars>
      </dgm:prSet>
      <dgm:spPr/>
    </dgm:pt>
  </dgm:ptLst>
  <dgm:cxnLst>
    <dgm:cxn modelId="{4240387F-233E-4D3E-BA2A-944024220A6D}" type="presOf" srcId="{648FD43E-A9B2-4B6A-8072-9B8B1B3D3B51}" destId="{6B5C7544-64C0-40E1-A2FB-6A1C0F8BEA6B}" srcOrd="0" destOrd="1" presId="urn:microsoft.com/office/officeart/2005/8/layout/radial1"/>
    <dgm:cxn modelId="{7EFA02EE-141D-414C-8555-22A7BB8891BA}" type="presOf" srcId="{733E3EB0-DF15-4378-AE60-194CA3323837}" destId="{A0BB2E2B-1993-4348-BA19-75ADC2757449}" srcOrd="0" destOrd="0" presId="urn:microsoft.com/office/officeart/2005/8/layout/radial1"/>
    <dgm:cxn modelId="{71CDF7FD-9BC7-456F-A84E-41A2B1C8571C}" srcId="{77D3A81D-8C94-48DC-8EE8-55EDF4E5AD3D}" destId="{16FF02D1-02D8-41BC-A2CE-56A2E5299C6B}" srcOrd="2" destOrd="0" parTransId="{E323B3CA-F788-4289-9036-E6B0F0044FBE}" sibTransId="{DE926B90-F56F-4062-8A34-CC5457943090}"/>
    <dgm:cxn modelId="{DCB1529D-C073-4A5E-BDFA-262FC74DDA7C}" type="presOf" srcId="{41CF231A-D737-4C3B-A87F-9A16C1E60841}" destId="{6D54DE95-3AAC-4413-AF5D-495AB20E2FCB}" srcOrd="1" destOrd="0" presId="urn:microsoft.com/office/officeart/2005/8/layout/radial1"/>
    <dgm:cxn modelId="{FF356324-7495-47B1-A92D-2BD8128AD437}" type="presOf" srcId="{24FEABB1-E712-4FB3-845F-C32153BF4581}" destId="{6B5C7544-64C0-40E1-A2FB-6A1C0F8BEA6B}" srcOrd="0" destOrd="0" presId="urn:microsoft.com/office/officeart/2005/8/layout/radial1"/>
    <dgm:cxn modelId="{B5CA0EE5-C222-4728-8D94-EBF801A03CF7}" type="presOf" srcId="{05F3C1A7-05AE-4B85-9ADF-7A370527E75D}" destId="{DB9B4399-FC9A-4F07-9223-B9F925CB9C2B}" srcOrd="1" destOrd="0" presId="urn:microsoft.com/office/officeart/2005/8/layout/radial1"/>
    <dgm:cxn modelId="{225E3243-6003-4F00-8CA6-5C8BB6BCC23A}" type="presOf" srcId="{9B3B5169-89A3-4297-B889-3FA28284E640}" destId="{7008A058-5F47-46A9-B2EE-FCDA4A1A7E09}" srcOrd="0" destOrd="0" presId="urn:microsoft.com/office/officeart/2005/8/layout/radial1"/>
    <dgm:cxn modelId="{4FCDFD3D-336B-436A-A2FE-ABAA57556E71}" type="presOf" srcId="{E323B3CA-F788-4289-9036-E6B0F0044FBE}" destId="{339074DB-6711-418C-AE17-8C7BE0F29B3D}" srcOrd="0" destOrd="0" presId="urn:microsoft.com/office/officeart/2005/8/layout/radial1"/>
    <dgm:cxn modelId="{3AFC1091-5CE3-45A2-96E4-0763CB3B9D33}" type="presOf" srcId="{009DA8D8-59E2-49AD-BE81-230064F1BA49}" destId="{5DF14D10-1D3B-4AC5-A6E4-B2E8C09C1FEC}" srcOrd="1" destOrd="0" presId="urn:microsoft.com/office/officeart/2005/8/layout/radial1"/>
    <dgm:cxn modelId="{996BBADE-AC8F-4264-B570-69B253F54A06}" srcId="{77D3A81D-8C94-48DC-8EE8-55EDF4E5AD3D}" destId="{B2B0DEEA-6502-4CC0-9AB7-091332DDF6B1}" srcOrd="5" destOrd="0" parTransId="{617DA009-5A85-4ECA-AE18-ADD45917A5DB}" sibTransId="{EB0719E8-66D8-497D-BCF3-EA6ECE3C808E}"/>
    <dgm:cxn modelId="{15A095A8-4507-4B25-8E2C-532D443E4D84}" srcId="{24FEABB1-E712-4FB3-845F-C32153BF4581}" destId="{648FD43E-A9B2-4B6A-8072-9B8B1B3D3B51}" srcOrd="0" destOrd="0" parTransId="{4B2F2687-261D-41D6-AF08-97D6F8926163}" sibTransId="{0E3B3C56-FCA0-4BDE-8696-F2766CA9446D}"/>
    <dgm:cxn modelId="{B1B5F90B-E800-423E-BE7C-635A62459A70}" type="presOf" srcId="{1C940C6A-D489-4A0E-922A-EF5F024BDFD9}" destId="{29990B26-C31B-420D-8031-B5A99D443E90}" srcOrd="0" destOrd="0" presId="urn:microsoft.com/office/officeart/2005/8/layout/radial1"/>
    <dgm:cxn modelId="{800612AB-C8C5-4AF1-951F-BDEAE9007596}" type="presOf" srcId="{7DF48A78-0D80-4C60-8DAC-D6133E80A5CE}" destId="{4BEBB7B1-B2AE-48C1-BE09-85AF330CCF14}" srcOrd="1" destOrd="0" presId="urn:microsoft.com/office/officeart/2005/8/layout/radial1"/>
    <dgm:cxn modelId="{2448E4D1-A0D5-4599-AC7B-FEEA780A68DC}" type="presOf" srcId="{617DA009-5A85-4ECA-AE18-ADD45917A5DB}" destId="{2D19887E-25F0-4832-BDB0-C8E2C062581E}" srcOrd="0" destOrd="0" presId="urn:microsoft.com/office/officeart/2005/8/layout/radial1"/>
    <dgm:cxn modelId="{79ABF7A2-6FC8-42B0-BA2A-07C44A8BF51A}" srcId="{B81B4B4C-697D-49A2-8ABD-E6A849A634BC}" destId="{8E2CE3F1-2199-429C-8596-9C7E9D31E7D9}" srcOrd="1" destOrd="0" parTransId="{0B9B048C-1EEA-421F-91BD-CBBA35707C05}" sibTransId="{7CF49B3A-A1D0-4141-9531-332DFB63B2BB}"/>
    <dgm:cxn modelId="{EF5E7822-82D8-48CD-8805-4D348D2CDB7B}" srcId="{77D3A81D-8C94-48DC-8EE8-55EDF4E5AD3D}" destId="{9B3B5169-89A3-4297-B889-3FA28284E640}" srcOrd="4" destOrd="0" parTransId="{7DF48A78-0D80-4C60-8DAC-D6133E80A5CE}" sibTransId="{E6CBA797-6104-4E87-B0AA-46000A1C4CE4}"/>
    <dgm:cxn modelId="{6D8CB225-C57A-4182-AD57-4531D65337BC}" type="presOf" srcId="{B2B0DEEA-6502-4CC0-9AB7-091332DDF6B1}" destId="{B8F34808-C351-4883-B3F4-0FFEB9FD54E2}" srcOrd="0" destOrd="0" presId="urn:microsoft.com/office/officeart/2005/8/layout/radial1"/>
    <dgm:cxn modelId="{9F778AD8-DAE6-414D-BA85-E29EFFA7A52F}" type="presOf" srcId="{41CF231A-D737-4C3B-A87F-9A16C1E60841}" destId="{EA12698E-9C1C-4C6C-A55F-9D58942D3F44}" srcOrd="0" destOrd="0" presId="urn:microsoft.com/office/officeart/2005/8/layout/radial1"/>
    <dgm:cxn modelId="{DC383910-8F04-4FB0-93A1-8E5A7568FED1}" type="presOf" srcId="{B81B4B4C-697D-49A2-8ABD-E6A849A634BC}" destId="{EC7FD1DE-41FD-460E-B22D-8D35B11BEE13}" srcOrd="0" destOrd="0" presId="urn:microsoft.com/office/officeart/2005/8/layout/radial1"/>
    <dgm:cxn modelId="{FC7ADFA8-C83E-44F7-BBD4-03363E8BA412}" type="presOf" srcId="{009DA8D8-59E2-49AD-BE81-230064F1BA49}" destId="{5BEA4912-0300-45DB-AEF2-E2F4FC93F90E}" srcOrd="0" destOrd="0" presId="urn:microsoft.com/office/officeart/2005/8/layout/radial1"/>
    <dgm:cxn modelId="{566869CB-B955-4900-B0A6-B2CCA3C12E45}" type="presOf" srcId="{E323B3CA-F788-4289-9036-E6B0F0044FBE}" destId="{96F359AB-0935-44CC-905F-50AEDE12A5FA}" srcOrd="1" destOrd="0" presId="urn:microsoft.com/office/officeart/2005/8/layout/radial1"/>
    <dgm:cxn modelId="{445D55F6-150F-4C30-8157-161CC3BBEE92}" srcId="{77D3A81D-8C94-48DC-8EE8-55EDF4E5AD3D}" destId="{24FEABB1-E712-4FB3-845F-C32153BF4581}" srcOrd="0" destOrd="0" parTransId="{41CF231A-D737-4C3B-A87F-9A16C1E60841}" sibTransId="{B3DE00D7-DB0D-4BD1-8AEC-90CB74C7EF5D}"/>
    <dgm:cxn modelId="{437F6D4A-6070-4FEC-B94A-978FBB62C620}" type="presOf" srcId="{05F3C1A7-05AE-4B85-9ADF-7A370527E75D}" destId="{E5E0B32D-8A87-4E9E-AEB1-073AB3518022}" srcOrd="0" destOrd="0" presId="urn:microsoft.com/office/officeart/2005/8/layout/radial1"/>
    <dgm:cxn modelId="{A3376B2D-5373-4F2A-82D0-C6B673B65527}" type="presOf" srcId="{16FF02D1-02D8-41BC-A2CE-56A2E5299C6B}" destId="{D34D2F1A-7515-4CB6-B793-88D7C9EA58B9}" srcOrd="0" destOrd="0" presId="urn:microsoft.com/office/officeart/2005/8/layout/radial1"/>
    <dgm:cxn modelId="{D3C4B49D-B8E9-40E2-B0DC-712A0E935BA4}" type="presOf" srcId="{77D3A81D-8C94-48DC-8EE8-55EDF4E5AD3D}" destId="{03B5CBEB-0633-4D37-A743-2B2655364C11}" srcOrd="0" destOrd="0" presId="urn:microsoft.com/office/officeart/2005/8/layout/radial1"/>
    <dgm:cxn modelId="{6394F779-F69C-45C2-8064-AD6A55D37CFF}" srcId="{B81B4B4C-697D-49A2-8ABD-E6A849A634BC}" destId="{77D3A81D-8C94-48DC-8EE8-55EDF4E5AD3D}" srcOrd="0" destOrd="0" parTransId="{0CC24F1A-BD20-4974-BE80-0C2C7DA85C92}" sibTransId="{328B89B3-5129-4DE2-AE6F-4A6436517E41}"/>
    <dgm:cxn modelId="{5FA2B6A2-2574-4EDA-8A90-A73CE67D75AC}" srcId="{77D3A81D-8C94-48DC-8EE8-55EDF4E5AD3D}" destId="{1C940C6A-D489-4A0E-922A-EF5F024BDFD9}" srcOrd="1" destOrd="0" parTransId="{05F3C1A7-05AE-4B85-9ADF-7A370527E75D}" sibTransId="{DD93BBE3-B4C4-4087-8F37-505A29F03CF1}"/>
    <dgm:cxn modelId="{38A8F31C-EF78-43D0-826A-45670707213E}" type="presOf" srcId="{7DF48A78-0D80-4C60-8DAC-D6133E80A5CE}" destId="{C2FA55ED-5D94-45D4-8CDC-9094FA98A767}" srcOrd="0" destOrd="0" presId="urn:microsoft.com/office/officeart/2005/8/layout/radial1"/>
    <dgm:cxn modelId="{C6F0CACA-AA35-4615-ACC9-8A240660394C}" type="presOf" srcId="{617DA009-5A85-4ECA-AE18-ADD45917A5DB}" destId="{9C2C94D6-EF37-4D73-9FB6-E0237C25C76F}" srcOrd="1" destOrd="0" presId="urn:microsoft.com/office/officeart/2005/8/layout/radial1"/>
    <dgm:cxn modelId="{D5EC2BF9-B07F-460F-BAC5-C43607CB02EF}" srcId="{77D3A81D-8C94-48DC-8EE8-55EDF4E5AD3D}" destId="{733E3EB0-DF15-4378-AE60-194CA3323837}" srcOrd="3" destOrd="0" parTransId="{009DA8D8-59E2-49AD-BE81-230064F1BA49}" sibTransId="{0D5665A1-AE04-4E69-B325-75B6317EA3E5}"/>
    <dgm:cxn modelId="{CD6D69F2-CE99-4355-8F02-291ABB7B5CD0}" type="presParOf" srcId="{EC7FD1DE-41FD-460E-B22D-8D35B11BEE13}" destId="{03B5CBEB-0633-4D37-A743-2B2655364C11}" srcOrd="0" destOrd="0" presId="urn:microsoft.com/office/officeart/2005/8/layout/radial1"/>
    <dgm:cxn modelId="{4AA99680-38B7-4EDD-8DE0-A9811D0F5587}" type="presParOf" srcId="{EC7FD1DE-41FD-460E-B22D-8D35B11BEE13}" destId="{EA12698E-9C1C-4C6C-A55F-9D58942D3F44}" srcOrd="1" destOrd="0" presId="urn:microsoft.com/office/officeart/2005/8/layout/radial1"/>
    <dgm:cxn modelId="{8811BA90-25B3-45E7-810D-6CF1EA075E17}" type="presParOf" srcId="{EA12698E-9C1C-4C6C-A55F-9D58942D3F44}" destId="{6D54DE95-3AAC-4413-AF5D-495AB20E2FCB}" srcOrd="0" destOrd="0" presId="urn:microsoft.com/office/officeart/2005/8/layout/radial1"/>
    <dgm:cxn modelId="{77C846DA-AA06-4A12-A91A-4880666CBD20}" type="presParOf" srcId="{EC7FD1DE-41FD-460E-B22D-8D35B11BEE13}" destId="{6B5C7544-64C0-40E1-A2FB-6A1C0F8BEA6B}" srcOrd="2" destOrd="0" presId="urn:microsoft.com/office/officeart/2005/8/layout/radial1"/>
    <dgm:cxn modelId="{E64D3AEA-E7B2-4846-8256-9579CEC21893}" type="presParOf" srcId="{EC7FD1DE-41FD-460E-B22D-8D35B11BEE13}" destId="{E5E0B32D-8A87-4E9E-AEB1-073AB3518022}" srcOrd="3" destOrd="0" presId="urn:microsoft.com/office/officeart/2005/8/layout/radial1"/>
    <dgm:cxn modelId="{FA326B94-7746-4EA4-8C8F-9229176B44E9}" type="presParOf" srcId="{E5E0B32D-8A87-4E9E-AEB1-073AB3518022}" destId="{DB9B4399-FC9A-4F07-9223-B9F925CB9C2B}" srcOrd="0" destOrd="0" presId="urn:microsoft.com/office/officeart/2005/8/layout/radial1"/>
    <dgm:cxn modelId="{C44AB489-CA6C-4710-A79F-49170AE7D5FF}" type="presParOf" srcId="{EC7FD1DE-41FD-460E-B22D-8D35B11BEE13}" destId="{29990B26-C31B-420D-8031-B5A99D443E90}" srcOrd="4" destOrd="0" presId="urn:microsoft.com/office/officeart/2005/8/layout/radial1"/>
    <dgm:cxn modelId="{17FC542E-7029-498C-9F5E-63664E2BE7DB}" type="presParOf" srcId="{EC7FD1DE-41FD-460E-B22D-8D35B11BEE13}" destId="{339074DB-6711-418C-AE17-8C7BE0F29B3D}" srcOrd="5" destOrd="0" presId="urn:microsoft.com/office/officeart/2005/8/layout/radial1"/>
    <dgm:cxn modelId="{51ADCE85-666A-42BD-A673-8FC071359836}" type="presParOf" srcId="{339074DB-6711-418C-AE17-8C7BE0F29B3D}" destId="{96F359AB-0935-44CC-905F-50AEDE12A5FA}" srcOrd="0" destOrd="0" presId="urn:microsoft.com/office/officeart/2005/8/layout/radial1"/>
    <dgm:cxn modelId="{4C4FEF87-E5E8-4861-8341-B90576B102D9}" type="presParOf" srcId="{EC7FD1DE-41FD-460E-B22D-8D35B11BEE13}" destId="{D34D2F1A-7515-4CB6-B793-88D7C9EA58B9}" srcOrd="6" destOrd="0" presId="urn:microsoft.com/office/officeart/2005/8/layout/radial1"/>
    <dgm:cxn modelId="{05122843-D9C4-4269-B42A-497BA4FEBC96}" type="presParOf" srcId="{EC7FD1DE-41FD-460E-B22D-8D35B11BEE13}" destId="{5BEA4912-0300-45DB-AEF2-E2F4FC93F90E}" srcOrd="7" destOrd="0" presId="urn:microsoft.com/office/officeart/2005/8/layout/radial1"/>
    <dgm:cxn modelId="{B52AD946-F999-4247-8EF9-018AA3F9EEE3}" type="presParOf" srcId="{5BEA4912-0300-45DB-AEF2-E2F4FC93F90E}" destId="{5DF14D10-1D3B-4AC5-A6E4-B2E8C09C1FEC}" srcOrd="0" destOrd="0" presId="urn:microsoft.com/office/officeart/2005/8/layout/radial1"/>
    <dgm:cxn modelId="{FBAD81F4-1624-4A92-9CEA-E2DFD64F41B1}" type="presParOf" srcId="{EC7FD1DE-41FD-460E-B22D-8D35B11BEE13}" destId="{A0BB2E2B-1993-4348-BA19-75ADC2757449}" srcOrd="8" destOrd="0" presId="urn:microsoft.com/office/officeart/2005/8/layout/radial1"/>
    <dgm:cxn modelId="{64DD0E14-F101-4BD8-9CDE-A342F169B8A3}" type="presParOf" srcId="{EC7FD1DE-41FD-460E-B22D-8D35B11BEE13}" destId="{C2FA55ED-5D94-45D4-8CDC-9094FA98A767}" srcOrd="9" destOrd="0" presId="urn:microsoft.com/office/officeart/2005/8/layout/radial1"/>
    <dgm:cxn modelId="{82A03F3A-D135-4C76-947F-C5C61FDFCCBB}" type="presParOf" srcId="{C2FA55ED-5D94-45D4-8CDC-9094FA98A767}" destId="{4BEBB7B1-B2AE-48C1-BE09-85AF330CCF14}" srcOrd="0" destOrd="0" presId="urn:microsoft.com/office/officeart/2005/8/layout/radial1"/>
    <dgm:cxn modelId="{31EC42ED-046E-4A8D-9C01-0D1CBD84E168}" type="presParOf" srcId="{EC7FD1DE-41FD-460E-B22D-8D35B11BEE13}" destId="{7008A058-5F47-46A9-B2EE-FCDA4A1A7E09}" srcOrd="10" destOrd="0" presId="urn:microsoft.com/office/officeart/2005/8/layout/radial1"/>
    <dgm:cxn modelId="{E4D537CB-C9FF-44FA-B8D4-2FB063DBE1FA}" type="presParOf" srcId="{EC7FD1DE-41FD-460E-B22D-8D35B11BEE13}" destId="{2D19887E-25F0-4832-BDB0-C8E2C062581E}" srcOrd="11" destOrd="0" presId="urn:microsoft.com/office/officeart/2005/8/layout/radial1"/>
    <dgm:cxn modelId="{8F9AAC01-BADA-47F5-9E75-8C9DA1FF9DAE}" type="presParOf" srcId="{2D19887E-25F0-4832-BDB0-C8E2C062581E}" destId="{9C2C94D6-EF37-4D73-9FB6-E0237C25C76F}" srcOrd="0" destOrd="0" presId="urn:microsoft.com/office/officeart/2005/8/layout/radial1"/>
    <dgm:cxn modelId="{1CE39021-3143-40EB-8C86-2B80E04B12E8}" type="presParOf" srcId="{EC7FD1DE-41FD-460E-B22D-8D35B11BEE13}" destId="{B8F34808-C351-4883-B3F4-0FFEB9FD54E2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B5CBEB-0633-4D37-A743-2B2655364C11}">
      <dsp:nvSpPr>
        <dsp:cNvPr id="0" name=""/>
        <dsp:cNvSpPr/>
      </dsp:nvSpPr>
      <dsp:spPr>
        <a:xfrm>
          <a:off x="3502269" y="1868397"/>
          <a:ext cx="1420396" cy="14203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smtClean="0">
              <a:solidFill>
                <a:schemeClr val="tx1"/>
              </a:solidFill>
            </a:rPr>
            <a:t>КОНФЛІКТ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502269" y="1868397"/>
        <a:ext cx="1420396" cy="1420396"/>
      </dsp:txXfrm>
    </dsp:sp>
    <dsp:sp modelId="{EA12698E-9C1C-4C6C-A55F-9D58942D3F44}">
      <dsp:nvSpPr>
        <dsp:cNvPr id="0" name=""/>
        <dsp:cNvSpPr/>
      </dsp:nvSpPr>
      <dsp:spPr>
        <a:xfrm rot="16200000">
          <a:off x="3997988" y="1638744"/>
          <a:ext cx="428959" cy="30346"/>
        </a:xfrm>
        <a:custGeom>
          <a:avLst/>
          <a:gdLst/>
          <a:ahLst/>
          <a:cxnLst/>
          <a:rect l="0" t="0" r="0" b="0"/>
          <a:pathLst>
            <a:path>
              <a:moveTo>
                <a:pt x="0" y="15173"/>
              </a:moveTo>
              <a:lnTo>
                <a:pt x="428959" y="151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4201744" y="1643194"/>
        <a:ext cx="21447" cy="21447"/>
      </dsp:txXfrm>
    </dsp:sp>
    <dsp:sp modelId="{6B5C7544-64C0-40E1-A2FB-6A1C0F8BEA6B}">
      <dsp:nvSpPr>
        <dsp:cNvPr id="0" name=""/>
        <dsp:cNvSpPr/>
      </dsp:nvSpPr>
      <dsp:spPr>
        <a:xfrm>
          <a:off x="3502269" y="19041"/>
          <a:ext cx="1420396" cy="142039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chemeClr val="tx1"/>
              </a:solidFill>
            </a:rPr>
            <a:t>   ЗЛО</a:t>
          </a:r>
          <a:endParaRPr lang="ru-RU" sz="17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3502269" y="19041"/>
        <a:ext cx="1420396" cy="1420396"/>
      </dsp:txXfrm>
    </dsp:sp>
    <dsp:sp modelId="{E5E0B32D-8A87-4E9E-AEB1-073AB3518022}">
      <dsp:nvSpPr>
        <dsp:cNvPr id="0" name=""/>
        <dsp:cNvSpPr/>
      </dsp:nvSpPr>
      <dsp:spPr>
        <a:xfrm rot="19800000">
          <a:off x="4798783" y="2101083"/>
          <a:ext cx="428959" cy="30346"/>
        </a:xfrm>
        <a:custGeom>
          <a:avLst/>
          <a:gdLst/>
          <a:ahLst/>
          <a:cxnLst/>
          <a:rect l="0" t="0" r="0" b="0"/>
          <a:pathLst>
            <a:path>
              <a:moveTo>
                <a:pt x="0" y="15173"/>
              </a:moveTo>
              <a:lnTo>
                <a:pt x="428959" y="151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800000">
        <a:off x="5002538" y="2105533"/>
        <a:ext cx="21447" cy="21447"/>
      </dsp:txXfrm>
    </dsp:sp>
    <dsp:sp modelId="{29990B26-C31B-420D-8031-B5A99D443E90}">
      <dsp:nvSpPr>
        <dsp:cNvPr id="0" name=""/>
        <dsp:cNvSpPr/>
      </dsp:nvSpPr>
      <dsp:spPr>
        <a:xfrm>
          <a:off x="5103858" y="943719"/>
          <a:ext cx="1420396" cy="142039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chemeClr val="tx1"/>
              </a:solidFill>
            </a:rPr>
            <a:t>СУМ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5103858" y="943719"/>
        <a:ext cx="1420396" cy="1420396"/>
      </dsp:txXfrm>
    </dsp:sp>
    <dsp:sp modelId="{339074DB-6711-418C-AE17-8C7BE0F29B3D}">
      <dsp:nvSpPr>
        <dsp:cNvPr id="0" name=""/>
        <dsp:cNvSpPr/>
      </dsp:nvSpPr>
      <dsp:spPr>
        <a:xfrm rot="1800000">
          <a:off x="4798783" y="3025761"/>
          <a:ext cx="428959" cy="30346"/>
        </a:xfrm>
        <a:custGeom>
          <a:avLst/>
          <a:gdLst/>
          <a:ahLst/>
          <a:cxnLst/>
          <a:rect l="0" t="0" r="0" b="0"/>
          <a:pathLst>
            <a:path>
              <a:moveTo>
                <a:pt x="0" y="15173"/>
              </a:moveTo>
              <a:lnTo>
                <a:pt x="428959" y="151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00000">
        <a:off x="5002538" y="3030210"/>
        <a:ext cx="21447" cy="21447"/>
      </dsp:txXfrm>
    </dsp:sp>
    <dsp:sp modelId="{D34D2F1A-7515-4CB6-B793-88D7C9EA58B9}">
      <dsp:nvSpPr>
        <dsp:cNvPr id="0" name=""/>
        <dsp:cNvSpPr/>
      </dsp:nvSpPr>
      <dsp:spPr>
        <a:xfrm>
          <a:off x="5103858" y="2793075"/>
          <a:ext cx="1420396" cy="142039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chemeClr val="tx1"/>
              </a:solidFill>
            </a:rPr>
            <a:t>БІЛЬ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5103858" y="2793075"/>
        <a:ext cx="1420396" cy="1420396"/>
      </dsp:txXfrm>
    </dsp:sp>
    <dsp:sp modelId="{5BEA4912-0300-45DB-AEF2-E2F4FC93F90E}">
      <dsp:nvSpPr>
        <dsp:cNvPr id="0" name=""/>
        <dsp:cNvSpPr/>
      </dsp:nvSpPr>
      <dsp:spPr>
        <a:xfrm rot="5400000">
          <a:off x="3997988" y="3488100"/>
          <a:ext cx="428959" cy="30346"/>
        </a:xfrm>
        <a:custGeom>
          <a:avLst/>
          <a:gdLst/>
          <a:ahLst/>
          <a:cxnLst/>
          <a:rect l="0" t="0" r="0" b="0"/>
          <a:pathLst>
            <a:path>
              <a:moveTo>
                <a:pt x="0" y="15173"/>
              </a:moveTo>
              <a:lnTo>
                <a:pt x="428959" y="151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4201744" y="3492549"/>
        <a:ext cx="21447" cy="21447"/>
      </dsp:txXfrm>
    </dsp:sp>
    <dsp:sp modelId="{A0BB2E2B-1993-4348-BA19-75ADC2757449}">
      <dsp:nvSpPr>
        <dsp:cNvPr id="0" name=""/>
        <dsp:cNvSpPr/>
      </dsp:nvSpPr>
      <dsp:spPr>
        <a:xfrm>
          <a:off x="3502269" y="3717753"/>
          <a:ext cx="1420396" cy="142039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chemeClr val="tx1"/>
              </a:solidFill>
            </a:rPr>
            <a:t>АГРЕСІЯ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3502269" y="3717753"/>
        <a:ext cx="1420396" cy="1420396"/>
      </dsp:txXfrm>
    </dsp:sp>
    <dsp:sp modelId="{C2FA55ED-5D94-45D4-8CDC-9094FA98A767}">
      <dsp:nvSpPr>
        <dsp:cNvPr id="0" name=""/>
        <dsp:cNvSpPr/>
      </dsp:nvSpPr>
      <dsp:spPr>
        <a:xfrm rot="9000000">
          <a:off x="3197193" y="3025761"/>
          <a:ext cx="428959" cy="30346"/>
        </a:xfrm>
        <a:custGeom>
          <a:avLst/>
          <a:gdLst/>
          <a:ahLst/>
          <a:cxnLst/>
          <a:rect l="0" t="0" r="0" b="0"/>
          <a:pathLst>
            <a:path>
              <a:moveTo>
                <a:pt x="0" y="15173"/>
              </a:moveTo>
              <a:lnTo>
                <a:pt x="428959" y="151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000000">
        <a:off x="3400949" y="3030210"/>
        <a:ext cx="21447" cy="21447"/>
      </dsp:txXfrm>
    </dsp:sp>
    <dsp:sp modelId="{7008A058-5F47-46A9-B2EE-FCDA4A1A7E09}">
      <dsp:nvSpPr>
        <dsp:cNvPr id="0" name=""/>
        <dsp:cNvSpPr/>
      </dsp:nvSpPr>
      <dsp:spPr>
        <a:xfrm>
          <a:off x="1900680" y="2793075"/>
          <a:ext cx="1420396" cy="142039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chemeClr val="tx1"/>
              </a:solidFill>
            </a:rPr>
            <a:t>БІЙКА</a:t>
          </a:r>
          <a:r>
            <a:rPr lang="uk-UA" sz="1700" kern="1200" dirty="0" smtClean="0"/>
            <a:t> </a:t>
          </a:r>
          <a:endParaRPr lang="ru-RU" sz="1700" kern="1200" dirty="0"/>
        </a:p>
      </dsp:txBody>
      <dsp:txXfrm>
        <a:off x="1900680" y="2793075"/>
        <a:ext cx="1420396" cy="1420396"/>
      </dsp:txXfrm>
    </dsp:sp>
    <dsp:sp modelId="{2D19887E-25F0-4832-BDB0-C8E2C062581E}">
      <dsp:nvSpPr>
        <dsp:cNvPr id="0" name=""/>
        <dsp:cNvSpPr/>
      </dsp:nvSpPr>
      <dsp:spPr>
        <a:xfrm rot="12600000">
          <a:off x="3197193" y="2101083"/>
          <a:ext cx="428959" cy="30346"/>
        </a:xfrm>
        <a:custGeom>
          <a:avLst/>
          <a:gdLst/>
          <a:ahLst/>
          <a:cxnLst/>
          <a:rect l="0" t="0" r="0" b="0"/>
          <a:pathLst>
            <a:path>
              <a:moveTo>
                <a:pt x="0" y="15173"/>
              </a:moveTo>
              <a:lnTo>
                <a:pt x="428959" y="151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600000">
        <a:off x="3400949" y="2105533"/>
        <a:ext cx="21447" cy="21447"/>
      </dsp:txXfrm>
    </dsp:sp>
    <dsp:sp modelId="{B8F34808-C351-4883-B3F4-0FFEB9FD54E2}">
      <dsp:nvSpPr>
        <dsp:cNvPr id="0" name=""/>
        <dsp:cNvSpPr/>
      </dsp:nvSpPr>
      <dsp:spPr>
        <a:xfrm>
          <a:off x="1900680" y="943719"/>
          <a:ext cx="1420396" cy="142039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chemeClr val="tx1"/>
              </a:solidFill>
            </a:rPr>
            <a:t>СЛЬОЗИ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1900680" y="943719"/>
        <a:ext cx="1420396" cy="1420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8D6F229-FC54-49E1-8F4B-76B90861152D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05E80E2-0392-4B7F-8C5E-42E95EBF1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61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3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D4DF8-71E1-4572-A28E-5C97C55AA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9D430-FA59-476C-BCF0-9941E4736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675729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A92F8-8565-4442-A64D-9CDF2B599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7743A-7AE3-4C05-A03C-856814EB3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C544-F3C4-4C12-AAD0-EABD0D7A6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5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50" y="1809751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54"/>
            <a:ext cx="3469242" cy="405130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9CC34-2F4C-4E09-8882-E3B3A5528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31"/>
            <a:ext cx="314782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50" y="2389192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31"/>
            <a:ext cx="314248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8" y="2389192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5933D-8952-4453-8182-A7E38A12F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1919E-B057-4C45-9687-234345020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93041-3323-489C-B4BF-E9B7AA9A5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8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61" y="446089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1285A-8D63-4D98-AB5F-09C1D6711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8" y="1387062"/>
            <a:ext cx="3481387" cy="111325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8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8E221-8483-4952-AE93-B7A868186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7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8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9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1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2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4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5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6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7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9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0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1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3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4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5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6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7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8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0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AA670723-3BB4-4D1A-91B4-8D84BD11C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3" r:id="rId9"/>
    <p:sldLayoutId id="2147483991" r:id="rId10"/>
    <p:sldLayoutId id="2147483992" r:id="rId11"/>
  </p:sldLayoutIdLst>
  <p:transition advClick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19-20%20&#1085;.&#1088;%20&#1082;&#1072;&#1083;&#1077;&#1085;&#1076;&#1072;&#1088;&#1085;&#1086;-&#1090;&#1077;&#1084;&#1072;&#1090;&#1080;&#1095;&#1085;&#1077;%20&#1087;&#1083;&#1072;&#1085;&#1091;&#1074;&#1072;&#1085;&#1085;&#1103;%206,7,8,9%20&#1082;&#1083;&#1072;&#1089;&#1080;\&#1057;&#1055;&#1054;%209%20&#1082;&#1083;&#1072;&#1089;\5%20&#1090;&#1088;&#1072;&#1074;.,%2019.35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56;p13"/>
          <p:cNvSpPr txBox="1">
            <a:spLocks/>
          </p:cNvSpPr>
          <p:nvPr/>
        </p:nvSpPr>
        <p:spPr bwMode="auto">
          <a:xfrm>
            <a:off x="395288" y="1052513"/>
            <a:ext cx="852011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FF5722"/>
              </a:buClr>
              <a:buSzPts val="3000"/>
              <a:buFont typeface="Alfa Slab One" charset="0"/>
              <a:buNone/>
            </a:pPr>
            <a:r>
              <a:rPr lang="ru-RU" altLang="ru-RU" sz="2800" b="1">
                <a:solidFill>
                  <a:srgbClr val="000000"/>
                </a:solidFill>
                <a:latin typeface="Times New Roman" pitchFamily="18" charset="0"/>
                <a:ea typeface="Alfa Slab One" charset="0"/>
                <a:cs typeface="Times New Roman" pitchFamily="18" charset="0"/>
                <a:sym typeface="Alfa Slab One" charset="0"/>
              </a:rPr>
              <a:t>Тема  уроку: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8" charset="0"/>
                <a:ea typeface="Alfa Slab One" charset="0"/>
                <a:cs typeface="Times New Roman" pitchFamily="18" charset="0"/>
                <a:sym typeface="Alfa Slab One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8" charset="0"/>
                <a:ea typeface="Alfa Slab One" charset="0"/>
                <a:cs typeface="Times New Roman" pitchFamily="18" charset="0"/>
                <a:sym typeface="Alfa Slab One" charset="0"/>
              </a:rPr>
              <a:t>  </a:t>
            </a: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ea typeface="Alfa Slab One" charset="0"/>
                <a:cs typeface="Times New Roman" pitchFamily="18" charset="0"/>
                <a:sym typeface="Alfa Slab One" charset="0"/>
              </a:rPr>
              <a:t>КОНФЛІКТ або КОМПРОМІС</a:t>
            </a:r>
            <a:r>
              <a:rPr lang="ru-RU" altLang="ru-RU" sz="2800" b="1">
                <a:solidFill>
                  <a:srgbClr val="000000"/>
                </a:solidFill>
                <a:latin typeface="Times New Roman" pitchFamily="18" charset="0"/>
                <a:ea typeface="Alfa Slab One" charset="0"/>
                <a:cs typeface="Times New Roman" pitchFamily="18" charset="0"/>
                <a:sym typeface="Alfa Slab One" charset="0"/>
              </a:rPr>
              <a:t>: </a:t>
            </a:r>
            <a:br>
              <a:rPr lang="ru-RU" altLang="ru-RU" sz="2800" b="1">
                <a:solidFill>
                  <a:srgbClr val="000000"/>
                </a:solidFill>
                <a:latin typeface="Times New Roman" pitchFamily="18" charset="0"/>
                <a:ea typeface="Alfa Slab One" charset="0"/>
                <a:cs typeface="Times New Roman" pitchFamily="18" charset="0"/>
                <a:sym typeface="Alfa Slab One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Times New Roman" pitchFamily="18" charset="0"/>
                <a:ea typeface="Alfa Slab One" charset="0"/>
                <a:cs typeface="Times New Roman" pitchFamily="18" charset="0"/>
                <a:sym typeface="Alfa Slab One" charset="0"/>
              </a:rPr>
              <a:t>обирай правильно</a:t>
            </a:r>
          </a:p>
          <a:p>
            <a:pPr algn="ctr">
              <a:buClr>
                <a:srgbClr val="FF5722"/>
              </a:buClr>
              <a:buSzPts val="3000"/>
              <a:buFont typeface="Alfa Slab One" charset="0"/>
              <a:buNone/>
            </a:pPr>
            <a:endParaRPr lang="ru-RU" altLang="ru-RU" sz="2800" b="1">
              <a:solidFill>
                <a:srgbClr val="000000"/>
              </a:solidFill>
              <a:latin typeface="Times New Roman" pitchFamily="18" charset="0"/>
              <a:ea typeface="Alfa Slab One" charset="0"/>
              <a:cs typeface="Times New Roman" pitchFamily="18" charset="0"/>
              <a:sym typeface="Alfa Slab One" charset="0"/>
            </a:endParaRPr>
          </a:p>
          <a:p>
            <a:pPr>
              <a:buClr>
                <a:srgbClr val="FF5722"/>
              </a:buClr>
              <a:buSzPts val="3000"/>
              <a:buFont typeface="Arial" charset="0"/>
              <a:buNone/>
            </a:pPr>
            <a:r>
              <a:rPr lang="ru-RU" altLang="ru-RU" sz="2800">
                <a:solidFill>
                  <a:srgbClr val="000000"/>
                </a:solidFill>
                <a:latin typeface="Times New Roman" pitchFamily="18" charset="0"/>
                <a:ea typeface="Alfa Slab One" charset="0"/>
                <a:cs typeface="Times New Roman" pitchFamily="18" charset="0"/>
                <a:sym typeface="Alfa Slab One" charset="0"/>
              </a:rPr>
              <a:t>Продовжуємо знайомитися із поняттями </a:t>
            </a:r>
            <a:r>
              <a:rPr lang="uk-UA" altLang="ru-RU" sz="2800">
                <a:latin typeface="Times New Roman" pitchFamily="18" charset="0"/>
                <a:ea typeface="Times New Roman" pitchFamily="18" charset="0"/>
                <a:cs typeface="Arial" charset="0"/>
                <a:sym typeface="Arial" charset="0"/>
              </a:rPr>
              <a:t>« конфлікт», « конфліктна ситуація », «компроміс». Сьогодні ви будете самостійно аналізувати  типові  життєві ситуації та знаходити вірні рішення. </a:t>
            </a:r>
            <a:endParaRPr lang="ru-RU" altLang="ru-RU" sz="2800">
              <a:latin typeface="Times New Roman" pitchFamily="18" charset="0"/>
              <a:ea typeface="Alfa Slab One" charset="0"/>
              <a:cs typeface="Times New Roman" pitchFamily="18" charset="0"/>
              <a:sym typeface="Alfa Slab One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188" y="333375"/>
            <a:ext cx="5184775" cy="515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defRPr/>
            </a:pPr>
            <a:r>
              <a:rPr lang="uk-UA" sz="2400" b="1" kern="0" dirty="0">
                <a:solidFill>
                  <a:srgbClr val="D9D9D9">
                    <a:lumMod val="10000"/>
                  </a:srgbClr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СПО, 9 клас, 05..05.2020р. </a:t>
            </a:r>
            <a:endParaRPr lang="ru-RU" sz="2400" b="1" kern="0" dirty="0">
              <a:solidFill>
                <a:srgbClr val="D9D9D9">
                  <a:lumMod val="10000"/>
                </a:srgbClr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pic>
        <p:nvPicPr>
          <p:cNvPr id="9" name="5 трав., 19.3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341438"/>
            <a:ext cx="863699" cy="86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945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323850" y="765175"/>
            <a:ext cx="856932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2800" b="1" i="1" dirty="0">
                <a:latin typeface="Times New Roman" pitchFamily="18" charset="0"/>
                <a:cs typeface="Times New Roman" pitchFamily="18" charset="0"/>
              </a:rPr>
              <a:t>Розбір ситуацій з посмішкою</a:t>
            </a:r>
            <a:endParaRPr lang="uk-UA" alt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altLang="ru-RU" sz="2800" dirty="0">
                <a:latin typeface="Times New Roman" pitchFamily="18" charset="0"/>
                <a:cs typeface="Times New Roman" pitchFamily="18" charset="0"/>
              </a:rPr>
              <a:t>    А зараз давайте обговоримо ситуації з посмішкою</a:t>
            </a:r>
          </a:p>
          <a:p>
            <a:endParaRPr lang="uk-UA" alt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b="1" u="sng" dirty="0" err="1">
                <a:latin typeface="Times New Roman" pitchFamily="18" charset="0"/>
                <a:cs typeface="Times New Roman" pitchFamily="18" charset="0"/>
              </a:rPr>
              <a:t>Ситуац</a:t>
            </a:r>
            <a:r>
              <a:rPr lang="uk-UA" altLang="ru-RU" sz="2800" b="1" u="sng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altLang="ru-RU" sz="2800" b="1" u="sng" dirty="0">
                <a:latin typeface="Times New Roman" pitchFamily="18" charset="0"/>
                <a:cs typeface="Times New Roman" pitchFamily="18" charset="0"/>
              </a:rPr>
              <a:t>я 1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altLang="ru-RU" sz="2800" dirty="0">
                <a:latin typeface="Times New Roman" pitchFamily="18" charset="0"/>
                <a:cs typeface="Times New Roman" pitchFamily="18" charset="0"/>
              </a:rPr>
              <a:t>Ви отримуєте записку з вашим </a:t>
            </a:r>
            <a:r>
              <a:rPr lang="uk-UA" altLang="ru-RU" sz="2800" dirty="0" err="1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ru-RU" sz="2800" dirty="0">
                <a:latin typeface="Times New Roman" pitchFamily="18" charset="0"/>
                <a:cs typeface="Times New Roman" pitchFamily="18" charset="0"/>
              </a:rPr>
              <a:t>ям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: “А + В= </a:t>
            </a:r>
            <a:r>
              <a:rPr lang="ru-RU" altLang="ru-RU" sz="2800" dirty="0" err="1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”. Ваша </a:t>
            </a:r>
            <a:r>
              <a:rPr lang="ru-RU" altLang="ru-RU" sz="2800" dirty="0" err="1">
                <a:latin typeface="Times New Roman" pitchFamily="18" charset="0"/>
                <a:cs typeface="Times New Roman" pitchFamily="18" charset="0"/>
              </a:rPr>
              <a:t>реакц</a:t>
            </a:r>
            <a:r>
              <a:rPr lang="uk-UA" altLang="ru-RU" sz="28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я... Об</a:t>
            </a:r>
            <a:r>
              <a:rPr lang="uk-UA" altLang="ru-RU" sz="2800" dirty="0" err="1">
                <a:latin typeface="Times New Roman" pitchFamily="18" charset="0"/>
                <a:cs typeface="Times New Roman" pitchFamily="18" charset="0"/>
              </a:rPr>
              <a:t>говорення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.                          </a:t>
            </a:r>
            <a:r>
              <a:rPr lang="ru-RU" altLang="ru-RU" sz="2800" i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altLang="ru-RU" sz="2800" i="1" dirty="0" err="1">
                <a:latin typeface="Times New Roman" pitchFamily="18" charset="0"/>
                <a:cs typeface="Times New Roman" pitchFamily="18" charset="0"/>
              </a:rPr>
              <a:t>раза</a:t>
            </a:r>
            <a:r>
              <a:rPr lang="uk-UA" altLang="ru-RU" sz="2800" i="1" dirty="0">
                <a:latin typeface="Times New Roman" pitchFamily="18" charset="0"/>
                <a:cs typeface="Times New Roman" pitchFamily="18" charset="0"/>
              </a:rPr>
              <a:t> повинна бути з посмішкою.</a:t>
            </a:r>
            <a:r>
              <a:rPr lang="ru-RU" altLang="ru-RU" sz="2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altLang="ru-RU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b="1" u="sng" dirty="0" err="1">
                <a:latin typeface="Times New Roman" pitchFamily="18" charset="0"/>
                <a:cs typeface="Times New Roman" pitchFamily="18" charset="0"/>
              </a:rPr>
              <a:t>Ситуац</a:t>
            </a:r>
            <a:r>
              <a:rPr lang="uk-UA" altLang="ru-RU" sz="2800" b="1" u="sng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altLang="ru-RU" sz="2800" b="1" u="sng" dirty="0">
                <a:latin typeface="Times New Roman" pitchFamily="18" charset="0"/>
                <a:cs typeface="Times New Roman" pitchFamily="18" charset="0"/>
              </a:rPr>
              <a:t>я 2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Вам </a:t>
            </a:r>
            <a:r>
              <a:rPr lang="uk-UA" altLang="ru-RU" sz="2800" dirty="0">
                <a:latin typeface="Times New Roman" pitchFamily="18" charset="0"/>
                <a:cs typeface="Times New Roman" pitchFamily="18" charset="0"/>
              </a:rPr>
              <a:t>дуже смішно на уроці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altLang="ru-RU" sz="2800" dirty="0">
                <a:latin typeface="Times New Roman" pitchFamily="18" charset="0"/>
                <a:cs typeface="Times New Roman" pitchFamily="18" charset="0"/>
              </a:rPr>
              <a:t> Вчитель робить вам зауваження. Ви виправдовуєтеся.                  </a:t>
            </a:r>
            <a:r>
              <a:rPr lang="uk-UA" altLang="ru-RU" sz="2800" i="1" dirty="0">
                <a:latin typeface="Times New Roman" pitchFamily="18" charset="0"/>
                <a:cs typeface="Times New Roman" pitchFamily="18" charset="0"/>
              </a:rPr>
              <a:t>(з посмішкою</a:t>
            </a:r>
            <a:r>
              <a:rPr lang="ru-RU" altLang="ru-RU" sz="2800" i="1" dirty="0">
                <a:latin typeface="Times New Roman" pitchFamily="18" charset="0"/>
                <a:cs typeface="Times New Roman" pitchFamily="18" charset="0"/>
              </a:rPr>
              <a:t>).   </a:t>
            </a:r>
            <a:r>
              <a:rPr lang="uk-UA" altLang="ru-RU" sz="2800" u="sng" dirty="0">
                <a:latin typeface="Times New Roman" pitchFamily="18" charset="0"/>
                <a:cs typeface="Times New Roman" pitchFamily="18" charset="0"/>
              </a:rPr>
              <a:t>Що скажете?</a:t>
            </a:r>
          </a:p>
          <a:p>
            <a:r>
              <a:rPr lang="ru-RU" altLang="ru-RU" sz="2800" b="1" u="sng" dirty="0" err="1">
                <a:latin typeface="Times New Roman" pitchFamily="18" charset="0"/>
                <a:cs typeface="Times New Roman" pitchFamily="18" charset="0"/>
              </a:rPr>
              <a:t>Ситуац</a:t>
            </a:r>
            <a:r>
              <a:rPr lang="uk-UA" altLang="ru-RU" sz="2800" b="1" u="sng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altLang="ru-RU" sz="2800" b="1" u="sng" dirty="0">
                <a:latin typeface="Times New Roman" pitchFamily="18" charset="0"/>
                <a:cs typeface="Times New Roman" pitchFamily="18" charset="0"/>
              </a:rPr>
              <a:t>я 3.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 В</a:t>
            </a:r>
            <a:r>
              <a:rPr lang="uk-UA" altLang="ru-RU" sz="2800" dirty="0">
                <a:latin typeface="Times New Roman" pitchFamily="18" charset="0"/>
                <a:cs typeface="Times New Roman" pitchFamily="18" charset="0"/>
              </a:rPr>
              <a:t> автобусі ти випадково наступив на ногу хлопцю, який стояв поруч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altLang="ru-RU" sz="2800" u="sng" dirty="0" err="1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uk-UA" altLang="ru-RU" sz="2800" u="sng" dirty="0" err="1">
                <a:latin typeface="Times New Roman" pitchFamily="18" charset="0"/>
                <a:cs typeface="Times New Roman" pitchFamily="18" charset="0"/>
              </a:rPr>
              <a:t>ої</a:t>
            </a:r>
            <a:r>
              <a:rPr lang="uk-UA" altLang="ru-RU" sz="2800" u="sng" dirty="0">
                <a:latin typeface="Times New Roman" pitchFamily="18" charset="0"/>
                <a:cs typeface="Times New Roman" pitchFamily="18" charset="0"/>
              </a:rPr>
              <a:t> дії</a:t>
            </a:r>
            <a:r>
              <a:rPr lang="ru-RU" altLang="ru-RU" sz="2800" u="sng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ru-RU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800" u="sng" dirty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altLang="ru-RU" sz="2800" u="sng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uk-UA" altLang="ru-RU" sz="2800" u="sng" dirty="0">
                <a:latin typeface="Times New Roman" pitchFamily="18" charset="0"/>
                <a:cs typeface="Times New Roman" pitchFamily="18" charset="0"/>
              </a:rPr>
              <a:t>відповідь з посмішкою)</a:t>
            </a: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5364088" y="548680"/>
            <a:ext cx="720080" cy="72008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ъект 2"/>
          <p:cNvSpPr>
            <a:spLocks noGrp="1"/>
          </p:cNvSpPr>
          <p:nvPr>
            <p:ph idx="1"/>
          </p:nvPr>
        </p:nvSpPr>
        <p:spPr>
          <a:xfrm>
            <a:off x="827088" y="1125538"/>
            <a:ext cx="7234237" cy="4214812"/>
          </a:xfrm>
        </p:spPr>
        <p:txBody>
          <a:bodyPr/>
          <a:lstStyle/>
          <a:p>
            <a:pPr marL="304800" algn="just">
              <a:defRPr/>
            </a:pPr>
            <a:r>
              <a:rPr lang="uk-UA" alt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наступному уроці ми з вами складемо правила безконфліктної особи та переглянемо фільм.</a:t>
            </a:r>
          </a:p>
          <a:p>
            <a:pPr indent="0" eaLnBrk="1" hangingPunct="1">
              <a:lnSpc>
                <a:spcPct val="130000"/>
              </a:lnSpc>
              <a:spcAft>
                <a:spcPct val="0"/>
              </a:spcAft>
              <a:buFont typeface="Wingdings 2" pitchFamily="18" charset="2"/>
              <a:buNone/>
              <a:defRPr/>
            </a:pPr>
            <a:endParaRPr lang="uk-UA" altLang="ru-RU" sz="3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eaLnBrk="1" hangingPunct="1">
              <a:lnSpc>
                <a:spcPct val="130000"/>
              </a:lnSpc>
              <a:spcAft>
                <a:spcPct val="0"/>
              </a:spcAft>
              <a:buFont typeface="Wingdings 2" pitchFamily="18" charset="2"/>
              <a:buNone/>
              <a:defRPr/>
            </a:pPr>
            <a:r>
              <a:rPr lang="uk-UA" alt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зустрічі, бувайте здорові. Не забувайте про вправи для очей, активні </a:t>
            </a:r>
            <a:r>
              <a:rPr lang="uk-UA" altLang="ru-RU" sz="3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фізкультхвилинки</a:t>
            </a:r>
            <a:r>
              <a:rPr lang="uk-UA" alt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миття рук. Дякую за увагу.   </a:t>
            </a:r>
            <a:endParaRPr lang="ru-RU" altLang="ru-RU" sz="3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altLang="ru-RU" sz="1700" dirty="0" smtClean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2051720" y="2276872"/>
            <a:ext cx="1008112" cy="100811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468313" y="549275"/>
            <a:ext cx="8207375" cy="387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t">
              <a:lnSpc>
                <a:spcPct val="115000"/>
              </a:lnSpc>
            </a:pPr>
            <a:r>
              <a:rPr lang="uk-UA" alt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uk-UA" alt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r" fontAlgn="t">
              <a:lnSpc>
                <a:spcPct val="115000"/>
              </a:lnSpc>
              <a:buFont typeface="Verdana" pitchFamily="34" charset="0"/>
              <a:buAutoNum type="arabicPeriod"/>
            </a:pPr>
            <a:r>
              <a:rPr lang="uk-UA" altLang="ru-RU" sz="2800" b="1" i="1" dirty="0">
                <a:latin typeface="Times New Roman" pitchFamily="18" charset="0"/>
                <a:cs typeface="Times New Roman" pitchFamily="18" charset="0"/>
              </a:rPr>
              <a:t>Інтерактивна вправа «Асоціативний кущ».</a:t>
            </a:r>
          </a:p>
          <a:p>
            <a:pPr algn="just" fontAlgn="t">
              <a:lnSpc>
                <a:spcPct val="115000"/>
              </a:lnSpc>
            </a:pPr>
            <a:endParaRPr lang="uk-UA" altLang="ru-RU" sz="2800" dirty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uk-UA" altLang="ru-RU" sz="2800" dirty="0">
                <a:latin typeface="Times New Roman" pitchFamily="18" charset="0"/>
                <a:cs typeface="Times New Roman" pitchFamily="18" charset="0"/>
              </a:rPr>
              <a:t>    Маючи власні знання проведемо вправу «Асоціативний кущ»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800" b="1" dirty="0" err="1">
                <a:latin typeface="Times New Roman" pitchFamily="18" charset="0"/>
                <a:cs typeface="Times New Roman" pitchFamily="18" charset="0"/>
              </a:rPr>
              <a:t>конфлікт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Ваше </a:t>
            </a:r>
            <a:r>
              <a:rPr lang="uk-UA" altLang="ru-RU" sz="2800" dirty="0">
                <a:latin typeface="Times New Roman" pitchFamily="18" charset="0"/>
                <a:cs typeface="Times New Roman" pitchFamily="18" charset="0"/>
              </a:rPr>
              <a:t>завдання на аркуші паперу написати пару слів, які асоціюються у вас зі словом «Конфлікт».</a:t>
            </a:r>
          </a:p>
          <a:p>
            <a:pPr algn="just">
              <a:lnSpc>
                <a:spcPct val="115000"/>
              </a:lnSpc>
            </a:pPr>
            <a:endParaRPr lang="uk-UA" altLang="ru-RU" sz="2800" dirty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4067944" y="4365104"/>
            <a:ext cx="864096" cy="864096"/>
          </a:xfrm>
          <a:prstGeom prst="rect">
            <a:avLst/>
          </a:prstGeom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23528" y="0"/>
          <a:ext cx="8424936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5491472"/>
            <a:ext cx="91440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uk-UA" altLang="ru-RU" sz="2400" b="1" dirty="0" smtClean="0">
                <a:latin typeface="Times New Roman" pitchFamily="18" charset="0"/>
                <a:cs typeface="Times New Roman" pitchFamily="18" charset="0"/>
              </a:rPr>
              <a:t>Варіанти відповіді: </a:t>
            </a: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боротьба, зло, агресія, війна, жах, вибух, ворожнеча, ненависть, обзивання, бійка, удар, сльози, сум, роздратування, недовіра, біль.</a:t>
            </a:r>
            <a:endParaRPr lang="uk-UA" altLang="ru-RU" sz="2400" dirty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468313" y="369888"/>
            <a:ext cx="8280400" cy="601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t">
              <a:lnSpc>
                <a:spcPct val="115000"/>
              </a:lnSpc>
              <a:buFont typeface="Verdana" pitchFamily="34" charset="0"/>
              <a:buAutoNum type="arabicPeriod"/>
            </a:pPr>
            <a:r>
              <a:rPr lang="uk-UA" altLang="ru-RU" sz="2800" b="1" i="1" dirty="0">
                <a:latin typeface="Times New Roman" pitchFamily="18" charset="0"/>
                <a:cs typeface="Times New Roman" pitchFamily="18" charset="0"/>
              </a:rPr>
              <a:t>Обговорення  ситуації « Знайди істину». </a:t>
            </a:r>
            <a:endParaRPr lang="uk-UA" altLang="ru-RU" sz="28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 fontAlgn="t">
              <a:lnSpc>
                <a:spcPct val="115000"/>
              </a:lnSpc>
            </a:pPr>
            <a:r>
              <a:rPr lang="uk-UA" altLang="ru-RU" sz="28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alt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altLang="ru-RU" sz="2800" dirty="0" smtClean="0">
                <a:latin typeface="Times New Roman" pitchFamily="18" charset="0"/>
                <a:cs typeface="Times New Roman" pitchFamily="18" charset="0"/>
              </a:rPr>
              <a:t>ослухайте </a:t>
            </a:r>
            <a:r>
              <a:rPr lang="uk-UA" altLang="ru-RU" sz="2800" dirty="0">
                <a:latin typeface="Times New Roman" pitchFamily="18" charset="0"/>
                <a:cs typeface="Times New Roman" pitchFamily="18" charset="0"/>
              </a:rPr>
              <a:t>різні  ситуації і скажіть, яка ж причина конфлікту</a:t>
            </a:r>
            <a:r>
              <a:rPr lang="uk-UA" alt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altLang="ru-RU" sz="2400" dirty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342900" indent="-342900" algn="just" fontAlgn="t"/>
            <a:r>
              <a:rPr lang="uk-UA" altLang="ru-RU" sz="2400" b="1" dirty="0">
                <a:latin typeface="Times New Roman" pitchFamily="18" charset="0"/>
                <a:cs typeface="Times New Roman" pitchFamily="18" charset="0"/>
              </a:rPr>
              <a:t>Ситуація </a:t>
            </a:r>
            <a:r>
              <a:rPr lang="uk-UA" alt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400" dirty="0">
                <a:latin typeface="Times New Roman" pitchFamily="18" charset="0"/>
                <a:cs typeface="Times New Roman" pitchFamily="18" charset="0"/>
              </a:rPr>
              <a:t>У класі хтось розмалював парту. Коли класний керівник помітив це, то почав вимагати від учня, який за нею сидів, пояснень: навіщо він це зробив? Учень відповів, що зробив це не він. Класний керівник наполягав на тому, що учень - господар свого робочого місця, і повинен слідкувати за тим, що твориться з його партою</a:t>
            </a: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fontAlgn="t"/>
            <a:endParaRPr lang="uk-UA" alt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t">
              <a:buSzPts val="1000"/>
            </a:pPr>
            <a:r>
              <a:rPr lang="uk-UA" altLang="ru-RU" sz="2400" dirty="0">
                <a:latin typeface="Times New Roman" pitchFamily="18" charset="0"/>
                <a:cs typeface="Times New Roman" pitchFamily="18" charset="0"/>
              </a:rPr>
              <a:t>- Чи можемо ми сказати, що виник конфлікт між класним керівником і учнем? </a:t>
            </a:r>
          </a:p>
          <a:p>
            <a:pPr marL="342900" indent="-342900" algn="just" fontAlgn="t">
              <a:buSzPts val="1000"/>
            </a:pPr>
            <a:r>
              <a:rPr lang="uk-UA" altLang="ru-RU" sz="2400" dirty="0">
                <a:latin typeface="Times New Roman" pitchFamily="18" charset="0"/>
                <a:cs typeface="Times New Roman" pitchFamily="18" charset="0"/>
              </a:rPr>
              <a:t>- Яка виникає проблема? (Збереження шкільного майна). </a:t>
            </a:r>
          </a:p>
          <a:p>
            <a:pPr marL="342900" indent="-342900" algn="just" fontAlgn="t">
              <a:buSzPts val="1000"/>
            </a:pPr>
            <a:r>
              <a:rPr lang="uk-UA" altLang="ru-RU" sz="2400" dirty="0">
                <a:latin typeface="Times New Roman" pitchFamily="18" charset="0"/>
                <a:cs typeface="Times New Roman" pitchFamily="18" charset="0"/>
              </a:rPr>
              <a:t>- Місце конфлікту (Школа) </a:t>
            </a:r>
          </a:p>
          <a:p>
            <a:pPr marL="342900" indent="-342900" algn="just" fontAlgn="t">
              <a:buSzPts val="1000"/>
            </a:pPr>
            <a:r>
              <a:rPr lang="uk-UA" altLang="ru-RU" sz="2400" dirty="0">
                <a:latin typeface="Times New Roman" pitchFamily="18" charset="0"/>
                <a:cs typeface="Times New Roman" pitchFamily="18" charset="0"/>
              </a:rPr>
              <a:t>- Як би ви вирішили цю проблему?</a:t>
            </a: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2987824" y="1340768"/>
            <a:ext cx="648072" cy="64807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539552" y="764704"/>
            <a:ext cx="813593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altLang="ru-RU" sz="2800" b="1" dirty="0">
                <a:latin typeface="Times New Roman" pitchFamily="18" charset="0"/>
                <a:cs typeface="Times New Roman" pitchFamily="18" charset="0"/>
              </a:rPr>
              <a:t>Ситуація </a:t>
            </a:r>
            <a:r>
              <a:rPr lang="uk-UA" alt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just"/>
            <a:endParaRPr lang="uk-UA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800" dirty="0">
                <a:latin typeface="Times New Roman" pitchFamily="18" charset="0"/>
                <a:cs typeface="Times New Roman" pitchFamily="18" charset="0"/>
              </a:rPr>
              <a:t>Мама вирішила перевірити щоденник доньки. Коли вона взяла щоденник, то з нього випав згорнутий в декілька разів листочок.    Мама розгорнула листочок та побачила, що це записка. Коли мама читала записку, то дочка зайшла до кімнати і побачила це. Дівчинка вирвала з рук мами записку. Мама почала кричати на доньку. Дівчинка хлопнула дверима та закрилася в кімнаті.</a:t>
            </a:r>
            <a:r>
              <a:rPr lang="uk-UA" alt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alt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altLang="ru-RU" sz="2800" dirty="0">
                <a:latin typeface="Times New Roman" pitchFamily="18" charset="0"/>
                <a:cs typeface="Times New Roman" pitchFamily="18" charset="0"/>
              </a:rPr>
              <a:t>      - Хто бере участь в конфлікті?</a:t>
            </a:r>
          </a:p>
          <a:p>
            <a:r>
              <a:rPr lang="uk-UA" altLang="ru-RU" sz="2800" dirty="0">
                <a:latin typeface="Times New Roman" pitchFamily="18" charset="0"/>
                <a:cs typeface="Times New Roman" pitchFamily="18" charset="0"/>
              </a:rPr>
              <a:t>      - Хто винен в ньому?</a:t>
            </a: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2627784" y="692696"/>
            <a:ext cx="792088" cy="79208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323528" y="764704"/>
            <a:ext cx="835183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altLang="ru-RU" sz="2800" b="1" dirty="0">
                <a:latin typeface="Times New Roman" pitchFamily="18" charset="0"/>
                <a:cs typeface="Times New Roman" pitchFamily="18" charset="0"/>
              </a:rPr>
              <a:t>Ситуація </a:t>
            </a:r>
            <a:r>
              <a:rPr lang="uk-UA" alt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just"/>
            <a:r>
              <a:rPr lang="uk-UA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uk-UA" altLang="ru-RU" sz="2800" dirty="0" smtClean="0">
                <a:latin typeface="Times New Roman" pitchFamily="18" charset="0"/>
                <a:cs typeface="Times New Roman" pitchFamily="18" charset="0"/>
              </a:rPr>
              <a:t>Група </a:t>
            </a:r>
            <a:r>
              <a:rPr lang="uk-UA" altLang="ru-RU" sz="2800" dirty="0">
                <a:latin typeface="Times New Roman" pitchFamily="18" charset="0"/>
                <a:cs typeface="Times New Roman" pitchFamily="18" charset="0"/>
              </a:rPr>
              <a:t>підлітків зібралася послухати музику. Думки розділилися: одні хотіли слухати поп-музику, а інші були любителями рок музики. Виник спір, який міг перерости у велику сварку. Але раптово один з підлітків, згадав мультфільм про кота Леопольда, голосно крикнув: </a:t>
            </a:r>
            <a:r>
              <a:rPr lang="uk-UA" altLang="ru-RU" sz="2800" dirty="0" smtClean="0">
                <a:latin typeface="Times New Roman" pitchFamily="18" charset="0"/>
                <a:cs typeface="Times New Roman" pitchFamily="18" charset="0"/>
              </a:rPr>
              <a:t>«Друзі! Давайте жити дружньо!». </a:t>
            </a:r>
            <a:r>
              <a:rPr lang="uk-UA" altLang="ru-RU" sz="2800" dirty="0">
                <a:latin typeface="Times New Roman" pitchFamily="18" charset="0"/>
                <a:cs typeface="Times New Roman" pitchFamily="18" charset="0"/>
              </a:rPr>
              <a:t>Усім стало смішно та весело. Всі швиденько домовилися слухати музику по-черзі: спочатку </a:t>
            </a:r>
            <a:r>
              <a:rPr lang="uk-UA" altLang="ru-RU" sz="2800" dirty="0" err="1">
                <a:latin typeface="Times New Roman" pitchFamily="18" charset="0"/>
                <a:cs typeface="Times New Roman" pitchFamily="18" charset="0"/>
              </a:rPr>
              <a:t>поп</a:t>
            </a:r>
            <a:r>
              <a:rPr lang="uk-UA" altLang="ru-RU" sz="2800" dirty="0">
                <a:latin typeface="Times New Roman" pitchFamily="18" charset="0"/>
                <a:cs typeface="Times New Roman" pitchFamily="18" charset="0"/>
              </a:rPr>
              <a:t>, а потім рок. Всі залишились задоволені.</a:t>
            </a:r>
          </a:p>
          <a:p>
            <a:pPr algn="just"/>
            <a:r>
              <a:rPr lang="uk-UA" altLang="ru-RU" sz="2800" dirty="0">
                <a:latin typeface="Times New Roman" pitchFamily="18" charset="0"/>
                <a:cs typeface="Times New Roman" pitchFamily="18" charset="0"/>
              </a:rPr>
              <a:t>Завдяки чому вдалося уникнути конфлікту?</a:t>
            </a: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2771800" y="692696"/>
            <a:ext cx="792088" cy="79208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250825" y="1052513"/>
            <a:ext cx="86423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t"/>
            <a:r>
              <a:rPr lang="uk-UA" altLang="ru-RU" sz="2800" b="1" dirty="0">
                <a:latin typeface="Times New Roman" pitchFamily="18" charset="0"/>
                <a:cs typeface="Times New Roman" pitchFamily="18" charset="0"/>
              </a:rPr>
              <a:t>Ситуація </a:t>
            </a:r>
            <a:r>
              <a:rPr lang="uk-UA" altLang="ru-RU" sz="28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endParaRPr lang="uk-UA" alt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endParaRPr lang="uk-UA" alt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uk-UA" altLang="ru-RU" sz="2800" dirty="0">
                <a:latin typeface="Times New Roman" pitchFamily="18" charset="0"/>
                <a:cs typeface="Times New Roman" pitchFamily="18" charset="0"/>
              </a:rPr>
              <a:t>Ніна прийшла із школи. Пообідала. Перевдягнулась. Пригадала, що мама просила вимити підлогу і начистити картоплі. Часу було ще достатньо, щоб виконати роботу до приходу матері. Саме в цей момент прийшла подруга Катруся. Пішли погратись. І... загрались. Ніна повернулась смерком, коли мама була дома.</a:t>
            </a:r>
            <a:endParaRPr lang="uk-UA" altLang="ru-RU" sz="2800" dirty="0"/>
          </a:p>
          <a:p>
            <a:pPr algn="just" fontAlgn="t"/>
            <a:r>
              <a:rPr lang="uk-UA" altLang="ru-RU" sz="2800" dirty="0">
                <a:latin typeface="Times New Roman" pitchFamily="18" charset="0"/>
                <a:cs typeface="Times New Roman" pitchFamily="18" charset="0"/>
              </a:rPr>
              <a:t>    Як ви думаєте, чи виникне конфлікт  і між ким у цих ситуаціях?   </a:t>
            </a:r>
            <a:endParaRPr lang="uk-UA" altLang="ru-RU" sz="2800" dirty="0"/>
          </a:p>
          <a:p>
            <a:r>
              <a:rPr lang="uk-UA" altLang="ru-RU" sz="2800" dirty="0">
                <a:latin typeface="Times New Roman" pitchFamily="18" charset="0"/>
                <a:cs typeface="Times New Roman" pitchFamily="18" charset="0"/>
              </a:rPr>
              <a:t>    Ваші дії в такій ситуації, щоб уникнути конфлікту. </a:t>
            </a:r>
            <a:endParaRPr lang="uk-UA" altLang="ru-RU" sz="2800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2483768" y="908720"/>
            <a:ext cx="792088" cy="79208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467544" y="620688"/>
            <a:ext cx="8280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t"/>
            <a:r>
              <a:rPr lang="uk-UA" altLang="ru-RU" sz="3200" b="1" dirty="0">
                <a:latin typeface="Times New Roman" pitchFamily="18" charset="0"/>
                <a:cs typeface="Times New Roman" pitchFamily="18" charset="0"/>
              </a:rPr>
              <a:t>Ситуація </a:t>
            </a:r>
            <a:r>
              <a:rPr lang="uk-UA" altLang="ru-RU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just" fontAlgn="t"/>
            <a:endParaRPr lang="uk-UA" alt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uk-UA" altLang="ru-RU" sz="3200" dirty="0">
                <a:latin typeface="Times New Roman" pitchFamily="18" charset="0"/>
                <a:cs typeface="Times New Roman" pitchFamily="18" charset="0"/>
              </a:rPr>
              <a:t>Уяви, що </a:t>
            </a:r>
            <a:r>
              <a:rPr lang="uk-UA" altLang="ru-RU" sz="3200" dirty="0" smtClean="0">
                <a:latin typeface="Times New Roman" pitchFamily="18" charset="0"/>
                <a:cs typeface="Times New Roman" pitchFamily="18" charset="0"/>
              </a:rPr>
              <a:t>ти разом </a:t>
            </a:r>
            <a:r>
              <a:rPr lang="uk-UA" altLang="ru-RU" sz="3200" dirty="0">
                <a:latin typeface="Times New Roman" pitchFamily="18" charset="0"/>
                <a:cs typeface="Times New Roman" pitchFamily="18" charset="0"/>
              </a:rPr>
              <a:t>з друзями знайшов загублений вчителем листок. На ньому – розв’язання завдань завтрашньої контрольної роботи. Друзі сказали тобі, якщо не скажеш вчителеві, то всім забезпечені хороші оцінки з контрольної роботи. </a:t>
            </a:r>
          </a:p>
          <a:p>
            <a:pPr algn="just" fontAlgn="t"/>
            <a:endParaRPr lang="uk-UA" alt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uk-UA" altLang="ru-RU" sz="3200" dirty="0" smtClean="0">
                <a:latin typeface="Times New Roman" pitchFamily="18" charset="0"/>
                <a:cs typeface="Times New Roman" pitchFamily="18" charset="0"/>
              </a:rPr>
              <a:t>А як зробиш ти?</a:t>
            </a:r>
            <a:endParaRPr lang="uk-UA" altLang="ru-RU" sz="3200" dirty="0"/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2915816" y="548680"/>
            <a:ext cx="720080" cy="72008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323850" y="476250"/>
            <a:ext cx="8208963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buClr>
                <a:srgbClr val="0070C0"/>
              </a:buClr>
            </a:pPr>
            <a:r>
              <a:rPr lang="uk-UA" alt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 «Конфліктна особа»</a:t>
            </a:r>
            <a:endParaRPr lang="uk-UA" alt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uk-UA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Візьміть аркуш  білого паперу. Подумайте і запишіть одне слово – прикметник, який, на вашу думку, характеризує конфліктну особу                     (підписувати аркуш не потрібно). Листочки прикріпити у групу таким чином, щоб усі учні могли бачити результат.</a:t>
            </a:r>
          </a:p>
          <a:p>
            <a:pPr algn="just">
              <a:lnSpc>
                <a:spcPct val="115000"/>
              </a:lnSpc>
            </a:pPr>
            <a:r>
              <a:rPr lang="uk-UA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Передбачувані відповіді:</a:t>
            </a:r>
          </a:p>
          <a:p>
            <a:pPr algn="just">
              <a:lnSpc>
                <a:spcPct val="115000"/>
              </a:lnSpc>
            </a:pPr>
            <a:r>
              <a:rPr lang="uk-UA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- агресивний;</a:t>
            </a:r>
          </a:p>
          <a:p>
            <a:pPr algn="just">
              <a:lnSpc>
                <a:spcPct val="115000"/>
              </a:lnSpc>
            </a:pPr>
            <a:r>
              <a:rPr lang="uk-UA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- дратівливий;</a:t>
            </a:r>
          </a:p>
          <a:p>
            <a:pPr algn="just">
              <a:lnSpc>
                <a:spcPct val="115000"/>
              </a:lnSpc>
            </a:pPr>
            <a:r>
              <a:rPr lang="uk-UA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- нервовий;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- неспокійний;</a:t>
            </a: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4572000" y="620688"/>
            <a:ext cx="504056" cy="50405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492</TotalTime>
  <Words>521</Words>
  <Application>Microsoft Office PowerPoint</Application>
  <PresentationFormat>Экран (4:3)</PresentationFormat>
  <Paragraphs>60</Paragraphs>
  <Slides>11</Slides>
  <Notes>0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Garamond</vt:lpstr>
      <vt:lpstr>Arial</vt:lpstr>
      <vt:lpstr>Verdana</vt:lpstr>
      <vt:lpstr>Trebuchet MS</vt:lpstr>
      <vt:lpstr>Wingdings 2</vt:lpstr>
      <vt:lpstr>Calibri</vt:lpstr>
      <vt:lpstr>Times New Roman</vt:lpstr>
      <vt:lpstr>Alfa Slab One</vt:lpstr>
      <vt:lpstr>Proxima Nova</vt:lpstr>
      <vt:lpstr>Symbol</vt:lpstr>
      <vt:lpstr>Spring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СШ № 12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Конфлікт і шляхи його подолання</dc:title>
  <dc:creator>Любочка</dc:creator>
  <cp:lastModifiedBy>zow</cp:lastModifiedBy>
  <cp:revision>28</cp:revision>
  <dcterms:created xsi:type="dcterms:W3CDTF">2009-12-21T10:27:34Z</dcterms:created>
  <dcterms:modified xsi:type="dcterms:W3CDTF">2020-05-05T20:24:10Z</dcterms:modified>
</cp:coreProperties>
</file>