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6" r:id="rId4"/>
    <p:sldId id="273" r:id="rId5"/>
    <p:sldId id="277" r:id="rId6"/>
    <p:sldId id="278" r:id="rId7"/>
    <p:sldId id="279" r:id="rId8"/>
    <p:sldId id="280" r:id="rId9"/>
    <p:sldId id="274" r:id="rId10"/>
    <p:sldId id="281" r:id="rId11"/>
    <p:sldId id="283" r:id="rId12"/>
    <p:sldId id="275" r:id="rId13"/>
    <p:sldId id="282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>
      <p:cViewPr>
        <p:scale>
          <a:sx n="57" d="100"/>
          <a:sy n="57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-603448"/>
            <a:ext cx="8433462" cy="4752528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СПО, 8</a:t>
            </a:r>
            <a:r>
              <a:rPr lang="uk-UA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клас,  04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.05.2020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Тема:  </a:t>
            </a:r>
            <a:r>
              <a:rPr lang="uk-UA" sz="2800" dirty="0" smtClean="0">
                <a:latin typeface="Times New Roman"/>
                <a:ea typeface="Calibri"/>
              </a:rPr>
              <a:t>Значення зору у пізнанні оточуючого середовища. </a:t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/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>Добрий день, діти. Вітаю вас на уроці і дякую, що завжди знаходите час на спілкування та перегляд уроку.</a:t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>Сьогодні ми з вами продовжуємо говорити про значення зору та поговоримо про вправи, які допомагають людині зняти втому з очей та зберегти зір.  </a:t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/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/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uk-UA" sz="2800" dirty="0" smtClean="0">
                <a:latin typeface="Times New Roman"/>
                <a:ea typeface="Calibri"/>
              </a:rPr>
              <a:t>  </a:t>
            </a:r>
            <a:br>
              <a:rPr lang="uk-UA" sz="2800" dirty="0" smtClean="0">
                <a:latin typeface="Times New Roman"/>
                <a:ea typeface="Calibri"/>
              </a:rPr>
            </a:br>
            <a:r>
              <a:rPr lang="ru-RU" sz="1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uk-UA" sz="2800" dirty="0" smtClean="0">
                <a:latin typeface="Times New Roman"/>
                <a:ea typeface="Calibri"/>
              </a:rPr>
              <a:t/>
            </a:r>
            <a:br>
              <a:rPr lang="uk-UA" sz="2800" dirty="0" smtClean="0">
                <a:latin typeface="Times New Roman"/>
                <a:ea typeface="Calibri"/>
              </a:rPr>
            </a:b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19-20 н.р календарно-тематичне планування 6,7,8,9 класи\СПО 8 клас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760640" cy="315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lide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8208912" cy="3748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Вправа 7 Дивимося за пальцем</a:t>
            </a:r>
          </a:p>
          <a:p>
            <a:pPr algn="just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  Витягніть уперед вказівний палець правої руки. Протягом 3-5 секунд подивіться двома очима на кінчик пальця, потім закрийте праве око й дивіться лише лівим оком ще 3-5 секунд; далі змінюємо порядок – 3-5 секунд дивіться на палець двома очима, потім закрийте ліве око й дивіться лише правим оком ще 3-5 секунд.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8. Рухи в сторони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Вам потрібно виконати очними яблуками рухи в наступних напрямках: вгору-вниз, вліво-вправо, прямо-вгору-прямо-вниз, прямо-вліво-прямо-вправо. Далі направте погляд на верхній лівий кут кімнати і плавно переведіть очі до нижнього правого і навпаки. Можна робити все не поспішаючи. По 7 повторень кожного руху.</a:t>
            </a:r>
          </a:p>
        </p:txBody>
      </p:sp>
      <p:pic>
        <p:nvPicPr>
          <p:cNvPr id="20482" name="Picture 2" descr="H:\19-20 н.р календарно-тематичне планування 6,7,8,9 класи\СПО 8 клас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12976"/>
            <a:ext cx="5256584" cy="3313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lide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8501063" cy="43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9. Велике коло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Голова повинна залишатися нерухомою. Не кваплячись проведіть поглядом по його колу спочатку за годинниковою стрілкою, а потім проти неї, відзначаючи кожну цифру. Важливо, щоб проведена поглядом лінія не обривалася і виходила рівною. Наприкінці просто поморгайте.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10. Напруження погляду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виконання цієї вправи візьміть невеликий предмет, на якому будете фокусуватися. Найкраще використовувати наконечник кулькової ручки. Поставте її перед носом і максимально зведіть очі в центр,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фікусуючись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ручці. Затримайте на пару секунд і розслабте очі. Повторіть кілька разів.</a:t>
            </a:r>
          </a:p>
          <a:p>
            <a:endParaRPr lang="ru-RU" dirty="0" smtClean="0"/>
          </a:p>
        </p:txBody>
      </p:sp>
      <p:pic>
        <p:nvPicPr>
          <p:cNvPr id="3074" name="Picture 2" descr="D:\19-20 н.р календарно-тематичне планування 6,7,8,9 класи\СПО 8 клас\761ba76a7ecd152019cf31bff2babc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2" y="3789040"/>
            <a:ext cx="4659564" cy="292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19-20 н.р календарно-тематичне планування 6,7,8,9 класи\СПО 8 клас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25" y="2924944"/>
            <a:ext cx="346838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016892" y="5661248"/>
            <a:ext cx="4659564" cy="10510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28192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/>
              </a:rPr>
              <a:t>Надані вам вправи знімають напругу з очей і тренує очні м’язи. Їх добре проводити як вранці, так і ввечері. Головне – щодня. Через місяць комплекс вправ можна поміняти на інший.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7376864" cy="17526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здорові, бережіть очі та дотримуйтеся заходів карантину. Чекаю на ваші коментарі.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зустрічі.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7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Втома наших очей – це не тільки безперервна робота за комп'ютером, хронічна втома і недосип, але і безліч інших чинників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Вашим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очкам потрібен відпочинок. Навіть якщо ви цього не відчуваєте, але після цілого дня за комп’ютером або напруженої роботи ваші очі втомлюються, і вони вже не можуть функціонувати настільки ж добре, як на початку дня. Щоб цього не траплялося, протягом дня бажано робити гімнастику для очей, яка покращує зір.</a:t>
            </a:r>
            <a:r>
              <a:rPr lang="uk-UA" sz="2800" dirty="0" smtClean="0"/>
              <a:t>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Навіть якщо у вас ідеальний зір, це не означає, що вправи можна не робити. Така гімнастика потрібна кожному, адже з віком зір погіршується, а вправи допоможуть запобігти цьому процесу.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 забудьте зняти окуляри або лінзи перед початком і сісти рівно, випрямивши спину. </a:t>
            </a: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Кожну вправу потрібно робити по 5-15 разів, поступово збільшуючи кількість підходів.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:\19-20 н.р календарно-тематичне планування 6,7,8,9 класи\СПО 8 клас\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6192688" cy="3393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19-20 н.р календарно-тематичне планування 6,7,8,9 класи\СПО 8 клас\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24944"/>
            <a:ext cx="8136904" cy="340014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42493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Вправа 1. Шторки, або  Метелики</a:t>
            </a:r>
          </a:p>
          <a:p>
            <a:pPr algn="ctr"/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Швидко і без напруги моргайте протягом 2 хвилин. Це допоможе поліпшенню кровообігу в очах.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4249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Ближче-далі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Виберіть точку, яка знаходиться близько біля вас  і точку, яка знаходиться далеко, можна за вікном. Фокусуйтеся на них по черзі протягом хвилини. Можна с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тати біля вікна і зосередити погляд на якісь крапці на склі, потім на віддаленому предметі. Повторіть 10 разів. Вправа дуже добре знімає втому.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slide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280920" cy="3776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3. Круглі очі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забувайте сидіти рівно. Спочатку міцно зажмурте очі на 5 секунд, потім широко відкрийте і округліть їх. Повторюйте 8-10 разів. Зміцнює м’язи повік, покращує кровообіг, сприяє розслабленню м’язів очей.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slide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8429575" cy="3848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4. Масаж для очей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Трьома пальцями кожної руки легко натисніть на верхні повіки, через 1-2 секунди зніміть пальці з повік. Повторіть 3 рази. Покращує циркуляцію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внутрішньоочної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рідини.</a:t>
            </a:r>
          </a:p>
        </p:txBody>
      </p:sp>
      <p:pic>
        <p:nvPicPr>
          <p:cNvPr id="3" name="Picture 4" descr="slide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34639"/>
            <a:ext cx="8208912" cy="4184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5. Малюйте в думках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Найприємніша вправа для очей – закрийте їх на кілька хвилин і уявіть щось приємне. А якщо потерти долоні рук, щоб вони стали теплими і прикрити ними очі, схрестивши пальці на середині чола, то це дасть ще і максимальне розслаблення.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slide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08920"/>
            <a:ext cx="6988126" cy="380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Вправа 6. Малюйте носом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Уявіть, що до кінчика носа прикріплена ручка. Важливо, щоб при цьому ваші очі не напружувалися. Починайте рухати уявної ручкою в повітрі, ніби ви малюєте щось або пишете. Це допомагає відновити кровообіг голови і шиї, що безпосередньо впливає на зір.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625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СПО, 8 клас,  04.05.2020Р. Тема:  Значення зору у пізнанні оточуючого середовища.   Добрий день, діти. Вітаю вас на уроці і дякую, що завжди знаходите час на спілкування та перегляд уроку. Сьогодні ми з вами продовжуємо говорити про значення зору та поговоримо про вправи, які допомагають людині зняти втому з очей та зберегти зір.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Надані вам вправи знімають напругу з очей і тренує очні м’язи. Їх добре проводити як вранці, так і ввечері. Головне – щодня. Через місяць комплекс вправ можна поміняти на інший.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12.03.2020Р., 6 клас , СПО  Тема: Я розповім про професію</dc:title>
  <dc:creator>zow</dc:creator>
  <cp:lastModifiedBy>Xedos Maks</cp:lastModifiedBy>
  <cp:revision>18</cp:revision>
  <dcterms:created xsi:type="dcterms:W3CDTF">2020-03-26T12:20:43Z</dcterms:created>
  <dcterms:modified xsi:type="dcterms:W3CDTF">2020-05-04T11:41:06Z</dcterms:modified>
</cp:coreProperties>
</file>